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4" r:id="rId19"/>
    <p:sldId id="273" r:id="rId20"/>
    <p:sldId id="281" r:id="rId21"/>
    <p:sldId id="282" r:id="rId22"/>
    <p:sldId id="283" r:id="rId23"/>
    <p:sldId id="274" r:id="rId24"/>
    <p:sldId id="275" r:id="rId25"/>
    <p:sldId id="285" r:id="rId26"/>
    <p:sldId id="278" r:id="rId27"/>
    <p:sldId id="279" r:id="rId28"/>
    <p:sldId id="280"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orient="horz" pos="58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EEB1BF-0E5F-4C4A-9656-D34D80F45AF5}">
  <a:tblStyle styleId="{04EEB1BF-0E5F-4C4A-9656-D34D80F45A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82"/>
      </p:cViewPr>
      <p:guideLst>
        <p:guide orient="horz" pos="1620"/>
        <p:guide pos="2880"/>
        <p:guide orient="horz" pos="5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1fb104b9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1fb104b9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11ad10e9eea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11ad10e9eea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b5dba32a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b5dba32a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1b5c3728e0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1b5c3728e0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b5c3728e03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b5c3728e03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1b5c3728e03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1b5c3728e03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b5c3728e03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1b5c3728e03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b5c3728e03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b5c3728e03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1b5c3728e03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1b5c3728e03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b5c3728e03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b5c3728e03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027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b5c3728e0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b5c3728e0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b5c3728e0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b5c3728e0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188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b5c3728e0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b5c3728e0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423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b5c3728e0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b5c3728e0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71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b5c3728e0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b5c3728e0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b5c3728e03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b5c3728e03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b5c3728e03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b5c3728e03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339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b5c3728e03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1b5c3728e03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1b5dba32ac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1b5dba32ac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1ad10e9eea_0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11ad10e9eea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1ad10e9eea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1ad10e9eea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1ad10e9ee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1ad10e9ee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b5c3728e03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b5c3728e0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1ad10e9eea_0_38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1ad10e9eea_0_38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b5c3728e0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b5c3728e0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b5dba328b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1b5dba328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b5dba328b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b5dba328b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06550" y="573525"/>
            <a:ext cx="5130900" cy="838800"/>
          </a:xfrm>
          <a:prstGeom prst="rect">
            <a:avLst/>
          </a:prstGeom>
          <a:noFill/>
        </p:spPr>
        <p:txBody>
          <a:bodyPr spcFirstLastPara="1" wrap="square" lIns="91425" tIns="91425" rIns="91425" bIns="91425" anchor="ctr" anchorCtr="0">
            <a:noAutofit/>
          </a:bodyPr>
          <a:lstStyle>
            <a:lvl1pPr lvl="0">
              <a:spcBef>
                <a:spcPts val="0"/>
              </a:spcBef>
              <a:spcAft>
                <a:spcPts val="0"/>
              </a:spcAft>
              <a:buSzPts val="4500"/>
              <a:buFont typeface="Loved by the King"/>
              <a:buNone/>
              <a:defRPr sz="5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2007150" y="1530050"/>
            <a:ext cx="5129700" cy="365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Darker Grotesque Medium"/>
              <a:buNone/>
              <a:defRPr sz="1700">
                <a:solidFill>
                  <a:schemeClr val="lt1"/>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3200" y="2391747"/>
            <a:ext cx="1138550" cy="3112118"/>
            <a:chOff x="-143200" y="2391747"/>
            <a:chExt cx="1138550" cy="3112118"/>
          </a:xfrm>
        </p:grpSpPr>
        <p:sp>
          <p:nvSpPr>
            <p:cNvPr id="12" name="Google Shape;12;p2"/>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8612552" y="2501250"/>
            <a:ext cx="1151024" cy="3259523"/>
            <a:chOff x="8612552" y="2501250"/>
            <a:chExt cx="1151024" cy="3259523"/>
          </a:xfrm>
        </p:grpSpPr>
        <p:sp>
          <p:nvSpPr>
            <p:cNvPr id="21" name="Google Shape;21;p2"/>
            <p:cNvSpPr/>
            <p:nvPr/>
          </p:nvSpPr>
          <p:spPr>
            <a:xfrm>
              <a:off x="9012818" y="2959678"/>
              <a:ext cx="232573" cy="1090395"/>
            </a:xfrm>
            <a:custGeom>
              <a:avLst/>
              <a:gdLst/>
              <a:ahLst/>
              <a:cxnLst/>
              <a:rect l="l" t="t" r="r" b="b"/>
              <a:pathLst>
                <a:path w="5398" h="25308" extrusionOk="0">
                  <a:moveTo>
                    <a:pt x="3624" y="0"/>
                  </a:moveTo>
                  <a:lnTo>
                    <a:pt x="3374" y="559"/>
                  </a:lnTo>
                  <a:lnTo>
                    <a:pt x="3085" y="1234"/>
                  </a:lnTo>
                  <a:lnTo>
                    <a:pt x="2738" y="2101"/>
                  </a:lnTo>
                  <a:lnTo>
                    <a:pt x="2314" y="3200"/>
                  </a:lnTo>
                  <a:lnTo>
                    <a:pt x="1890" y="4472"/>
                  </a:lnTo>
                  <a:lnTo>
                    <a:pt x="1658" y="5166"/>
                  </a:lnTo>
                  <a:lnTo>
                    <a:pt x="1446" y="5898"/>
                  </a:lnTo>
                  <a:lnTo>
                    <a:pt x="1234" y="6650"/>
                  </a:lnTo>
                  <a:lnTo>
                    <a:pt x="1022" y="7459"/>
                  </a:lnTo>
                  <a:lnTo>
                    <a:pt x="830" y="8288"/>
                  </a:lnTo>
                  <a:lnTo>
                    <a:pt x="656" y="9136"/>
                  </a:lnTo>
                  <a:lnTo>
                    <a:pt x="483" y="10003"/>
                  </a:lnTo>
                  <a:lnTo>
                    <a:pt x="348" y="10890"/>
                  </a:lnTo>
                  <a:lnTo>
                    <a:pt x="213" y="11796"/>
                  </a:lnTo>
                  <a:lnTo>
                    <a:pt x="116" y="12721"/>
                  </a:lnTo>
                  <a:lnTo>
                    <a:pt x="59" y="13666"/>
                  </a:lnTo>
                  <a:lnTo>
                    <a:pt x="20" y="14610"/>
                  </a:lnTo>
                  <a:lnTo>
                    <a:pt x="1" y="15554"/>
                  </a:lnTo>
                  <a:lnTo>
                    <a:pt x="39" y="16518"/>
                  </a:lnTo>
                  <a:lnTo>
                    <a:pt x="116" y="17463"/>
                  </a:lnTo>
                  <a:lnTo>
                    <a:pt x="232" y="18407"/>
                  </a:lnTo>
                  <a:lnTo>
                    <a:pt x="309" y="18889"/>
                  </a:lnTo>
                  <a:lnTo>
                    <a:pt x="386" y="19351"/>
                  </a:lnTo>
                  <a:lnTo>
                    <a:pt x="502" y="19833"/>
                  </a:lnTo>
                  <a:lnTo>
                    <a:pt x="598" y="20296"/>
                  </a:lnTo>
                  <a:lnTo>
                    <a:pt x="733" y="20758"/>
                  </a:lnTo>
                  <a:lnTo>
                    <a:pt x="868" y="21221"/>
                  </a:lnTo>
                  <a:lnTo>
                    <a:pt x="1022" y="21684"/>
                  </a:lnTo>
                  <a:lnTo>
                    <a:pt x="1177" y="22127"/>
                  </a:lnTo>
                  <a:lnTo>
                    <a:pt x="3624" y="25307"/>
                  </a:lnTo>
                  <a:lnTo>
                    <a:pt x="5398" y="6688"/>
                  </a:lnTo>
                  <a:lnTo>
                    <a:pt x="3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612552" y="4549956"/>
              <a:ext cx="800562" cy="1210818"/>
            </a:xfrm>
            <a:custGeom>
              <a:avLst/>
              <a:gdLst/>
              <a:ahLst/>
              <a:cxnLst/>
              <a:rect l="l" t="t" r="r" b="b"/>
              <a:pathLst>
                <a:path w="18581" h="28103" extrusionOk="0">
                  <a:moveTo>
                    <a:pt x="637" y="0"/>
                  </a:moveTo>
                  <a:lnTo>
                    <a:pt x="540" y="20"/>
                  </a:lnTo>
                  <a:lnTo>
                    <a:pt x="463" y="39"/>
                  </a:lnTo>
                  <a:lnTo>
                    <a:pt x="367" y="77"/>
                  </a:lnTo>
                  <a:lnTo>
                    <a:pt x="290" y="135"/>
                  </a:lnTo>
                  <a:lnTo>
                    <a:pt x="232" y="193"/>
                  </a:lnTo>
                  <a:lnTo>
                    <a:pt x="155" y="251"/>
                  </a:lnTo>
                  <a:lnTo>
                    <a:pt x="97" y="328"/>
                  </a:lnTo>
                  <a:lnTo>
                    <a:pt x="58" y="405"/>
                  </a:lnTo>
                  <a:lnTo>
                    <a:pt x="20" y="501"/>
                  </a:lnTo>
                  <a:lnTo>
                    <a:pt x="1" y="598"/>
                  </a:lnTo>
                  <a:lnTo>
                    <a:pt x="1" y="694"/>
                  </a:lnTo>
                  <a:lnTo>
                    <a:pt x="20" y="791"/>
                  </a:lnTo>
                  <a:lnTo>
                    <a:pt x="155" y="1581"/>
                  </a:lnTo>
                  <a:lnTo>
                    <a:pt x="309" y="2352"/>
                  </a:lnTo>
                  <a:lnTo>
                    <a:pt x="463" y="3123"/>
                  </a:lnTo>
                  <a:lnTo>
                    <a:pt x="656" y="3874"/>
                  </a:lnTo>
                  <a:lnTo>
                    <a:pt x="868" y="4626"/>
                  </a:lnTo>
                  <a:lnTo>
                    <a:pt x="1080" y="5359"/>
                  </a:lnTo>
                  <a:lnTo>
                    <a:pt x="1311" y="6091"/>
                  </a:lnTo>
                  <a:lnTo>
                    <a:pt x="1543" y="6804"/>
                  </a:lnTo>
                  <a:lnTo>
                    <a:pt x="1812" y="7498"/>
                  </a:lnTo>
                  <a:lnTo>
                    <a:pt x="2082" y="8192"/>
                  </a:lnTo>
                  <a:lnTo>
                    <a:pt x="2352" y="8886"/>
                  </a:lnTo>
                  <a:lnTo>
                    <a:pt x="2641" y="9560"/>
                  </a:lnTo>
                  <a:lnTo>
                    <a:pt x="2950" y="10235"/>
                  </a:lnTo>
                  <a:lnTo>
                    <a:pt x="3258" y="10890"/>
                  </a:lnTo>
                  <a:lnTo>
                    <a:pt x="3586" y="11526"/>
                  </a:lnTo>
                  <a:lnTo>
                    <a:pt x="3913" y="12162"/>
                  </a:lnTo>
                  <a:lnTo>
                    <a:pt x="4241" y="12779"/>
                  </a:lnTo>
                  <a:lnTo>
                    <a:pt x="4588" y="13396"/>
                  </a:lnTo>
                  <a:lnTo>
                    <a:pt x="5301" y="14591"/>
                  </a:lnTo>
                  <a:lnTo>
                    <a:pt x="6014" y="15728"/>
                  </a:lnTo>
                  <a:lnTo>
                    <a:pt x="6766" y="16827"/>
                  </a:lnTo>
                  <a:lnTo>
                    <a:pt x="7518" y="17887"/>
                  </a:lnTo>
                  <a:lnTo>
                    <a:pt x="8289" y="18889"/>
                  </a:lnTo>
                  <a:lnTo>
                    <a:pt x="9060" y="19853"/>
                  </a:lnTo>
                  <a:lnTo>
                    <a:pt x="9811" y="20759"/>
                  </a:lnTo>
                  <a:lnTo>
                    <a:pt x="10582" y="21626"/>
                  </a:lnTo>
                  <a:lnTo>
                    <a:pt x="11315" y="22436"/>
                  </a:lnTo>
                  <a:lnTo>
                    <a:pt x="12047" y="23187"/>
                  </a:lnTo>
                  <a:lnTo>
                    <a:pt x="12741" y="23900"/>
                  </a:lnTo>
                  <a:lnTo>
                    <a:pt x="13416" y="24556"/>
                  </a:lnTo>
                  <a:lnTo>
                    <a:pt x="14052" y="25153"/>
                  </a:lnTo>
                  <a:lnTo>
                    <a:pt x="14668" y="25712"/>
                  </a:lnTo>
                  <a:lnTo>
                    <a:pt x="15227" y="26194"/>
                  </a:lnTo>
                  <a:lnTo>
                    <a:pt x="16191" y="27023"/>
                  </a:lnTo>
                  <a:lnTo>
                    <a:pt x="16943" y="27620"/>
                  </a:lnTo>
                  <a:lnTo>
                    <a:pt x="17425" y="27987"/>
                  </a:lnTo>
                  <a:lnTo>
                    <a:pt x="17579" y="28102"/>
                  </a:lnTo>
                  <a:lnTo>
                    <a:pt x="18581" y="27659"/>
                  </a:lnTo>
                  <a:lnTo>
                    <a:pt x="18388" y="26772"/>
                  </a:lnTo>
                  <a:lnTo>
                    <a:pt x="18196" y="25924"/>
                  </a:lnTo>
                  <a:lnTo>
                    <a:pt x="17984" y="25076"/>
                  </a:lnTo>
                  <a:lnTo>
                    <a:pt x="17771" y="24247"/>
                  </a:lnTo>
                  <a:lnTo>
                    <a:pt x="17540" y="23438"/>
                  </a:lnTo>
                  <a:lnTo>
                    <a:pt x="17309" y="22648"/>
                  </a:lnTo>
                  <a:lnTo>
                    <a:pt x="17058" y="21877"/>
                  </a:lnTo>
                  <a:lnTo>
                    <a:pt x="16808" y="21125"/>
                  </a:lnTo>
                  <a:lnTo>
                    <a:pt x="16307" y="19660"/>
                  </a:lnTo>
                  <a:lnTo>
                    <a:pt x="15767" y="18253"/>
                  </a:lnTo>
                  <a:lnTo>
                    <a:pt x="15208" y="16904"/>
                  </a:lnTo>
                  <a:lnTo>
                    <a:pt x="14630" y="15632"/>
                  </a:lnTo>
                  <a:lnTo>
                    <a:pt x="14032" y="14417"/>
                  </a:lnTo>
                  <a:lnTo>
                    <a:pt x="13416" y="13261"/>
                  </a:lnTo>
                  <a:lnTo>
                    <a:pt x="12799" y="12162"/>
                  </a:lnTo>
                  <a:lnTo>
                    <a:pt x="12163" y="11102"/>
                  </a:lnTo>
                  <a:lnTo>
                    <a:pt x="11527" y="10119"/>
                  </a:lnTo>
                  <a:lnTo>
                    <a:pt x="10891" y="9194"/>
                  </a:lnTo>
                  <a:lnTo>
                    <a:pt x="10235" y="8308"/>
                  </a:lnTo>
                  <a:lnTo>
                    <a:pt x="9580" y="7479"/>
                  </a:lnTo>
                  <a:lnTo>
                    <a:pt x="8944" y="6688"/>
                  </a:lnTo>
                  <a:lnTo>
                    <a:pt x="8289" y="5956"/>
                  </a:lnTo>
                  <a:lnTo>
                    <a:pt x="7653" y="5262"/>
                  </a:lnTo>
                  <a:lnTo>
                    <a:pt x="7036" y="4626"/>
                  </a:lnTo>
                  <a:lnTo>
                    <a:pt x="6419" y="4029"/>
                  </a:lnTo>
                  <a:lnTo>
                    <a:pt x="5821" y="3489"/>
                  </a:lnTo>
                  <a:lnTo>
                    <a:pt x="5224" y="2969"/>
                  </a:lnTo>
                  <a:lnTo>
                    <a:pt x="4665" y="2506"/>
                  </a:lnTo>
                  <a:lnTo>
                    <a:pt x="4106" y="2082"/>
                  </a:lnTo>
                  <a:lnTo>
                    <a:pt x="3586" y="1677"/>
                  </a:lnTo>
                  <a:lnTo>
                    <a:pt x="3085" y="1330"/>
                  </a:lnTo>
                  <a:lnTo>
                    <a:pt x="2603" y="1022"/>
                  </a:lnTo>
                  <a:lnTo>
                    <a:pt x="2159" y="733"/>
                  </a:lnTo>
                  <a:lnTo>
                    <a:pt x="1735" y="482"/>
                  </a:lnTo>
                  <a:lnTo>
                    <a:pt x="1022" y="77"/>
                  </a:lnTo>
                  <a:lnTo>
                    <a:pt x="926" y="39"/>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796915" y="4809028"/>
              <a:ext cx="509911" cy="777340"/>
            </a:xfrm>
            <a:custGeom>
              <a:avLst/>
              <a:gdLst/>
              <a:ahLst/>
              <a:cxnLst/>
              <a:rect l="l" t="t" r="r" b="b"/>
              <a:pathLst>
                <a:path w="11835" h="18042" extrusionOk="0">
                  <a:moveTo>
                    <a:pt x="78" y="1"/>
                  </a:moveTo>
                  <a:lnTo>
                    <a:pt x="39" y="20"/>
                  </a:lnTo>
                  <a:lnTo>
                    <a:pt x="20" y="39"/>
                  </a:lnTo>
                  <a:lnTo>
                    <a:pt x="1" y="78"/>
                  </a:lnTo>
                  <a:lnTo>
                    <a:pt x="1" y="117"/>
                  </a:lnTo>
                  <a:lnTo>
                    <a:pt x="20" y="155"/>
                  </a:lnTo>
                  <a:lnTo>
                    <a:pt x="1793" y="2969"/>
                  </a:lnTo>
                  <a:lnTo>
                    <a:pt x="3470" y="5648"/>
                  </a:lnTo>
                  <a:lnTo>
                    <a:pt x="5417" y="8694"/>
                  </a:lnTo>
                  <a:lnTo>
                    <a:pt x="7421" y="11797"/>
                  </a:lnTo>
                  <a:lnTo>
                    <a:pt x="9252" y="14611"/>
                  </a:lnTo>
                  <a:lnTo>
                    <a:pt x="10062" y="15806"/>
                  </a:lnTo>
                  <a:lnTo>
                    <a:pt x="10756" y="16789"/>
                  </a:lnTo>
                  <a:lnTo>
                    <a:pt x="11295" y="17540"/>
                  </a:lnTo>
                  <a:lnTo>
                    <a:pt x="11507" y="17830"/>
                  </a:lnTo>
                  <a:lnTo>
                    <a:pt x="11681" y="18022"/>
                  </a:lnTo>
                  <a:lnTo>
                    <a:pt x="11700" y="18042"/>
                  </a:lnTo>
                  <a:lnTo>
                    <a:pt x="11777" y="18042"/>
                  </a:lnTo>
                  <a:lnTo>
                    <a:pt x="11796" y="18022"/>
                  </a:lnTo>
                  <a:lnTo>
                    <a:pt x="11835" y="18003"/>
                  </a:lnTo>
                  <a:lnTo>
                    <a:pt x="11835" y="17965"/>
                  </a:lnTo>
                  <a:lnTo>
                    <a:pt x="11835" y="17926"/>
                  </a:lnTo>
                  <a:lnTo>
                    <a:pt x="11816" y="17887"/>
                  </a:lnTo>
                  <a:lnTo>
                    <a:pt x="11642" y="17695"/>
                  </a:lnTo>
                  <a:lnTo>
                    <a:pt x="11430" y="17425"/>
                  </a:lnTo>
                  <a:lnTo>
                    <a:pt x="10871" y="16654"/>
                  </a:lnTo>
                  <a:lnTo>
                    <a:pt x="10177" y="15632"/>
                  </a:lnTo>
                  <a:lnTo>
                    <a:pt x="9368" y="14418"/>
                  </a:lnTo>
                  <a:lnTo>
                    <a:pt x="7479" y="11546"/>
                  </a:lnTo>
                  <a:lnTo>
                    <a:pt x="5455" y="8404"/>
                  </a:lnTo>
                  <a:lnTo>
                    <a:pt x="3489" y="5321"/>
                  </a:lnTo>
                  <a:lnTo>
                    <a:pt x="1812" y="2661"/>
                  </a:lnTo>
                  <a:lnTo>
                    <a:pt x="174" y="39"/>
                  </a:lnTo>
                  <a:lnTo>
                    <a:pt x="155" y="20"/>
                  </a:lnTo>
                  <a:lnTo>
                    <a:pt x="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23023" y="3433013"/>
              <a:ext cx="657736" cy="2273768"/>
            </a:xfrm>
            <a:custGeom>
              <a:avLst/>
              <a:gdLst/>
              <a:ahLst/>
              <a:cxnLst/>
              <a:rect l="l" t="t" r="r" b="b"/>
              <a:pathLst>
                <a:path w="15266" h="52774" extrusionOk="0">
                  <a:moveTo>
                    <a:pt x="2062" y="0"/>
                  </a:moveTo>
                  <a:lnTo>
                    <a:pt x="1928" y="39"/>
                  </a:lnTo>
                  <a:lnTo>
                    <a:pt x="1773" y="78"/>
                  </a:lnTo>
                  <a:lnTo>
                    <a:pt x="1638" y="155"/>
                  </a:lnTo>
                  <a:lnTo>
                    <a:pt x="1523" y="232"/>
                  </a:lnTo>
                  <a:lnTo>
                    <a:pt x="1407" y="328"/>
                  </a:lnTo>
                  <a:lnTo>
                    <a:pt x="1291" y="444"/>
                  </a:lnTo>
                  <a:lnTo>
                    <a:pt x="1214" y="579"/>
                  </a:lnTo>
                  <a:lnTo>
                    <a:pt x="1157" y="733"/>
                  </a:lnTo>
                  <a:lnTo>
                    <a:pt x="1099" y="906"/>
                  </a:lnTo>
                  <a:lnTo>
                    <a:pt x="867" y="2178"/>
                  </a:lnTo>
                  <a:lnTo>
                    <a:pt x="655" y="3451"/>
                  </a:lnTo>
                  <a:lnTo>
                    <a:pt x="482" y="4723"/>
                  </a:lnTo>
                  <a:lnTo>
                    <a:pt x="328" y="5975"/>
                  </a:lnTo>
                  <a:lnTo>
                    <a:pt x="212" y="7248"/>
                  </a:lnTo>
                  <a:lnTo>
                    <a:pt x="116" y="8481"/>
                  </a:lnTo>
                  <a:lnTo>
                    <a:pt x="58" y="9734"/>
                  </a:lnTo>
                  <a:lnTo>
                    <a:pt x="19" y="10967"/>
                  </a:lnTo>
                  <a:lnTo>
                    <a:pt x="0" y="12201"/>
                  </a:lnTo>
                  <a:lnTo>
                    <a:pt x="19" y="13415"/>
                  </a:lnTo>
                  <a:lnTo>
                    <a:pt x="58" y="14630"/>
                  </a:lnTo>
                  <a:lnTo>
                    <a:pt x="116" y="15825"/>
                  </a:lnTo>
                  <a:lnTo>
                    <a:pt x="193" y="17020"/>
                  </a:lnTo>
                  <a:lnTo>
                    <a:pt x="289" y="18195"/>
                  </a:lnTo>
                  <a:lnTo>
                    <a:pt x="424" y="19371"/>
                  </a:lnTo>
                  <a:lnTo>
                    <a:pt x="559" y="20528"/>
                  </a:lnTo>
                  <a:lnTo>
                    <a:pt x="713" y="21665"/>
                  </a:lnTo>
                  <a:lnTo>
                    <a:pt x="906" y="22802"/>
                  </a:lnTo>
                  <a:lnTo>
                    <a:pt x="1099" y="23920"/>
                  </a:lnTo>
                  <a:lnTo>
                    <a:pt x="1291" y="25038"/>
                  </a:lnTo>
                  <a:lnTo>
                    <a:pt x="1523" y="26117"/>
                  </a:lnTo>
                  <a:lnTo>
                    <a:pt x="1754" y="27196"/>
                  </a:lnTo>
                  <a:lnTo>
                    <a:pt x="2005" y="28276"/>
                  </a:lnTo>
                  <a:lnTo>
                    <a:pt x="2274" y="29317"/>
                  </a:lnTo>
                  <a:lnTo>
                    <a:pt x="2544" y="30357"/>
                  </a:lnTo>
                  <a:lnTo>
                    <a:pt x="2833" y="31360"/>
                  </a:lnTo>
                  <a:lnTo>
                    <a:pt x="3123" y="32362"/>
                  </a:lnTo>
                  <a:lnTo>
                    <a:pt x="3431" y="33345"/>
                  </a:lnTo>
                  <a:lnTo>
                    <a:pt x="3739" y="34309"/>
                  </a:lnTo>
                  <a:lnTo>
                    <a:pt x="4048" y="35253"/>
                  </a:lnTo>
                  <a:lnTo>
                    <a:pt x="4703" y="37084"/>
                  </a:lnTo>
                  <a:lnTo>
                    <a:pt x="5358" y="38838"/>
                  </a:lnTo>
                  <a:lnTo>
                    <a:pt x="6033" y="40496"/>
                  </a:lnTo>
                  <a:lnTo>
                    <a:pt x="6708" y="42076"/>
                  </a:lnTo>
                  <a:lnTo>
                    <a:pt x="7382" y="43560"/>
                  </a:lnTo>
                  <a:lnTo>
                    <a:pt x="8037" y="44948"/>
                  </a:lnTo>
                  <a:lnTo>
                    <a:pt x="8674" y="46239"/>
                  </a:lnTo>
                  <a:lnTo>
                    <a:pt x="9271" y="47434"/>
                  </a:lnTo>
                  <a:lnTo>
                    <a:pt x="9849" y="48514"/>
                  </a:lnTo>
                  <a:lnTo>
                    <a:pt x="10389" y="49477"/>
                  </a:lnTo>
                  <a:lnTo>
                    <a:pt x="10871" y="50326"/>
                  </a:lnTo>
                  <a:lnTo>
                    <a:pt x="11680" y="51675"/>
                  </a:lnTo>
                  <a:lnTo>
                    <a:pt x="12201" y="52504"/>
                  </a:lnTo>
                  <a:lnTo>
                    <a:pt x="12393" y="52773"/>
                  </a:lnTo>
                  <a:lnTo>
                    <a:pt x="14186" y="52658"/>
                  </a:lnTo>
                  <a:lnTo>
                    <a:pt x="14379" y="51212"/>
                  </a:lnTo>
                  <a:lnTo>
                    <a:pt x="14571" y="49786"/>
                  </a:lnTo>
                  <a:lnTo>
                    <a:pt x="14726" y="48360"/>
                  </a:lnTo>
                  <a:lnTo>
                    <a:pt x="14861" y="46972"/>
                  </a:lnTo>
                  <a:lnTo>
                    <a:pt x="14976" y="45623"/>
                  </a:lnTo>
                  <a:lnTo>
                    <a:pt x="15073" y="44273"/>
                  </a:lnTo>
                  <a:lnTo>
                    <a:pt x="15150" y="42944"/>
                  </a:lnTo>
                  <a:lnTo>
                    <a:pt x="15207" y="41652"/>
                  </a:lnTo>
                  <a:lnTo>
                    <a:pt x="15246" y="40361"/>
                  </a:lnTo>
                  <a:lnTo>
                    <a:pt x="15265" y="39108"/>
                  </a:lnTo>
                  <a:lnTo>
                    <a:pt x="15246" y="37855"/>
                  </a:lnTo>
                  <a:lnTo>
                    <a:pt x="15227" y="36641"/>
                  </a:lnTo>
                  <a:lnTo>
                    <a:pt x="15207" y="35446"/>
                  </a:lnTo>
                  <a:lnTo>
                    <a:pt x="15150" y="34270"/>
                  </a:lnTo>
                  <a:lnTo>
                    <a:pt x="15073" y="33114"/>
                  </a:lnTo>
                  <a:lnTo>
                    <a:pt x="14995" y="31976"/>
                  </a:lnTo>
                  <a:lnTo>
                    <a:pt x="14899" y="30878"/>
                  </a:lnTo>
                  <a:lnTo>
                    <a:pt x="14783" y="29779"/>
                  </a:lnTo>
                  <a:lnTo>
                    <a:pt x="14649" y="28700"/>
                  </a:lnTo>
                  <a:lnTo>
                    <a:pt x="14514" y="27659"/>
                  </a:lnTo>
                  <a:lnTo>
                    <a:pt x="14359" y="26618"/>
                  </a:lnTo>
                  <a:lnTo>
                    <a:pt x="14186" y="25616"/>
                  </a:lnTo>
                  <a:lnTo>
                    <a:pt x="14012" y="24614"/>
                  </a:lnTo>
                  <a:lnTo>
                    <a:pt x="13820" y="23650"/>
                  </a:lnTo>
                  <a:lnTo>
                    <a:pt x="13608" y="22706"/>
                  </a:lnTo>
                  <a:lnTo>
                    <a:pt x="13396" y="21761"/>
                  </a:lnTo>
                  <a:lnTo>
                    <a:pt x="13184" y="20855"/>
                  </a:lnTo>
                  <a:lnTo>
                    <a:pt x="12952" y="19969"/>
                  </a:lnTo>
                  <a:lnTo>
                    <a:pt x="12721" y="19101"/>
                  </a:lnTo>
                  <a:lnTo>
                    <a:pt x="12471" y="18253"/>
                  </a:lnTo>
                  <a:lnTo>
                    <a:pt x="12201" y="17405"/>
                  </a:lnTo>
                  <a:lnTo>
                    <a:pt x="11950" y="16596"/>
                  </a:lnTo>
                  <a:lnTo>
                    <a:pt x="11680" y="15805"/>
                  </a:lnTo>
                  <a:lnTo>
                    <a:pt x="11410" y="15034"/>
                  </a:lnTo>
                  <a:lnTo>
                    <a:pt x="10832" y="13531"/>
                  </a:lnTo>
                  <a:lnTo>
                    <a:pt x="10254" y="12124"/>
                  </a:lnTo>
                  <a:lnTo>
                    <a:pt x="9657" y="10794"/>
                  </a:lnTo>
                  <a:lnTo>
                    <a:pt x="9059" y="9522"/>
                  </a:lnTo>
                  <a:lnTo>
                    <a:pt x="8462" y="8327"/>
                  </a:lnTo>
                  <a:lnTo>
                    <a:pt x="7845" y="7209"/>
                  </a:lnTo>
                  <a:lnTo>
                    <a:pt x="7247" y="6168"/>
                  </a:lnTo>
                  <a:lnTo>
                    <a:pt x="6650" y="5204"/>
                  </a:lnTo>
                  <a:lnTo>
                    <a:pt x="6052" y="4299"/>
                  </a:lnTo>
                  <a:lnTo>
                    <a:pt x="5493" y="3470"/>
                  </a:lnTo>
                  <a:lnTo>
                    <a:pt x="4954" y="2718"/>
                  </a:lnTo>
                  <a:lnTo>
                    <a:pt x="4433" y="2024"/>
                  </a:lnTo>
                  <a:lnTo>
                    <a:pt x="3932" y="1407"/>
                  </a:lnTo>
                  <a:lnTo>
                    <a:pt x="3469" y="848"/>
                  </a:lnTo>
                  <a:lnTo>
                    <a:pt x="3065" y="367"/>
                  </a:lnTo>
                  <a:lnTo>
                    <a:pt x="2930" y="251"/>
                  </a:lnTo>
                  <a:lnTo>
                    <a:pt x="2814" y="155"/>
                  </a:lnTo>
                  <a:lnTo>
                    <a:pt x="2660" y="78"/>
                  </a:lnTo>
                  <a:lnTo>
                    <a:pt x="2525" y="39"/>
                  </a:lnTo>
                  <a:lnTo>
                    <a:pt x="2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877486" y="3749388"/>
              <a:ext cx="348816" cy="1627708"/>
            </a:xfrm>
            <a:custGeom>
              <a:avLst/>
              <a:gdLst/>
              <a:ahLst/>
              <a:cxnLst/>
              <a:rect l="l" t="t" r="r" b="b"/>
              <a:pathLst>
                <a:path w="8096" h="37779" extrusionOk="0">
                  <a:moveTo>
                    <a:pt x="58" y="1"/>
                  </a:moveTo>
                  <a:lnTo>
                    <a:pt x="39" y="20"/>
                  </a:lnTo>
                  <a:lnTo>
                    <a:pt x="0" y="39"/>
                  </a:lnTo>
                  <a:lnTo>
                    <a:pt x="0" y="78"/>
                  </a:lnTo>
                  <a:lnTo>
                    <a:pt x="0" y="117"/>
                  </a:lnTo>
                  <a:lnTo>
                    <a:pt x="1195" y="5629"/>
                  </a:lnTo>
                  <a:lnTo>
                    <a:pt x="3816" y="17714"/>
                  </a:lnTo>
                  <a:lnTo>
                    <a:pt x="5223" y="24344"/>
                  </a:lnTo>
                  <a:lnTo>
                    <a:pt x="6496" y="30377"/>
                  </a:lnTo>
                  <a:lnTo>
                    <a:pt x="7016" y="32941"/>
                  </a:lnTo>
                  <a:lnTo>
                    <a:pt x="7440" y="35080"/>
                  </a:lnTo>
                  <a:lnTo>
                    <a:pt x="7748" y="36699"/>
                  </a:lnTo>
                  <a:lnTo>
                    <a:pt x="7903" y="37701"/>
                  </a:lnTo>
                  <a:lnTo>
                    <a:pt x="7922" y="37721"/>
                  </a:lnTo>
                  <a:lnTo>
                    <a:pt x="7941" y="37759"/>
                  </a:lnTo>
                  <a:lnTo>
                    <a:pt x="7980" y="37759"/>
                  </a:lnTo>
                  <a:lnTo>
                    <a:pt x="7999" y="37779"/>
                  </a:lnTo>
                  <a:lnTo>
                    <a:pt x="8018" y="37779"/>
                  </a:lnTo>
                  <a:lnTo>
                    <a:pt x="8057" y="37759"/>
                  </a:lnTo>
                  <a:lnTo>
                    <a:pt x="8076" y="37740"/>
                  </a:lnTo>
                  <a:lnTo>
                    <a:pt x="8095" y="37701"/>
                  </a:lnTo>
                  <a:lnTo>
                    <a:pt x="8095" y="37663"/>
                  </a:lnTo>
                  <a:lnTo>
                    <a:pt x="7941" y="36661"/>
                  </a:lnTo>
                  <a:lnTo>
                    <a:pt x="7633" y="35061"/>
                  </a:lnTo>
                  <a:lnTo>
                    <a:pt x="7209" y="32921"/>
                  </a:lnTo>
                  <a:lnTo>
                    <a:pt x="6669" y="30358"/>
                  </a:lnTo>
                  <a:lnTo>
                    <a:pt x="5416" y="24306"/>
                  </a:lnTo>
                  <a:lnTo>
                    <a:pt x="3990" y="17675"/>
                  </a:lnTo>
                  <a:lnTo>
                    <a:pt x="1388" y="5590"/>
                  </a:lnTo>
                  <a:lnTo>
                    <a:pt x="174" y="78"/>
                  </a:lnTo>
                  <a:lnTo>
                    <a:pt x="154" y="39"/>
                  </a:lnTo>
                  <a:lnTo>
                    <a:pt x="135" y="20"/>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063487" y="2501250"/>
              <a:ext cx="700088" cy="1675016"/>
            </a:xfrm>
            <a:custGeom>
              <a:avLst/>
              <a:gdLst/>
              <a:ahLst/>
              <a:cxnLst/>
              <a:rect l="l" t="t" r="r" b="b"/>
              <a:pathLst>
                <a:path w="16249" h="38877" extrusionOk="0">
                  <a:moveTo>
                    <a:pt x="579" y="1"/>
                  </a:moveTo>
                  <a:lnTo>
                    <a:pt x="444" y="39"/>
                  </a:lnTo>
                  <a:lnTo>
                    <a:pt x="309" y="97"/>
                  </a:lnTo>
                  <a:lnTo>
                    <a:pt x="213" y="174"/>
                  </a:lnTo>
                  <a:lnTo>
                    <a:pt x="135" y="309"/>
                  </a:lnTo>
                  <a:lnTo>
                    <a:pt x="97" y="444"/>
                  </a:lnTo>
                  <a:lnTo>
                    <a:pt x="58" y="1138"/>
                  </a:lnTo>
                  <a:lnTo>
                    <a:pt x="20" y="1851"/>
                  </a:lnTo>
                  <a:lnTo>
                    <a:pt x="1" y="2564"/>
                  </a:lnTo>
                  <a:lnTo>
                    <a:pt x="20" y="3297"/>
                  </a:lnTo>
                  <a:lnTo>
                    <a:pt x="58" y="4048"/>
                  </a:lnTo>
                  <a:lnTo>
                    <a:pt x="116" y="4800"/>
                  </a:lnTo>
                  <a:lnTo>
                    <a:pt x="193" y="5552"/>
                  </a:lnTo>
                  <a:lnTo>
                    <a:pt x="290" y="6323"/>
                  </a:lnTo>
                  <a:lnTo>
                    <a:pt x="386" y="7094"/>
                  </a:lnTo>
                  <a:lnTo>
                    <a:pt x="521" y="7865"/>
                  </a:lnTo>
                  <a:lnTo>
                    <a:pt x="675" y="8655"/>
                  </a:lnTo>
                  <a:lnTo>
                    <a:pt x="829" y="9445"/>
                  </a:lnTo>
                  <a:lnTo>
                    <a:pt x="1022" y="10235"/>
                  </a:lnTo>
                  <a:lnTo>
                    <a:pt x="1215" y="11026"/>
                  </a:lnTo>
                  <a:lnTo>
                    <a:pt x="1408" y="11835"/>
                  </a:lnTo>
                  <a:lnTo>
                    <a:pt x="1639" y="12625"/>
                  </a:lnTo>
                  <a:lnTo>
                    <a:pt x="2121" y="14225"/>
                  </a:lnTo>
                  <a:lnTo>
                    <a:pt x="2641" y="15825"/>
                  </a:lnTo>
                  <a:lnTo>
                    <a:pt x="3200" y="17425"/>
                  </a:lnTo>
                  <a:lnTo>
                    <a:pt x="3798" y="19005"/>
                  </a:lnTo>
                  <a:lnTo>
                    <a:pt x="4434" y="20566"/>
                  </a:lnTo>
                  <a:lnTo>
                    <a:pt x="5070" y="22108"/>
                  </a:lnTo>
                  <a:lnTo>
                    <a:pt x="5744" y="23612"/>
                  </a:lnTo>
                  <a:lnTo>
                    <a:pt x="6400" y="25077"/>
                  </a:lnTo>
                  <a:lnTo>
                    <a:pt x="7074" y="26503"/>
                  </a:lnTo>
                  <a:lnTo>
                    <a:pt x="7749" y="27891"/>
                  </a:lnTo>
                  <a:lnTo>
                    <a:pt x="8423" y="29220"/>
                  </a:lnTo>
                  <a:lnTo>
                    <a:pt x="9079" y="30473"/>
                  </a:lnTo>
                  <a:lnTo>
                    <a:pt x="9715" y="31668"/>
                  </a:lnTo>
                  <a:lnTo>
                    <a:pt x="10332" y="32786"/>
                  </a:lnTo>
                  <a:lnTo>
                    <a:pt x="11449" y="34791"/>
                  </a:lnTo>
                  <a:lnTo>
                    <a:pt x="12394" y="36429"/>
                  </a:lnTo>
                  <a:lnTo>
                    <a:pt x="13146" y="37663"/>
                  </a:lnTo>
                  <a:lnTo>
                    <a:pt x="13782" y="38703"/>
                  </a:lnTo>
                  <a:lnTo>
                    <a:pt x="16249" y="38877"/>
                  </a:lnTo>
                  <a:lnTo>
                    <a:pt x="16249" y="38877"/>
                  </a:lnTo>
                  <a:lnTo>
                    <a:pt x="15940" y="37277"/>
                  </a:lnTo>
                  <a:lnTo>
                    <a:pt x="15613" y="35658"/>
                  </a:lnTo>
                  <a:lnTo>
                    <a:pt x="15246" y="34039"/>
                  </a:lnTo>
                  <a:lnTo>
                    <a:pt x="14842" y="32420"/>
                  </a:lnTo>
                  <a:lnTo>
                    <a:pt x="14418" y="30801"/>
                  </a:lnTo>
                  <a:lnTo>
                    <a:pt x="13974" y="29182"/>
                  </a:lnTo>
                  <a:lnTo>
                    <a:pt x="13493" y="27563"/>
                  </a:lnTo>
                  <a:lnTo>
                    <a:pt x="12991" y="25963"/>
                  </a:lnTo>
                  <a:lnTo>
                    <a:pt x="12490" y="24383"/>
                  </a:lnTo>
                  <a:lnTo>
                    <a:pt x="11951" y="22802"/>
                  </a:lnTo>
                  <a:lnTo>
                    <a:pt x="11411" y="21260"/>
                  </a:lnTo>
                  <a:lnTo>
                    <a:pt x="10852" y="19738"/>
                  </a:lnTo>
                  <a:lnTo>
                    <a:pt x="10293" y="18234"/>
                  </a:lnTo>
                  <a:lnTo>
                    <a:pt x="9715" y="16769"/>
                  </a:lnTo>
                  <a:lnTo>
                    <a:pt x="9137" y="15343"/>
                  </a:lnTo>
                  <a:lnTo>
                    <a:pt x="8558" y="13955"/>
                  </a:lnTo>
                  <a:lnTo>
                    <a:pt x="7980" y="12606"/>
                  </a:lnTo>
                  <a:lnTo>
                    <a:pt x="7402" y="11315"/>
                  </a:lnTo>
                  <a:lnTo>
                    <a:pt x="6824" y="10062"/>
                  </a:lnTo>
                  <a:lnTo>
                    <a:pt x="6265" y="8886"/>
                  </a:lnTo>
                  <a:lnTo>
                    <a:pt x="5706" y="7749"/>
                  </a:lnTo>
                  <a:lnTo>
                    <a:pt x="5166" y="6670"/>
                  </a:lnTo>
                  <a:lnTo>
                    <a:pt x="4646" y="5667"/>
                  </a:lnTo>
                  <a:lnTo>
                    <a:pt x="4145" y="4723"/>
                  </a:lnTo>
                  <a:lnTo>
                    <a:pt x="3663" y="3856"/>
                  </a:lnTo>
                  <a:lnTo>
                    <a:pt x="3181" y="3085"/>
                  </a:lnTo>
                  <a:lnTo>
                    <a:pt x="2757" y="2371"/>
                  </a:lnTo>
                  <a:lnTo>
                    <a:pt x="2333" y="1735"/>
                  </a:lnTo>
                  <a:lnTo>
                    <a:pt x="1947" y="1196"/>
                  </a:lnTo>
                  <a:lnTo>
                    <a:pt x="1600" y="752"/>
                  </a:lnTo>
                  <a:lnTo>
                    <a:pt x="1273" y="405"/>
                  </a:lnTo>
                  <a:lnTo>
                    <a:pt x="1138" y="271"/>
                  </a:lnTo>
                  <a:lnTo>
                    <a:pt x="1003" y="155"/>
                  </a:lnTo>
                  <a:lnTo>
                    <a:pt x="868" y="78"/>
                  </a:lnTo>
                  <a:lnTo>
                    <a:pt x="714" y="20"/>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164825" y="2775316"/>
              <a:ext cx="309781" cy="798063"/>
            </a:xfrm>
            <a:custGeom>
              <a:avLst/>
              <a:gdLst/>
              <a:ahLst/>
              <a:cxnLst/>
              <a:rect l="l" t="t" r="r" b="b"/>
              <a:pathLst>
                <a:path w="7190" h="18523" extrusionOk="0">
                  <a:moveTo>
                    <a:pt x="58" y="0"/>
                  </a:moveTo>
                  <a:lnTo>
                    <a:pt x="39" y="19"/>
                  </a:lnTo>
                  <a:lnTo>
                    <a:pt x="19" y="58"/>
                  </a:lnTo>
                  <a:lnTo>
                    <a:pt x="0" y="97"/>
                  </a:lnTo>
                  <a:lnTo>
                    <a:pt x="19" y="135"/>
                  </a:lnTo>
                  <a:lnTo>
                    <a:pt x="3296" y="8712"/>
                  </a:lnTo>
                  <a:lnTo>
                    <a:pt x="5667" y="14899"/>
                  </a:lnTo>
                  <a:lnTo>
                    <a:pt x="6997" y="18446"/>
                  </a:lnTo>
                  <a:lnTo>
                    <a:pt x="7035" y="18503"/>
                  </a:lnTo>
                  <a:lnTo>
                    <a:pt x="7093" y="18523"/>
                  </a:lnTo>
                  <a:lnTo>
                    <a:pt x="7112" y="18503"/>
                  </a:lnTo>
                  <a:lnTo>
                    <a:pt x="7151" y="18484"/>
                  </a:lnTo>
                  <a:lnTo>
                    <a:pt x="7170" y="18465"/>
                  </a:lnTo>
                  <a:lnTo>
                    <a:pt x="7189" y="18426"/>
                  </a:lnTo>
                  <a:lnTo>
                    <a:pt x="7170" y="18388"/>
                  </a:lnTo>
                  <a:lnTo>
                    <a:pt x="5840" y="14841"/>
                  </a:lnTo>
                  <a:lnTo>
                    <a:pt x="3469" y="8654"/>
                  </a:lnTo>
                  <a:lnTo>
                    <a:pt x="193" y="58"/>
                  </a:lnTo>
                  <a:lnTo>
                    <a:pt x="173" y="3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351925" y="2184563"/>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9369" y="2488464"/>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8809119" y="2782863"/>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8761675" y="2991918"/>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0"/>
        <p:cNvGrpSpPr/>
        <p:nvPr/>
      </p:nvGrpSpPr>
      <p:grpSpPr>
        <a:xfrm>
          <a:off x="0" y="0"/>
          <a:ext cx="0" cy="0"/>
          <a:chOff x="0" y="0"/>
          <a:chExt cx="0" cy="0"/>
        </a:xfrm>
      </p:grpSpPr>
      <p:sp>
        <p:nvSpPr>
          <p:cNvPr id="201" name="Google Shape;201;p11"/>
          <p:cNvSpPr txBox="1">
            <a:spLocks noGrp="1"/>
          </p:cNvSpPr>
          <p:nvPr>
            <p:ph type="title" hasCustomPrompt="1"/>
          </p:nvPr>
        </p:nvSpPr>
        <p:spPr>
          <a:xfrm>
            <a:off x="1861800" y="582398"/>
            <a:ext cx="5420400" cy="1280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2" name="Google Shape;202;p11"/>
          <p:cNvSpPr txBox="1">
            <a:spLocks noGrp="1"/>
          </p:cNvSpPr>
          <p:nvPr>
            <p:ph type="subTitle" idx="1"/>
          </p:nvPr>
        </p:nvSpPr>
        <p:spPr>
          <a:xfrm>
            <a:off x="1860450" y="2016073"/>
            <a:ext cx="54231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03" name="Google Shape;203;p11"/>
          <p:cNvGrpSpPr/>
          <p:nvPr/>
        </p:nvGrpSpPr>
        <p:grpSpPr>
          <a:xfrm rot="10800000" flipH="1">
            <a:off x="-152400" y="-762003"/>
            <a:ext cx="1138550" cy="3112118"/>
            <a:chOff x="-143200" y="2391747"/>
            <a:chExt cx="1138550" cy="3112118"/>
          </a:xfrm>
        </p:grpSpPr>
        <p:sp>
          <p:nvSpPr>
            <p:cNvPr id="204" name="Google Shape;204;p11"/>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1"/>
          <p:cNvGrpSpPr/>
          <p:nvPr/>
        </p:nvGrpSpPr>
        <p:grpSpPr>
          <a:xfrm rot="10800000">
            <a:off x="8162925" y="-800103"/>
            <a:ext cx="1138550" cy="3112118"/>
            <a:chOff x="-143200" y="2391747"/>
            <a:chExt cx="1138550" cy="3112118"/>
          </a:xfrm>
        </p:grpSpPr>
        <p:sp>
          <p:nvSpPr>
            <p:cNvPr id="213" name="Google Shape;213;p11"/>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11"/>
          <p:cNvSpPr/>
          <p:nvPr/>
        </p:nvSpPr>
        <p:spPr>
          <a:xfrm>
            <a:off x="256925" y="1550163"/>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304369" y="1854064"/>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10800000" flipH="1">
            <a:off x="8675950" y="1804993"/>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10800000" flipH="1">
            <a:off x="8723394" y="1595938"/>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6"/>
        <p:cNvGrpSpPr/>
        <p:nvPr/>
      </p:nvGrpSpPr>
      <p:grpSpPr>
        <a:xfrm>
          <a:off x="0" y="0"/>
          <a:ext cx="0" cy="0"/>
          <a:chOff x="0" y="0"/>
          <a:chExt cx="0" cy="0"/>
        </a:xfrm>
      </p:grpSpPr>
      <p:sp>
        <p:nvSpPr>
          <p:cNvPr id="227" name="Google Shape;227;p13"/>
          <p:cNvSpPr/>
          <p:nvPr/>
        </p:nvSpPr>
        <p:spPr>
          <a:xfrm flipH="1">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txBox="1">
            <a:spLocks noGrp="1"/>
          </p:cNvSpPr>
          <p:nvPr>
            <p:ph type="title"/>
          </p:nvPr>
        </p:nvSpPr>
        <p:spPr>
          <a:xfrm>
            <a:off x="2047815" y="1558075"/>
            <a:ext cx="244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9" name="Google Shape;229;p13"/>
          <p:cNvSpPr txBox="1">
            <a:spLocks noGrp="1"/>
          </p:cNvSpPr>
          <p:nvPr>
            <p:ph type="subTitle" idx="1"/>
          </p:nvPr>
        </p:nvSpPr>
        <p:spPr>
          <a:xfrm>
            <a:off x="2047815" y="1924216"/>
            <a:ext cx="24489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13"/>
          <p:cNvSpPr txBox="1">
            <a:spLocks noGrp="1"/>
          </p:cNvSpPr>
          <p:nvPr>
            <p:ph type="title" idx="2"/>
          </p:nvPr>
        </p:nvSpPr>
        <p:spPr>
          <a:xfrm flipH="1">
            <a:off x="5613092" y="1558079"/>
            <a:ext cx="244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1" name="Google Shape;231;p13"/>
          <p:cNvSpPr txBox="1">
            <a:spLocks noGrp="1"/>
          </p:cNvSpPr>
          <p:nvPr>
            <p:ph type="subTitle" idx="3"/>
          </p:nvPr>
        </p:nvSpPr>
        <p:spPr>
          <a:xfrm flipH="1">
            <a:off x="5612836" y="1924223"/>
            <a:ext cx="24489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13"/>
          <p:cNvSpPr txBox="1">
            <a:spLocks noGrp="1"/>
          </p:cNvSpPr>
          <p:nvPr>
            <p:ph type="title" idx="4" hasCustomPrompt="1"/>
          </p:nvPr>
        </p:nvSpPr>
        <p:spPr>
          <a:xfrm>
            <a:off x="1122352" y="1766687"/>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a:spLocks noGrp="1"/>
          </p:cNvSpPr>
          <p:nvPr>
            <p:ph type="title" idx="5" hasCustomPrompt="1"/>
          </p:nvPr>
        </p:nvSpPr>
        <p:spPr>
          <a:xfrm flipH="1">
            <a:off x="4686464" y="1766687"/>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13"/>
          <p:cNvSpPr txBox="1">
            <a:spLocks noGrp="1"/>
          </p:cNvSpPr>
          <p:nvPr>
            <p:ph type="title" idx="6"/>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5" name="Google Shape;235;p13"/>
          <p:cNvSpPr txBox="1">
            <a:spLocks noGrp="1"/>
          </p:cNvSpPr>
          <p:nvPr>
            <p:ph type="title" idx="7"/>
          </p:nvPr>
        </p:nvSpPr>
        <p:spPr>
          <a:xfrm>
            <a:off x="2047815" y="3045391"/>
            <a:ext cx="244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6" name="Google Shape;236;p13"/>
          <p:cNvSpPr txBox="1">
            <a:spLocks noGrp="1"/>
          </p:cNvSpPr>
          <p:nvPr>
            <p:ph type="subTitle" idx="8"/>
          </p:nvPr>
        </p:nvSpPr>
        <p:spPr>
          <a:xfrm>
            <a:off x="2047815" y="3412771"/>
            <a:ext cx="24495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13"/>
          <p:cNvSpPr txBox="1">
            <a:spLocks noGrp="1"/>
          </p:cNvSpPr>
          <p:nvPr>
            <p:ph type="title" idx="9"/>
          </p:nvPr>
        </p:nvSpPr>
        <p:spPr>
          <a:xfrm flipH="1">
            <a:off x="5613092" y="3045391"/>
            <a:ext cx="24489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13"/>
          <p:cNvSpPr txBox="1">
            <a:spLocks noGrp="1"/>
          </p:cNvSpPr>
          <p:nvPr>
            <p:ph type="subTitle" idx="13"/>
          </p:nvPr>
        </p:nvSpPr>
        <p:spPr>
          <a:xfrm flipH="1">
            <a:off x="5612836" y="3412771"/>
            <a:ext cx="24489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13"/>
          <p:cNvSpPr txBox="1">
            <a:spLocks noGrp="1"/>
          </p:cNvSpPr>
          <p:nvPr>
            <p:ph type="title" idx="14" hasCustomPrompt="1"/>
          </p:nvPr>
        </p:nvSpPr>
        <p:spPr>
          <a:xfrm>
            <a:off x="1122352" y="3224208"/>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0" name="Google Shape;240;p13"/>
          <p:cNvSpPr txBox="1">
            <a:spLocks noGrp="1"/>
          </p:cNvSpPr>
          <p:nvPr>
            <p:ph type="title" idx="15" hasCustomPrompt="1"/>
          </p:nvPr>
        </p:nvSpPr>
        <p:spPr>
          <a:xfrm flipH="1">
            <a:off x="4686464" y="3224208"/>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241" name="Google Shape;241;p13"/>
          <p:cNvGrpSpPr/>
          <p:nvPr/>
        </p:nvGrpSpPr>
        <p:grpSpPr>
          <a:xfrm>
            <a:off x="-118375" y="2573097"/>
            <a:ext cx="1138550" cy="3112118"/>
            <a:chOff x="-143200" y="2391747"/>
            <a:chExt cx="1138550" cy="3112118"/>
          </a:xfrm>
        </p:grpSpPr>
        <p:sp>
          <p:nvSpPr>
            <p:cNvPr id="242" name="Google Shape;242;p13"/>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3"/>
          <p:cNvGrpSpPr/>
          <p:nvPr/>
        </p:nvGrpSpPr>
        <p:grpSpPr>
          <a:xfrm flipH="1">
            <a:off x="8148400" y="2496897"/>
            <a:ext cx="1138550" cy="3112118"/>
            <a:chOff x="-143200" y="2391747"/>
            <a:chExt cx="1138550" cy="3112118"/>
          </a:xfrm>
        </p:grpSpPr>
        <p:sp>
          <p:nvSpPr>
            <p:cNvPr id="251" name="Google Shape;251;p13"/>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13"/>
          <p:cNvSpPr/>
          <p:nvPr/>
        </p:nvSpPr>
        <p:spPr>
          <a:xfrm rot="-1645862" flipH="1">
            <a:off x="8769658" y="2081563"/>
            <a:ext cx="211112" cy="211074"/>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rot="-1645914" flipH="1">
            <a:off x="8719567" y="1792758"/>
            <a:ext cx="124979" cy="124957"/>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rot="-5400000" flipH="1">
            <a:off x="72122" y="2118315"/>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rot="-5400000" flipH="1">
            <a:off x="376039" y="2165744"/>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263"/>
        <p:cNvGrpSpPr/>
        <p:nvPr/>
      </p:nvGrpSpPr>
      <p:grpSpPr>
        <a:xfrm>
          <a:off x="0" y="0"/>
          <a:ext cx="0" cy="0"/>
          <a:chOff x="0" y="0"/>
          <a:chExt cx="0" cy="0"/>
        </a:xfrm>
      </p:grpSpPr>
      <p:sp>
        <p:nvSpPr>
          <p:cNvPr id="264" name="Google Shape;264;p14"/>
          <p:cNvSpPr/>
          <p:nvPr/>
        </p:nvSpPr>
        <p:spPr>
          <a:xfrm>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66" name="Google Shape;266;p14"/>
          <p:cNvGrpSpPr/>
          <p:nvPr/>
        </p:nvGrpSpPr>
        <p:grpSpPr>
          <a:xfrm>
            <a:off x="8612552" y="2501250"/>
            <a:ext cx="1151024" cy="3259523"/>
            <a:chOff x="8612552" y="2501250"/>
            <a:chExt cx="1151024" cy="3259523"/>
          </a:xfrm>
        </p:grpSpPr>
        <p:sp>
          <p:nvSpPr>
            <p:cNvPr id="267" name="Google Shape;267;p14"/>
            <p:cNvSpPr/>
            <p:nvPr/>
          </p:nvSpPr>
          <p:spPr>
            <a:xfrm>
              <a:off x="9012818" y="2959678"/>
              <a:ext cx="232573" cy="1090395"/>
            </a:xfrm>
            <a:custGeom>
              <a:avLst/>
              <a:gdLst/>
              <a:ahLst/>
              <a:cxnLst/>
              <a:rect l="l" t="t" r="r" b="b"/>
              <a:pathLst>
                <a:path w="5398" h="25308" extrusionOk="0">
                  <a:moveTo>
                    <a:pt x="3624" y="0"/>
                  </a:moveTo>
                  <a:lnTo>
                    <a:pt x="3374" y="559"/>
                  </a:lnTo>
                  <a:lnTo>
                    <a:pt x="3085" y="1234"/>
                  </a:lnTo>
                  <a:lnTo>
                    <a:pt x="2738" y="2101"/>
                  </a:lnTo>
                  <a:lnTo>
                    <a:pt x="2314" y="3200"/>
                  </a:lnTo>
                  <a:lnTo>
                    <a:pt x="1890" y="4472"/>
                  </a:lnTo>
                  <a:lnTo>
                    <a:pt x="1658" y="5166"/>
                  </a:lnTo>
                  <a:lnTo>
                    <a:pt x="1446" y="5898"/>
                  </a:lnTo>
                  <a:lnTo>
                    <a:pt x="1234" y="6650"/>
                  </a:lnTo>
                  <a:lnTo>
                    <a:pt x="1022" y="7459"/>
                  </a:lnTo>
                  <a:lnTo>
                    <a:pt x="830" y="8288"/>
                  </a:lnTo>
                  <a:lnTo>
                    <a:pt x="656" y="9136"/>
                  </a:lnTo>
                  <a:lnTo>
                    <a:pt x="483" y="10003"/>
                  </a:lnTo>
                  <a:lnTo>
                    <a:pt x="348" y="10890"/>
                  </a:lnTo>
                  <a:lnTo>
                    <a:pt x="213" y="11796"/>
                  </a:lnTo>
                  <a:lnTo>
                    <a:pt x="116" y="12721"/>
                  </a:lnTo>
                  <a:lnTo>
                    <a:pt x="59" y="13666"/>
                  </a:lnTo>
                  <a:lnTo>
                    <a:pt x="20" y="14610"/>
                  </a:lnTo>
                  <a:lnTo>
                    <a:pt x="1" y="15554"/>
                  </a:lnTo>
                  <a:lnTo>
                    <a:pt x="39" y="16518"/>
                  </a:lnTo>
                  <a:lnTo>
                    <a:pt x="116" y="17463"/>
                  </a:lnTo>
                  <a:lnTo>
                    <a:pt x="232" y="18407"/>
                  </a:lnTo>
                  <a:lnTo>
                    <a:pt x="309" y="18889"/>
                  </a:lnTo>
                  <a:lnTo>
                    <a:pt x="386" y="19351"/>
                  </a:lnTo>
                  <a:lnTo>
                    <a:pt x="502" y="19833"/>
                  </a:lnTo>
                  <a:lnTo>
                    <a:pt x="598" y="20296"/>
                  </a:lnTo>
                  <a:lnTo>
                    <a:pt x="733" y="20758"/>
                  </a:lnTo>
                  <a:lnTo>
                    <a:pt x="868" y="21221"/>
                  </a:lnTo>
                  <a:lnTo>
                    <a:pt x="1022" y="21684"/>
                  </a:lnTo>
                  <a:lnTo>
                    <a:pt x="1177" y="22127"/>
                  </a:lnTo>
                  <a:lnTo>
                    <a:pt x="3624" y="25307"/>
                  </a:lnTo>
                  <a:lnTo>
                    <a:pt x="5398" y="6688"/>
                  </a:lnTo>
                  <a:lnTo>
                    <a:pt x="3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8612552" y="4549956"/>
              <a:ext cx="800562" cy="1210818"/>
            </a:xfrm>
            <a:custGeom>
              <a:avLst/>
              <a:gdLst/>
              <a:ahLst/>
              <a:cxnLst/>
              <a:rect l="l" t="t" r="r" b="b"/>
              <a:pathLst>
                <a:path w="18581" h="28103" extrusionOk="0">
                  <a:moveTo>
                    <a:pt x="637" y="0"/>
                  </a:moveTo>
                  <a:lnTo>
                    <a:pt x="540" y="20"/>
                  </a:lnTo>
                  <a:lnTo>
                    <a:pt x="463" y="39"/>
                  </a:lnTo>
                  <a:lnTo>
                    <a:pt x="367" y="77"/>
                  </a:lnTo>
                  <a:lnTo>
                    <a:pt x="290" y="135"/>
                  </a:lnTo>
                  <a:lnTo>
                    <a:pt x="232" y="193"/>
                  </a:lnTo>
                  <a:lnTo>
                    <a:pt x="155" y="251"/>
                  </a:lnTo>
                  <a:lnTo>
                    <a:pt x="97" y="328"/>
                  </a:lnTo>
                  <a:lnTo>
                    <a:pt x="58" y="405"/>
                  </a:lnTo>
                  <a:lnTo>
                    <a:pt x="20" y="501"/>
                  </a:lnTo>
                  <a:lnTo>
                    <a:pt x="1" y="598"/>
                  </a:lnTo>
                  <a:lnTo>
                    <a:pt x="1" y="694"/>
                  </a:lnTo>
                  <a:lnTo>
                    <a:pt x="20" y="791"/>
                  </a:lnTo>
                  <a:lnTo>
                    <a:pt x="155" y="1581"/>
                  </a:lnTo>
                  <a:lnTo>
                    <a:pt x="309" y="2352"/>
                  </a:lnTo>
                  <a:lnTo>
                    <a:pt x="463" y="3123"/>
                  </a:lnTo>
                  <a:lnTo>
                    <a:pt x="656" y="3874"/>
                  </a:lnTo>
                  <a:lnTo>
                    <a:pt x="868" y="4626"/>
                  </a:lnTo>
                  <a:lnTo>
                    <a:pt x="1080" y="5359"/>
                  </a:lnTo>
                  <a:lnTo>
                    <a:pt x="1311" y="6091"/>
                  </a:lnTo>
                  <a:lnTo>
                    <a:pt x="1543" y="6804"/>
                  </a:lnTo>
                  <a:lnTo>
                    <a:pt x="1812" y="7498"/>
                  </a:lnTo>
                  <a:lnTo>
                    <a:pt x="2082" y="8192"/>
                  </a:lnTo>
                  <a:lnTo>
                    <a:pt x="2352" y="8886"/>
                  </a:lnTo>
                  <a:lnTo>
                    <a:pt x="2641" y="9560"/>
                  </a:lnTo>
                  <a:lnTo>
                    <a:pt x="2950" y="10235"/>
                  </a:lnTo>
                  <a:lnTo>
                    <a:pt x="3258" y="10890"/>
                  </a:lnTo>
                  <a:lnTo>
                    <a:pt x="3586" y="11526"/>
                  </a:lnTo>
                  <a:lnTo>
                    <a:pt x="3913" y="12162"/>
                  </a:lnTo>
                  <a:lnTo>
                    <a:pt x="4241" y="12779"/>
                  </a:lnTo>
                  <a:lnTo>
                    <a:pt x="4588" y="13396"/>
                  </a:lnTo>
                  <a:lnTo>
                    <a:pt x="5301" y="14591"/>
                  </a:lnTo>
                  <a:lnTo>
                    <a:pt x="6014" y="15728"/>
                  </a:lnTo>
                  <a:lnTo>
                    <a:pt x="6766" y="16827"/>
                  </a:lnTo>
                  <a:lnTo>
                    <a:pt x="7518" y="17887"/>
                  </a:lnTo>
                  <a:lnTo>
                    <a:pt x="8289" y="18889"/>
                  </a:lnTo>
                  <a:lnTo>
                    <a:pt x="9060" y="19853"/>
                  </a:lnTo>
                  <a:lnTo>
                    <a:pt x="9811" y="20759"/>
                  </a:lnTo>
                  <a:lnTo>
                    <a:pt x="10582" y="21626"/>
                  </a:lnTo>
                  <a:lnTo>
                    <a:pt x="11315" y="22436"/>
                  </a:lnTo>
                  <a:lnTo>
                    <a:pt x="12047" y="23187"/>
                  </a:lnTo>
                  <a:lnTo>
                    <a:pt x="12741" y="23900"/>
                  </a:lnTo>
                  <a:lnTo>
                    <a:pt x="13416" y="24556"/>
                  </a:lnTo>
                  <a:lnTo>
                    <a:pt x="14052" y="25153"/>
                  </a:lnTo>
                  <a:lnTo>
                    <a:pt x="14668" y="25712"/>
                  </a:lnTo>
                  <a:lnTo>
                    <a:pt x="15227" y="26194"/>
                  </a:lnTo>
                  <a:lnTo>
                    <a:pt x="16191" y="27023"/>
                  </a:lnTo>
                  <a:lnTo>
                    <a:pt x="16943" y="27620"/>
                  </a:lnTo>
                  <a:lnTo>
                    <a:pt x="17425" y="27987"/>
                  </a:lnTo>
                  <a:lnTo>
                    <a:pt x="17579" y="28102"/>
                  </a:lnTo>
                  <a:lnTo>
                    <a:pt x="18581" y="27659"/>
                  </a:lnTo>
                  <a:lnTo>
                    <a:pt x="18388" y="26772"/>
                  </a:lnTo>
                  <a:lnTo>
                    <a:pt x="18196" y="25924"/>
                  </a:lnTo>
                  <a:lnTo>
                    <a:pt x="17984" y="25076"/>
                  </a:lnTo>
                  <a:lnTo>
                    <a:pt x="17771" y="24247"/>
                  </a:lnTo>
                  <a:lnTo>
                    <a:pt x="17540" y="23438"/>
                  </a:lnTo>
                  <a:lnTo>
                    <a:pt x="17309" y="22648"/>
                  </a:lnTo>
                  <a:lnTo>
                    <a:pt x="17058" y="21877"/>
                  </a:lnTo>
                  <a:lnTo>
                    <a:pt x="16808" y="21125"/>
                  </a:lnTo>
                  <a:lnTo>
                    <a:pt x="16307" y="19660"/>
                  </a:lnTo>
                  <a:lnTo>
                    <a:pt x="15767" y="18253"/>
                  </a:lnTo>
                  <a:lnTo>
                    <a:pt x="15208" y="16904"/>
                  </a:lnTo>
                  <a:lnTo>
                    <a:pt x="14630" y="15632"/>
                  </a:lnTo>
                  <a:lnTo>
                    <a:pt x="14032" y="14417"/>
                  </a:lnTo>
                  <a:lnTo>
                    <a:pt x="13416" y="13261"/>
                  </a:lnTo>
                  <a:lnTo>
                    <a:pt x="12799" y="12162"/>
                  </a:lnTo>
                  <a:lnTo>
                    <a:pt x="12163" y="11102"/>
                  </a:lnTo>
                  <a:lnTo>
                    <a:pt x="11527" y="10119"/>
                  </a:lnTo>
                  <a:lnTo>
                    <a:pt x="10891" y="9194"/>
                  </a:lnTo>
                  <a:lnTo>
                    <a:pt x="10235" y="8308"/>
                  </a:lnTo>
                  <a:lnTo>
                    <a:pt x="9580" y="7479"/>
                  </a:lnTo>
                  <a:lnTo>
                    <a:pt x="8944" y="6688"/>
                  </a:lnTo>
                  <a:lnTo>
                    <a:pt x="8289" y="5956"/>
                  </a:lnTo>
                  <a:lnTo>
                    <a:pt x="7653" y="5262"/>
                  </a:lnTo>
                  <a:lnTo>
                    <a:pt x="7036" y="4626"/>
                  </a:lnTo>
                  <a:lnTo>
                    <a:pt x="6419" y="4029"/>
                  </a:lnTo>
                  <a:lnTo>
                    <a:pt x="5821" y="3489"/>
                  </a:lnTo>
                  <a:lnTo>
                    <a:pt x="5224" y="2969"/>
                  </a:lnTo>
                  <a:lnTo>
                    <a:pt x="4665" y="2506"/>
                  </a:lnTo>
                  <a:lnTo>
                    <a:pt x="4106" y="2082"/>
                  </a:lnTo>
                  <a:lnTo>
                    <a:pt x="3586" y="1677"/>
                  </a:lnTo>
                  <a:lnTo>
                    <a:pt x="3085" y="1330"/>
                  </a:lnTo>
                  <a:lnTo>
                    <a:pt x="2603" y="1022"/>
                  </a:lnTo>
                  <a:lnTo>
                    <a:pt x="2159" y="733"/>
                  </a:lnTo>
                  <a:lnTo>
                    <a:pt x="1735" y="482"/>
                  </a:lnTo>
                  <a:lnTo>
                    <a:pt x="1022" y="77"/>
                  </a:lnTo>
                  <a:lnTo>
                    <a:pt x="926" y="39"/>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8796915" y="4809028"/>
              <a:ext cx="509911" cy="777340"/>
            </a:xfrm>
            <a:custGeom>
              <a:avLst/>
              <a:gdLst/>
              <a:ahLst/>
              <a:cxnLst/>
              <a:rect l="l" t="t" r="r" b="b"/>
              <a:pathLst>
                <a:path w="11835" h="18042" extrusionOk="0">
                  <a:moveTo>
                    <a:pt x="78" y="1"/>
                  </a:moveTo>
                  <a:lnTo>
                    <a:pt x="39" y="20"/>
                  </a:lnTo>
                  <a:lnTo>
                    <a:pt x="20" y="39"/>
                  </a:lnTo>
                  <a:lnTo>
                    <a:pt x="1" y="78"/>
                  </a:lnTo>
                  <a:lnTo>
                    <a:pt x="1" y="117"/>
                  </a:lnTo>
                  <a:lnTo>
                    <a:pt x="20" y="155"/>
                  </a:lnTo>
                  <a:lnTo>
                    <a:pt x="1793" y="2969"/>
                  </a:lnTo>
                  <a:lnTo>
                    <a:pt x="3470" y="5648"/>
                  </a:lnTo>
                  <a:lnTo>
                    <a:pt x="5417" y="8694"/>
                  </a:lnTo>
                  <a:lnTo>
                    <a:pt x="7421" y="11797"/>
                  </a:lnTo>
                  <a:lnTo>
                    <a:pt x="9252" y="14611"/>
                  </a:lnTo>
                  <a:lnTo>
                    <a:pt x="10062" y="15806"/>
                  </a:lnTo>
                  <a:lnTo>
                    <a:pt x="10756" y="16789"/>
                  </a:lnTo>
                  <a:lnTo>
                    <a:pt x="11295" y="17540"/>
                  </a:lnTo>
                  <a:lnTo>
                    <a:pt x="11507" y="17830"/>
                  </a:lnTo>
                  <a:lnTo>
                    <a:pt x="11681" y="18022"/>
                  </a:lnTo>
                  <a:lnTo>
                    <a:pt x="11700" y="18042"/>
                  </a:lnTo>
                  <a:lnTo>
                    <a:pt x="11777" y="18042"/>
                  </a:lnTo>
                  <a:lnTo>
                    <a:pt x="11796" y="18022"/>
                  </a:lnTo>
                  <a:lnTo>
                    <a:pt x="11835" y="18003"/>
                  </a:lnTo>
                  <a:lnTo>
                    <a:pt x="11835" y="17965"/>
                  </a:lnTo>
                  <a:lnTo>
                    <a:pt x="11835" y="17926"/>
                  </a:lnTo>
                  <a:lnTo>
                    <a:pt x="11816" y="17887"/>
                  </a:lnTo>
                  <a:lnTo>
                    <a:pt x="11642" y="17695"/>
                  </a:lnTo>
                  <a:lnTo>
                    <a:pt x="11430" y="17425"/>
                  </a:lnTo>
                  <a:lnTo>
                    <a:pt x="10871" y="16654"/>
                  </a:lnTo>
                  <a:lnTo>
                    <a:pt x="10177" y="15632"/>
                  </a:lnTo>
                  <a:lnTo>
                    <a:pt x="9368" y="14418"/>
                  </a:lnTo>
                  <a:lnTo>
                    <a:pt x="7479" y="11546"/>
                  </a:lnTo>
                  <a:lnTo>
                    <a:pt x="5455" y="8404"/>
                  </a:lnTo>
                  <a:lnTo>
                    <a:pt x="3489" y="5321"/>
                  </a:lnTo>
                  <a:lnTo>
                    <a:pt x="1812" y="2661"/>
                  </a:lnTo>
                  <a:lnTo>
                    <a:pt x="174" y="39"/>
                  </a:lnTo>
                  <a:lnTo>
                    <a:pt x="155" y="20"/>
                  </a:lnTo>
                  <a:lnTo>
                    <a:pt x="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8723023" y="3433013"/>
              <a:ext cx="657736" cy="2273768"/>
            </a:xfrm>
            <a:custGeom>
              <a:avLst/>
              <a:gdLst/>
              <a:ahLst/>
              <a:cxnLst/>
              <a:rect l="l" t="t" r="r" b="b"/>
              <a:pathLst>
                <a:path w="15266" h="52774" extrusionOk="0">
                  <a:moveTo>
                    <a:pt x="2062" y="0"/>
                  </a:moveTo>
                  <a:lnTo>
                    <a:pt x="1928" y="39"/>
                  </a:lnTo>
                  <a:lnTo>
                    <a:pt x="1773" y="78"/>
                  </a:lnTo>
                  <a:lnTo>
                    <a:pt x="1638" y="155"/>
                  </a:lnTo>
                  <a:lnTo>
                    <a:pt x="1523" y="232"/>
                  </a:lnTo>
                  <a:lnTo>
                    <a:pt x="1407" y="328"/>
                  </a:lnTo>
                  <a:lnTo>
                    <a:pt x="1291" y="444"/>
                  </a:lnTo>
                  <a:lnTo>
                    <a:pt x="1214" y="579"/>
                  </a:lnTo>
                  <a:lnTo>
                    <a:pt x="1157" y="733"/>
                  </a:lnTo>
                  <a:lnTo>
                    <a:pt x="1099" y="906"/>
                  </a:lnTo>
                  <a:lnTo>
                    <a:pt x="867" y="2178"/>
                  </a:lnTo>
                  <a:lnTo>
                    <a:pt x="655" y="3451"/>
                  </a:lnTo>
                  <a:lnTo>
                    <a:pt x="482" y="4723"/>
                  </a:lnTo>
                  <a:lnTo>
                    <a:pt x="328" y="5975"/>
                  </a:lnTo>
                  <a:lnTo>
                    <a:pt x="212" y="7248"/>
                  </a:lnTo>
                  <a:lnTo>
                    <a:pt x="116" y="8481"/>
                  </a:lnTo>
                  <a:lnTo>
                    <a:pt x="58" y="9734"/>
                  </a:lnTo>
                  <a:lnTo>
                    <a:pt x="19" y="10967"/>
                  </a:lnTo>
                  <a:lnTo>
                    <a:pt x="0" y="12201"/>
                  </a:lnTo>
                  <a:lnTo>
                    <a:pt x="19" y="13415"/>
                  </a:lnTo>
                  <a:lnTo>
                    <a:pt x="58" y="14630"/>
                  </a:lnTo>
                  <a:lnTo>
                    <a:pt x="116" y="15825"/>
                  </a:lnTo>
                  <a:lnTo>
                    <a:pt x="193" y="17020"/>
                  </a:lnTo>
                  <a:lnTo>
                    <a:pt x="289" y="18195"/>
                  </a:lnTo>
                  <a:lnTo>
                    <a:pt x="424" y="19371"/>
                  </a:lnTo>
                  <a:lnTo>
                    <a:pt x="559" y="20528"/>
                  </a:lnTo>
                  <a:lnTo>
                    <a:pt x="713" y="21665"/>
                  </a:lnTo>
                  <a:lnTo>
                    <a:pt x="906" y="22802"/>
                  </a:lnTo>
                  <a:lnTo>
                    <a:pt x="1099" y="23920"/>
                  </a:lnTo>
                  <a:lnTo>
                    <a:pt x="1291" y="25038"/>
                  </a:lnTo>
                  <a:lnTo>
                    <a:pt x="1523" y="26117"/>
                  </a:lnTo>
                  <a:lnTo>
                    <a:pt x="1754" y="27196"/>
                  </a:lnTo>
                  <a:lnTo>
                    <a:pt x="2005" y="28276"/>
                  </a:lnTo>
                  <a:lnTo>
                    <a:pt x="2274" y="29317"/>
                  </a:lnTo>
                  <a:lnTo>
                    <a:pt x="2544" y="30357"/>
                  </a:lnTo>
                  <a:lnTo>
                    <a:pt x="2833" y="31360"/>
                  </a:lnTo>
                  <a:lnTo>
                    <a:pt x="3123" y="32362"/>
                  </a:lnTo>
                  <a:lnTo>
                    <a:pt x="3431" y="33345"/>
                  </a:lnTo>
                  <a:lnTo>
                    <a:pt x="3739" y="34309"/>
                  </a:lnTo>
                  <a:lnTo>
                    <a:pt x="4048" y="35253"/>
                  </a:lnTo>
                  <a:lnTo>
                    <a:pt x="4703" y="37084"/>
                  </a:lnTo>
                  <a:lnTo>
                    <a:pt x="5358" y="38838"/>
                  </a:lnTo>
                  <a:lnTo>
                    <a:pt x="6033" y="40496"/>
                  </a:lnTo>
                  <a:lnTo>
                    <a:pt x="6708" y="42076"/>
                  </a:lnTo>
                  <a:lnTo>
                    <a:pt x="7382" y="43560"/>
                  </a:lnTo>
                  <a:lnTo>
                    <a:pt x="8037" y="44948"/>
                  </a:lnTo>
                  <a:lnTo>
                    <a:pt x="8674" y="46239"/>
                  </a:lnTo>
                  <a:lnTo>
                    <a:pt x="9271" y="47434"/>
                  </a:lnTo>
                  <a:lnTo>
                    <a:pt x="9849" y="48514"/>
                  </a:lnTo>
                  <a:lnTo>
                    <a:pt x="10389" y="49477"/>
                  </a:lnTo>
                  <a:lnTo>
                    <a:pt x="10871" y="50326"/>
                  </a:lnTo>
                  <a:lnTo>
                    <a:pt x="11680" y="51675"/>
                  </a:lnTo>
                  <a:lnTo>
                    <a:pt x="12201" y="52504"/>
                  </a:lnTo>
                  <a:lnTo>
                    <a:pt x="12393" y="52773"/>
                  </a:lnTo>
                  <a:lnTo>
                    <a:pt x="14186" y="52658"/>
                  </a:lnTo>
                  <a:lnTo>
                    <a:pt x="14379" y="51212"/>
                  </a:lnTo>
                  <a:lnTo>
                    <a:pt x="14571" y="49786"/>
                  </a:lnTo>
                  <a:lnTo>
                    <a:pt x="14726" y="48360"/>
                  </a:lnTo>
                  <a:lnTo>
                    <a:pt x="14861" y="46972"/>
                  </a:lnTo>
                  <a:lnTo>
                    <a:pt x="14976" y="45623"/>
                  </a:lnTo>
                  <a:lnTo>
                    <a:pt x="15073" y="44273"/>
                  </a:lnTo>
                  <a:lnTo>
                    <a:pt x="15150" y="42944"/>
                  </a:lnTo>
                  <a:lnTo>
                    <a:pt x="15207" y="41652"/>
                  </a:lnTo>
                  <a:lnTo>
                    <a:pt x="15246" y="40361"/>
                  </a:lnTo>
                  <a:lnTo>
                    <a:pt x="15265" y="39108"/>
                  </a:lnTo>
                  <a:lnTo>
                    <a:pt x="15246" y="37855"/>
                  </a:lnTo>
                  <a:lnTo>
                    <a:pt x="15227" y="36641"/>
                  </a:lnTo>
                  <a:lnTo>
                    <a:pt x="15207" y="35446"/>
                  </a:lnTo>
                  <a:lnTo>
                    <a:pt x="15150" y="34270"/>
                  </a:lnTo>
                  <a:lnTo>
                    <a:pt x="15073" y="33114"/>
                  </a:lnTo>
                  <a:lnTo>
                    <a:pt x="14995" y="31976"/>
                  </a:lnTo>
                  <a:lnTo>
                    <a:pt x="14899" y="30878"/>
                  </a:lnTo>
                  <a:lnTo>
                    <a:pt x="14783" y="29779"/>
                  </a:lnTo>
                  <a:lnTo>
                    <a:pt x="14649" y="28700"/>
                  </a:lnTo>
                  <a:lnTo>
                    <a:pt x="14514" y="27659"/>
                  </a:lnTo>
                  <a:lnTo>
                    <a:pt x="14359" y="26618"/>
                  </a:lnTo>
                  <a:lnTo>
                    <a:pt x="14186" y="25616"/>
                  </a:lnTo>
                  <a:lnTo>
                    <a:pt x="14012" y="24614"/>
                  </a:lnTo>
                  <a:lnTo>
                    <a:pt x="13820" y="23650"/>
                  </a:lnTo>
                  <a:lnTo>
                    <a:pt x="13608" y="22706"/>
                  </a:lnTo>
                  <a:lnTo>
                    <a:pt x="13396" y="21761"/>
                  </a:lnTo>
                  <a:lnTo>
                    <a:pt x="13184" y="20855"/>
                  </a:lnTo>
                  <a:lnTo>
                    <a:pt x="12952" y="19969"/>
                  </a:lnTo>
                  <a:lnTo>
                    <a:pt x="12721" y="19101"/>
                  </a:lnTo>
                  <a:lnTo>
                    <a:pt x="12471" y="18253"/>
                  </a:lnTo>
                  <a:lnTo>
                    <a:pt x="12201" y="17405"/>
                  </a:lnTo>
                  <a:lnTo>
                    <a:pt x="11950" y="16596"/>
                  </a:lnTo>
                  <a:lnTo>
                    <a:pt x="11680" y="15805"/>
                  </a:lnTo>
                  <a:lnTo>
                    <a:pt x="11410" y="15034"/>
                  </a:lnTo>
                  <a:lnTo>
                    <a:pt x="10832" y="13531"/>
                  </a:lnTo>
                  <a:lnTo>
                    <a:pt x="10254" y="12124"/>
                  </a:lnTo>
                  <a:lnTo>
                    <a:pt x="9657" y="10794"/>
                  </a:lnTo>
                  <a:lnTo>
                    <a:pt x="9059" y="9522"/>
                  </a:lnTo>
                  <a:lnTo>
                    <a:pt x="8462" y="8327"/>
                  </a:lnTo>
                  <a:lnTo>
                    <a:pt x="7845" y="7209"/>
                  </a:lnTo>
                  <a:lnTo>
                    <a:pt x="7247" y="6168"/>
                  </a:lnTo>
                  <a:lnTo>
                    <a:pt x="6650" y="5204"/>
                  </a:lnTo>
                  <a:lnTo>
                    <a:pt x="6052" y="4299"/>
                  </a:lnTo>
                  <a:lnTo>
                    <a:pt x="5493" y="3470"/>
                  </a:lnTo>
                  <a:lnTo>
                    <a:pt x="4954" y="2718"/>
                  </a:lnTo>
                  <a:lnTo>
                    <a:pt x="4433" y="2024"/>
                  </a:lnTo>
                  <a:lnTo>
                    <a:pt x="3932" y="1407"/>
                  </a:lnTo>
                  <a:lnTo>
                    <a:pt x="3469" y="848"/>
                  </a:lnTo>
                  <a:lnTo>
                    <a:pt x="3065" y="367"/>
                  </a:lnTo>
                  <a:lnTo>
                    <a:pt x="2930" y="251"/>
                  </a:lnTo>
                  <a:lnTo>
                    <a:pt x="2814" y="155"/>
                  </a:lnTo>
                  <a:lnTo>
                    <a:pt x="2660" y="78"/>
                  </a:lnTo>
                  <a:lnTo>
                    <a:pt x="2525" y="39"/>
                  </a:lnTo>
                  <a:lnTo>
                    <a:pt x="2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8877486" y="3749388"/>
              <a:ext cx="348816" cy="1627708"/>
            </a:xfrm>
            <a:custGeom>
              <a:avLst/>
              <a:gdLst/>
              <a:ahLst/>
              <a:cxnLst/>
              <a:rect l="l" t="t" r="r" b="b"/>
              <a:pathLst>
                <a:path w="8096" h="37779" extrusionOk="0">
                  <a:moveTo>
                    <a:pt x="58" y="1"/>
                  </a:moveTo>
                  <a:lnTo>
                    <a:pt x="39" y="20"/>
                  </a:lnTo>
                  <a:lnTo>
                    <a:pt x="0" y="39"/>
                  </a:lnTo>
                  <a:lnTo>
                    <a:pt x="0" y="78"/>
                  </a:lnTo>
                  <a:lnTo>
                    <a:pt x="0" y="117"/>
                  </a:lnTo>
                  <a:lnTo>
                    <a:pt x="1195" y="5629"/>
                  </a:lnTo>
                  <a:lnTo>
                    <a:pt x="3816" y="17714"/>
                  </a:lnTo>
                  <a:lnTo>
                    <a:pt x="5223" y="24344"/>
                  </a:lnTo>
                  <a:lnTo>
                    <a:pt x="6496" y="30377"/>
                  </a:lnTo>
                  <a:lnTo>
                    <a:pt x="7016" y="32941"/>
                  </a:lnTo>
                  <a:lnTo>
                    <a:pt x="7440" y="35080"/>
                  </a:lnTo>
                  <a:lnTo>
                    <a:pt x="7748" y="36699"/>
                  </a:lnTo>
                  <a:lnTo>
                    <a:pt x="7903" y="37701"/>
                  </a:lnTo>
                  <a:lnTo>
                    <a:pt x="7922" y="37721"/>
                  </a:lnTo>
                  <a:lnTo>
                    <a:pt x="7941" y="37759"/>
                  </a:lnTo>
                  <a:lnTo>
                    <a:pt x="7980" y="37759"/>
                  </a:lnTo>
                  <a:lnTo>
                    <a:pt x="7999" y="37779"/>
                  </a:lnTo>
                  <a:lnTo>
                    <a:pt x="8018" y="37779"/>
                  </a:lnTo>
                  <a:lnTo>
                    <a:pt x="8057" y="37759"/>
                  </a:lnTo>
                  <a:lnTo>
                    <a:pt x="8076" y="37740"/>
                  </a:lnTo>
                  <a:lnTo>
                    <a:pt x="8095" y="37701"/>
                  </a:lnTo>
                  <a:lnTo>
                    <a:pt x="8095" y="37663"/>
                  </a:lnTo>
                  <a:lnTo>
                    <a:pt x="7941" y="36661"/>
                  </a:lnTo>
                  <a:lnTo>
                    <a:pt x="7633" y="35061"/>
                  </a:lnTo>
                  <a:lnTo>
                    <a:pt x="7209" y="32921"/>
                  </a:lnTo>
                  <a:lnTo>
                    <a:pt x="6669" y="30358"/>
                  </a:lnTo>
                  <a:lnTo>
                    <a:pt x="5416" y="24306"/>
                  </a:lnTo>
                  <a:lnTo>
                    <a:pt x="3990" y="17675"/>
                  </a:lnTo>
                  <a:lnTo>
                    <a:pt x="1388" y="5590"/>
                  </a:lnTo>
                  <a:lnTo>
                    <a:pt x="174" y="78"/>
                  </a:lnTo>
                  <a:lnTo>
                    <a:pt x="154" y="39"/>
                  </a:lnTo>
                  <a:lnTo>
                    <a:pt x="135" y="20"/>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9063487" y="2501250"/>
              <a:ext cx="700088" cy="1675016"/>
            </a:xfrm>
            <a:custGeom>
              <a:avLst/>
              <a:gdLst/>
              <a:ahLst/>
              <a:cxnLst/>
              <a:rect l="l" t="t" r="r" b="b"/>
              <a:pathLst>
                <a:path w="16249" h="38877" extrusionOk="0">
                  <a:moveTo>
                    <a:pt x="579" y="1"/>
                  </a:moveTo>
                  <a:lnTo>
                    <a:pt x="444" y="39"/>
                  </a:lnTo>
                  <a:lnTo>
                    <a:pt x="309" y="97"/>
                  </a:lnTo>
                  <a:lnTo>
                    <a:pt x="213" y="174"/>
                  </a:lnTo>
                  <a:lnTo>
                    <a:pt x="135" y="309"/>
                  </a:lnTo>
                  <a:lnTo>
                    <a:pt x="97" y="444"/>
                  </a:lnTo>
                  <a:lnTo>
                    <a:pt x="58" y="1138"/>
                  </a:lnTo>
                  <a:lnTo>
                    <a:pt x="20" y="1851"/>
                  </a:lnTo>
                  <a:lnTo>
                    <a:pt x="1" y="2564"/>
                  </a:lnTo>
                  <a:lnTo>
                    <a:pt x="20" y="3297"/>
                  </a:lnTo>
                  <a:lnTo>
                    <a:pt x="58" y="4048"/>
                  </a:lnTo>
                  <a:lnTo>
                    <a:pt x="116" y="4800"/>
                  </a:lnTo>
                  <a:lnTo>
                    <a:pt x="193" y="5552"/>
                  </a:lnTo>
                  <a:lnTo>
                    <a:pt x="290" y="6323"/>
                  </a:lnTo>
                  <a:lnTo>
                    <a:pt x="386" y="7094"/>
                  </a:lnTo>
                  <a:lnTo>
                    <a:pt x="521" y="7865"/>
                  </a:lnTo>
                  <a:lnTo>
                    <a:pt x="675" y="8655"/>
                  </a:lnTo>
                  <a:lnTo>
                    <a:pt x="829" y="9445"/>
                  </a:lnTo>
                  <a:lnTo>
                    <a:pt x="1022" y="10235"/>
                  </a:lnTo>
                  <a:lnTo>
                    <a:pt x="1215" y="11026"/>
                  </a:lnTo>
                  <a:lnTo>
                    <a:pt x="1408" y="11835"/>
                  </a:lnTo>
                  <a:lnTo>
                    <a:pt x="1639" y="12625"/>
                  </a:lnTo>
                  <a:lnTo>
                    <a:pt x="2121" y="14225"/>
                  </a:lnTo>
                  <a:lnTo>
                    <a:pt x="2641" y="15825"/>
                  </a:lnTo>
                  <a:lnTo>
                    <a:pt x="3200" y="17425"/>
                  </a:lnTo>
                  <a:lnTo>
                    <a:pt x="3798" y="19005"/>
                  </a:lnTo>
                  <a:lnTo>
                    <a:pt x="4434" y="20566"/>
                  </a:lnTo>
                  <a:lnTo>
                    <a:pt x="5070" y="22108"/>
                  </a:lnTo>
                  <a:lnTo>
                    <a:pt x="5744" y="23612"/>
                  </a:lnTo>
                  <a:lnTo>
                    <a:pt x="6400" y="25077"/>
                  </a:lnTo>
                  <a:lnTo>
                    <a:pt x="7074" y="26503"/>
                  </a:lnTo>
                  <a:lnTo>
                    <a:pt x="7749" y="27891"/>
                  </a:lnTo>
                  <a:lnTo>
                    <a:pt x="8423" y="29220"/>
                  </a:lnTo>
                  <a:lnTo>
                    <a:pt x="9079" y="30473"/>
                  </a:lnTo>
                  <a:lnTo>
                    <a:pt x="9715" y="31668"/>
                  </a:lnTo>
                  <a:lnTo>
                    <a:pt x="10332" y="32786"/>
                  </a:lnTo>
                  <a:lnTo>
                    <a:pt x="11449" y="34791"/>
                  </a:lnTo>
                  <a:lnTo>
                    <a:pt x="12394" y="36429"/>
                  </a:lnTo>
                  <a:lnTo>
                    <a:pt x="13146" y="37663"/>
                  </a:lnTo>
                  <a:lnTo>
                    <a:pt x="13782" y="38703"/>
                  </a:lnTo>
                  <a:lnTo>
                    <a:pt x="16249" y="38877"/>
                  </a:lnTo>
                  <a:lnTo>
                    <a:pt x="16249" y="38877"/>
                  </a:lnTo>
                  <a:lnTo>
                    <a:pt x="15940" y="37277"/>
                  </a:lnTo>
                  <a:lnTo>
                    <a:pt x="15613" y="35658"/>
                  </a:lnTo>
                  <a:lnTo>
                    <a:pt x="15246" y="34039"/>
                  </a:lnTo>
                  <a:lnTo>
                    <a:pt x="14842" y="32420"/>
                  </a:lnTo>
                  <a:lnTo>
                    <a:pt x="14418" y="30801"/>
                  </a:lnTo>
                  <a:lnTo>
                    <a:pt x="13974" y="29182"/>
                  </a:lnTo>
                  <a:lnTo>
                    <a:pt x="13493" y="27563"/>
                  </a:lnTo>
                  <a:lnTo>
                    <a:pt x="12991" y="25963"/>
                  </a:lnTo>
                  <a:lnTo>
                    <a:pt x="12490" y="24383"/>
                  </a:lnTo>
                  <a:lnTo>
                    <a:pt x="11951" y="22802"/>
                  </a:lnTo>
                  <a:lnTo>
                    <a:pt x="11411" y="21260"/>
                  </a:lnTo>
                  <a:lnTo>
                    <a:pt x="10852" y="19738"/>
                  </a:lnTo>
                  <a:lnTo>
                    <a:pt x="10293" y="18234"/>
                  </a:lnTo>
                  <a:lnTo>
                    <a:pt x="9715" y="16769"/>
                  </a:lnTo>
                  <a:lnTo>
                    <a:pt x="9137" y="15343"/>
                  </a:lnTo>
                  <a:lnTo>
                    <a:pt x="8558" y="13955"/>
                  </a:lnTo>
                  <a:lnTo>
                    <a:pt x="7980" y="12606"/>
                  </a:lnTo>
                  <a:lnTo>
                    <a:pt x="7402" y="11315"/>
                  </a:lnTo>
                  <a:lnTo>
                    <a:pt x="6824" y="10062"/>
                  </a:lnTo>
                  <a:lnTo>
                    <a:pt x="6265" y="8886"/>
                  </a:lnTo>
                  <a:lnTo>
                    <a:pt x="5706" y="7749"/>
                  </a:lnTo>
                  <a:lnTo>
                    <a:pt x="5166" y="6670"/>
                  </a:lnTo>
                  <a:lnTo>
                    <a:pt x="4646" y="5667"/>
                  </a:lnTo>
                  <a:lnTo>
                    <a:pt x="4145" y="4723"/>
                  </a:lnTo>
                  <a:lnTo>
                    <a:pt x="3663" y="3856"/>
                  </a:lnTo>
                  <a:lnTo>
                    <a:pt x="3181" y="3085"/>
                  </a:lnTo>
                  <a:lnTo>
                    <a:pt x="2757" y="2371"/>
                  </a:lnTo>
                  <a:lnTo>
                    <a:pt x="2333" y="1735"/>
                  </a:lnTo>
                  <a:lnTo>
                    <a:pt x="1947" y="1196"/>
                  </a:lnTo>
                  <a:lnTo>
                    <a:pt x="1600" y="752"/>
                  </a:lnTo>
                  <a:lnTo>
                    <a:pt x="1273" y="405"/>
                  </a:lnTo>
                  <a:lnTo>
                    <a:pt x="1138" y="271"/>
                  </a:lnTo>
                  <a:lnTo>
                    <a:pt x="1003" y="155"/>
                  </a:lnTo>
                  <a:lnTo>
                    <a:pt x="868" y="78"/>
                  </a:lnTo>
                  <a:lnTo>
                    <a:pt x="714" y="20"/>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9164825" y="2775316"/>
              <a:ext cx="309781" cy="798063"/>
            </a:xfrm>
            <a:custGeom>
              <a:avLst/>
              <a:gdLst/>
              <a:ahLst/>
              <a:cxnLst/>
              <a:rect l="l" t="t" r="r" b="b"/>
              <a:pathLst>
                <a:path w="7190" h="18523" extrusionOk="0">
                  <a:moveTo>
                    <a:pt x="58" y="0"/>
                  </a:moveTo>
                  <a:lnTo>
                    <a:pt x="39" y="19"/>
                  </a:lnTo>
                  <a:lnTo>
                    <a:pt x="19" y="58"/>
                  </a:lnTo>
                  <a:lnTo>
                    <a:pt x="0" y="97"/>
                  </a:lnTo>
                  <a:lnTo>
                    <a:pt x="19" y="135"/>
                  </a:lnTo>
                  <a:lnTo>
                    <a:pt x="3296" y="8712"/>
                  </a:lnTo>
                  <a:lnTo>
                    <a:pt x="5667" y="14899"/>
                  </a:lnTo>
                  <a:lnTo>
                    <a:pt x="6997" y="18446"/>
                  </a:lnTo>
                  <a:lnTo>
                    <a:pt x="7035" y="18503"/>
                  </a:lnTo>
                  <a:lnTo>
                    <a:pt x="7093" y="18523"/>
                  </a:lnTo>
                  <a:lnTo>
                    <a:pt x="7112" y="18503"/>
                  </a:lnTo>
                  <a:lnTo>
                    <a:pt x="7151" y="18484"/>
                  </a:lnTo>
                  <a:lnTo>
                    <a:pt x="7170" y="18465"/>
                  </a:lnTo>
                  <a:lnTo>
                    <a:pt x="7189" y="18426"/>
                  </a:lnTo>
                  <a:lnTo>
                    <a:pt x="7170" y="18388"/>
                  </a:lnTo>
                  <a:lnTo>
                    <a:pt x="5840" y="14841"/>
                  </a:lnTo>
                  <a:lnTo>
                    <a:pt x="3469" y="8654"/>
                  </a:lnTo>
                  <a:lnTo>
                    <a:pt x="193" y="58"/>
                  </a:lnTo>
                  <a:lnTo>
                    <a:pt x="173" y="3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4"/>
          <p:cNvGrpSpPr/>
          <p:nvPr/>
        </p:nvGrpSpPr>
        <p:grpSpPr>
          <a:xfrm rot="10800000" flipH="1">
            <a:off x="-152400" y="-762003"/>
            <a:ext cx="1138550" cy="3112118"/>
            <a:chOff x="-143200" y="2391747"/>
            <a:chExt cx="1138550" cy="3112118"/>
          </a:xfrm>
        </p:grpSpPr>
        <p:sp>
          <p:nvSpPr>
            <p:cNvPr id="275" name="Google Shape;275;p14"/>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4"/>
          <p:cNvSpPr/>
          <p:nvPr/>
        </p:nvSpPr>
        <p:spPr>
          <a:xfrm rot="10800000" flipH="1">
            <a:off x="8761675" y="2991918"/>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rot="10800000" flipH="1">
            <a:off x="8809119" y="2782863"/>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rot="-4499987">
            <a:off x="1146310" y="128434"/>
            <a:ext cx="211120" cy="21108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rot="-4500061">
            <a:off x="1441487" y="242236"/>
            <a:ext cx="116235" cy="11622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929507" y="1612958"/>
            <a:ext cx="3024900" cy="548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9" name="Google Shape;289;p15"/>
          <p:cNvSpPr txBox="1">
            <a:spLocks noGrp="1"/>
          </p:cNvSpPr>
          <p:nvPr>
            <p:ph type="subTitle" idx="1"/>
          </p:nvPr>
        </p:nvSpPr>
        <p:spPr>
          <a:xfrm>
            <a:off x="930132" y="2158942"/>
            <a:ext cx="3023700" cy="137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0" name="Google Shape;290;p15"/>
          <p:cNvGrpSpPr/>
          <p:nvPr/>
        </p:nvGrpSpPr>
        <p:grpSpPr>
          <a:xfrm>
            <a:off x="-143200" y="2391747"/>
            <a:ext cx="1138550" cy="3112118"/>
            <a:chOff x="-143200" y="2391747"/>
            <a:chExt cx="1138550" cy="3112118"/>
          </a:xfrm>
        </p:grpSpPr>
        <p:sp>
          <p:nvSpPr>
            <p:cNvPr id="291" name="Google Shape;291;p15"/>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15"/>
          <p:cNvSpPr/>
          <p:nvPr/>
        </p:nvSpPr>
        <p:spPr>
          <a:xfrm flipH="1">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rot="4214906">
            <a:off x="8640928" y="4770604"/>
            <a:ext cx="211117" cy="211079"/>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rot="4215071">
            <a:off x="8446980" y="4904706"/>
            <a:ext cx="116233" cy="116230"/>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rot="4214906">
            <a:off x="1638103" y="150979"/>
            <a:ext cx="211117" cy="211079"/>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rot="4215071">
            <a:off x="1444155" y="285081"/>
            <a:ext cx="116233" cy="116230"/>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304"/>
        <p:cNvGrpSpPr/>
        <p:nvPr/>
      </p:nvGrpSpPr>
      <p:grpSpPr>
        <a:xfrm>
          <a:off x="0" y="0"/>
          <a:ext cx="0" cy="0"/>
          <a:chOff x="0" y="0"/>
          <a:chExt cx="0" cy="0"/>
        </a:xfrm>
      </p:grpSpPr>
      <p:sp>
        <p:nvSpPr>
          <p:cNvPr id="305" name="Google Shape;305;p16"/>
          <p:cNvSpPr/>
          <p:nvPr/>
        </p:nvSpPr>
        <p:spPr>
          <a:xfrm>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txBox="1">
            <a:spLocks noGrp="1"/>
          </p:cNvSpPr>
          <p:nvPr>
            <p:ph type="body" idx="1"/>
          </p:nvPr>
        </p:nvSpPr>
        <p:spPr>
          <a:xfrm>
            <a:off x="794950" y="1555750"/>
            <a:ext cx="3749400" cy="3043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accent2"/>
              </a:buClr>
              <a:buSzPts val="1600"/>
              <a:buFont typeface="Nunito Light"/>
              <a:buChar char="●"/>
              <a:defRPr sz="25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307" name="Google Shape;307;p16"/>
          <p:cNvSpPr txBox="1">
            <a:spLocks noGrp="1"/>
          </p:cNvSpPr>
          <p:nvPr>
            <p:ph type="body" idx="2"/>
          </p:nvPr>
        </p:nvSpPr>
        <p:spPr>
          <a:xfrm>
            <a:off x="4599650" y="1555750"/>
            <a:ext cx="3749400" cy="3043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accent2"/>
              </a:buClr>
              <a:buSzPts val="1600"/>
              <a:buFont typeface="Nunito Light"/>
              <a:buChar char="●"/>
              <a:defRPr sz="25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308" name="Google Shape;308;p16"/>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09" name="Google Shape;309;p16"/>
          <p:cNvSpPr txBox="1">
            <a:spLocks noGrp="1"/>
          </p:cNvSpPr>
          <p:nvPr>
            <p:ph type="subTitle" idx="3"/>
          </p:nvPr>
        </p:nvSpPr>
        <p:spPr>
          <a:xfrm>
            <a:off x="720150" y="1179576"/>
            <a:ext cx="7704000" cy="3657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10" name="Google Shape;310;p16"/>
          <p:cNvGrpSpPr/>
          <p:nvPr/>
        </p:nvGrpSpPr>
        <p:grpSpPr>
          <a:xfrm rot="10800000" flipH="1">
            <a:off x="-152400" y="-762003"/>
            <a:ext cx="1138550" cy="3112118"/>
            <a:chOff x="-143200" y="2391747"/>
            <a:chExt cx="1138550" cy="3112118"/>
          </a:xfrm>
        </p:grpSpPr>
        <p:sp>
          <p:nvSpPr>
            <p:cNvPr id="311" name="Google Shape;311;p16"/>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16"/>
          <p:cNvSpPr/>
          <p:nvPr/>
        </p:nvSpPr>
        <p:spPr>
          <a:xfrm rot="2700000">
            <a:off x="221411" y="2494791"/>
            <a:ext cx="211118" cy="211080"/>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2700000">
            <a:off x="87495" y="2723574"/>
            <a:ext cx="116239" cy="11623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16"/>
          <p:cNvGrpSpPr/>
          <p:nvPr/>
        </p:nvGrpSpPr>
        <p:grpSpPr>
          <a:xfrm flipH="1">
            <a:off x="8240551" y="3005213"/>
            <a:ext cx="793625" cy="1995400"/>
            <a:chOff x="1211088" y="1995225"/>
            <a:chExt cx="793625" cy="1995400"/>
          </a:xfrm>
        </p:grpSpPr>
        <p:sp>
          <p:nvSpPr>
            <p:cNvPr id="322" name="Google Shape;322;p16"/>
            <p:cNvSpPr/>
            <p:nvPr/>
          </p:nvSpPr>
          <p:spPr>
            <a:xfrm>
              <a:off x="1418763" y="3334300"/>
              <a:ext cx="421150" cy="50625"/>
            </a:xfrm>
            <a:custGeom>
              <a:avLst/>
              <a:gdLst/>
              <a:ahLst/>
              <a:cxnLst/>
              <a:rect l="l" t="t" r="r" b="b"/>
              <a:pathLst>
                <a:path w="16846" h="2025" extrusionOk="0">
                  <a:moveTo>
                    <a:pt x="8423" y="1"/>
                  </a:moveTo>
                  <a:lnTo>
                    <a:pt x="6727" y="20"/>
                  </a:lnTo>
                  <a:lnTo>
                    <a:pt x="5146" y="78"/>
                  </a:lnTo>
                  <a:lnTo>
                    <a:pt x="3720" y="174"/>
                  </a:lnTo>
                  <a:lnTo>
                    <a:pt x="3065" y="232"/>
                  </a:lnTo>
                  <a:lnTo>
                    <a:pt x="2467" y="309"/>
                  </a:lnTo>
                  <a:lnTo>
                    <a:pt x="1928" y="367"/>
                  </a:lnTo>
                  <a:lnTo>
                    <a:pt x="1446" y="444"/>
                  </a:lnTo>
                  <a:lnTo>
                    <a:pt x="1022" y="540"/>
                  </a:lnTo>
                  <a:lnTo>
                    <a:pt x="656" y="618"/>
                  </a:lnTo>
                  <a:lnTo>
                    <a:pt x="386" y="714"/>
                  </a:lnTo>
                  <a:lnTo>
                    <a:pt x="174" y="810"/>
                  </a:lnTo>
                  <a:lnTo>
                    <a:pt x="97" y="868"/>
                  </a:lnTo>
                  <a:lnTo>
                    <a:pt x="39" y="907"/>
                  </a:lnTo>
                  <a:lnTo>
                    <a:pt x="19" y="964"/>
                  </a:lnTo>
                  <a:lnTo>
                    <a:pt x="0" y="1022"/>
                  </a:lnTo>
                  <a:lnTo>
                    <a:pt x="19" y="1061"/>
                  </a:lnTo>
                  <a:lnTo>
                    <a:pt x="39" y="1119"/>
                  </a:lnTo>
                  <a:lnTo>
                    <a:pt x="97" y="1157"/>
                  </a:lnTo>
                  <a:lnTo>
                    <a:pt x="174" y="1215"/>
                  </a:lnTo>
                  <a:lnTo>
                    <a:pt x="386" y="1311"/>
                  </a:lnTo>
                  <a:lnTo>
                    <a:pt x="656" y="1408"/>
                  </a:lnTo>
                  <a:lnTo>
                    <a:pt x="1022" y="1485"/>
                  </a:lnTo>
                  <a:lnTo>
                    <a:pt x="1446" y="1581"/>
                  </a:lnTo>
                  <a:lnTo>
                    <a:pt x="1928" y="1658"/>
                  </a:lnTo>
                  <a:lnTo>
                    <a:pt x="2467" y="1716"/>
                  </a:lnTo>
                  <a:lnTo>
                    <a:pt x="3065" y="1793"/>
                  </a:lnTo>
                  <a:lnTo>
                    <a:pt x="3720" y="1851"/>
                  </a:lnTo>
                  <a:lnTo>
                    <a:pt x="5146" y="1947"/>
                  </a:lnTo>
                  <a:lnTo>
                    <a:pt x="6727" y="2005"/>
                  </a:lnTo>
                  <a:lnTo>
                    <a:pt x="8423" y="2025"/>
                  </a:lnTo>
                  <a:lnTo>
                    <a:pt x="10119" y="2005"/>
                  </a:lnTo>
                  <a:lnTo>
                    <a:pt x="11700" y="1947"/>
                  </a:lnTo>
                  <a:lnTo>
                    <a:pt x="13126" y="1851"/>
                  </a:lnTo>
                  <a:lnTo>
                    <a:pt x="13781" y="1793"/>
                  </a:lnTo>
                  <a:lnTo>
                    <a:pt x="14379" y="1716"/>
                  </a:lnTo>
                  <a:lnTo>
                    <a:pt x="14918" y="1658"/>
                  </a:lnTo>
                  <a:lnTo>
                    <a:pt x="15400" y="1581"/>
                  </a:lnTo>
                  <a:lnTo>
                    <a:pt x="15824" y="1485"/>
                  </a:lnTo>
                  <a:lnTo>
                    <a:pt x="16171" y="1408"/>
                  </a:lnTo>
                  <a:lnTo>
                    <a:pt x="16460" y="1311"/>
                  </a:lnTo>
                  <a:lnTo>
                    <a:pt x="16672" y="1215"/>
                  </a:lnTo>
                  <a:lnTo>
                    <a:pt x="16750" y="1157"/>
                  </a:lnTo>
                  <a:lnTo>
                    <a:pt x="16788" y="1119"/>
                  </a:lnTo>
                  <a:lnTo>
                    <a:pt x="16827" y="1061"/>
                  </a:lnTo>
                  <a:lnTo>
                    <a:pt x="16846" y="1022"/>
                  </a:lnTo>
                  <a:lnTo>
                    <a:pt x="16827" y="964"/>
                  </a:lnTo>
                  <a:lnTo>
                    <a:pt x="16788" y="907"/>
                  </a:lnTo>
                  <a:lnTo>
                    <a:pt x="16750" y="868"/>
                  </a:lnTo>
                  <a:lnTo>
                    <a:pt x="16672" y="810"/>
                  </a:lnTo>
                  <a:lnTo>
                    <a:pt x="16460" y="714"/>
                  </a:lnTo>
                  <a:lnTo>
                    <a:pt x="16171" y="618"/>
                  </a:lnTo>
                  <a:lnTo>
                    <a:pt x="15824" y="540"/>
                  </a:lnTo>
                  <a:lnTo>
                    <a:pt x="15400" y="444"/>
                  </a:lnTo>
                  <a:lnTo>
                    <a:pt x="14918" y="367"/>
                  </a:lnTo>
                  <a:lnTo>
                    <a:pt x="14379" y="309"/>
                  </a:lnTo>
                  <a:lnTo>
                    <a:pt x="13781" y="232"/>
                  </a:lnTo>
                  <a:lnTo>
                    <a:pt x="13126" y="174"/>
                  </a:lnTo>
                  <a:lnTo>
                    <a:pt x="11700" y="78"/>
                  </a:lnTo>
                  <a:lnTo>
                    <a:pt x="10119" y="20"/>
                  </a:lnTo>
                  <a:lnTo>
                    <a:pt x="84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1327688" y="3887000"/>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1251063" y="1995225"/>
              <a:ext cx="438050" cy="1282725"/>
            </a:xfrm>
            <a:custGeom>
              <a:avLst/>
              <a:gdLst/>
              <a:ahLst/>
              <a:cxnLst/>
              <a:rect l="l" t="t" r="r" b="b"/>
              <a:pathLst>
                <a:path w="17522" h="51309" extrusionOk="0">
                  <a:moveTo>
                    <a:pt x="1562" y="1"/>
                  </a:moveTo>
                  <a:lnTo>
                    <a:pt x="1408" y="20"/>
                  </a:lnTo>
                  <a:lnTo>
                    <a:pt x="1273" y="39"/>
                  </a:lnTo>
                  <a:lnTo>
                    <a:pt x="1119" y="78"/>
                  </a:lnTo>
                  <a:lnTo>
                    <a:pt x="984" y="135"/>
                  </a:lnTo>
                  <a:lnTo>
                    <a:pt x="868" y="213"/>
                  </a:lnTo>
                  <a:lnTo>
                    <a:pt x="733" y="309"/>
                  </a:lnTo>
                  <a:lnTo>
                    <a:pt x="637" y="405"/>
                  </a:lnTo>
                  <a:lnTo>
                    <a:pt x="540" y="540"/>
                  </a:lnTo>
                  <a:lnTo>
                    <a:pt x="483" y="675"/>
                  </a:lnTo>
                  <a:lnTo>
                    <a:pt x="425" y="829"/>
                  </a:lnTo>
                  <a:lnTo>
                    <a:pt x="386" y="983"/>
                  </a:lnTo>
                  <a:lnTo>
                    <a:pt x="251" y="2275"/>
                  </a:lnTo>
                  <a:lnTo>
                    <a:pt x="136" y="3547"/>
                  </a:lnTo>
                  <a:lnTo>
                    <a:pt x="59" y="4800"/>
                  </a:lnTo>
                  <a:lnTo>
                    <a:pt x="20" y="6072"/>
                  </a:lnTo>
                  <a:lnTo>
                    <a:pt x="1" y="7325"/>
                  </a:lnTo>
                  <a:lnTo>
                    <a:pt x="1" y="8558"/>
                  </a:lnTo>
                  <a:lnTo>
                    <a:pt x="39" y="9792"/>
                  </a:lnTo>
                  <a:lnTo>
                    <a:pt x="97" y="11006"/>
                  </a:lnTo>
                  <a:lnTo>
                    <a:pt x="174" y="12220"/>
                  </a:lnTo>
                  <a:lnTo>
                    <a:pt x="290" y="13415"/>
                  </a:lnTo>
                  <a:lnTo>
                    <a:pt x="406" y="14610"/>
                  </a:lnTo>
                  <a:lnTo>
                    <a:pt x="560" y="15805"/>
                  </a:lnTo>
                  <a:lnTo>
                    <a:pt x="733" y="16962"/>
                  </a:lnTo>
                  <a:lnTo>
                    <a:pt x="926" y="18118"/>
                  </a:lnTo>
                  <a:lnTo>
                    <a:pt x="1138" y="19275"/>
                  </a:lnTo>
                  <a:lnTo>
                    <a:pt x="1369" y="20393"/>
                  </a:lnTo>
                  <a:lnTo>
                    <a:pt x="1601" y="21511"/>
                  </a:lnTo>
                  <a:lnTo>
                    <a:pt x="1870" y="22629"/>
                  </a:lnTo>
                  <a:lnTo>
                    <a:pt x="2140" y="23708"/>
                  </a:lnTo>
                  <a:lnTo>
                    <a:pt x="2429" y="24787"/>
                  </a:lnTo>
                  <a:lnTo>
                    <a:pt x="2738" y="25847"/>
                  </a:lnTo>
                  <a:lnTo>
                    <a:pt x="3065" y="26888"/>
                  </a:lnTo>
                  <a:lnTo>
                    <a:pt x="3393" y="27929"/>
                  </a:lnTo>
                  <a:lnTo>
                    <a:pt x="3721" y="28931"/>
                  </a:lnTo>
                  <a:lnTo>
                    <a:pt x="4068" y="29933"/>
                  </a:lnTo>
                  <a:lnTo>
                    <a:pt x="4434" y="30916"/>
                  </a:lnTo>
                  <a:lnTo>
                    <a:pt x="4800" y="31880"/>
                  </a:lnTo>
                  <a:lnTo>
                    <a:pt x="5166" y="32825"/>
                  </a:lnTo>
                  <a:lnTo>
                    <a:pt x="5552" y="33750"/>
                  </a:lnTo>
                  <a:lnTo>
                    <a:pt x="5937" y="34656"/>
                  </a:lnTo>
                  <a:lnTo>
                    <a:pt x="6708" y="36410"/>
                  </a:lnTo>
                  <a:lnTo>
                    <a:pt x="7498" y="38086"/>
                  </a:lnTo>
                  <a:lnTo>
                    <a:pt x="8289" y="39686"/>
                  </a:lnTo>
                  <a:lnTo>
                    <a:pt x="9079" y="41190"/>
                  </a:lnTo>
                  <a:lnTo>
                    <a:pt x="9850" y="42597"/>
                  </a:lnTo>
                  <a:lnTo>
                    <a:pt x="10602" y="43927"/>
                  </a:lnTo>
                  <a:lnTo>
                    <a:pt x="11334" y="45160"/>
                  </a:lnTo>
                  <a:lnTo>
                    <a:pt x="12028" y="46278"/>
                  </a:lnTo>
                  <a:lnTo>
                    <a:pt x="12683" y="47300"/>
                  </a:lnTo>
                  <a:lnTo>
                    <a:pt x="13281" y="48205"/>
                  </a:lnTo>
                  <a:lnTo>
                    <a:pt x="13820" y="49015"/>
                  </a:lnTo>
                  <a:lnTo>
                    <a:pt x="14726" y="50268"/>
                  </a:lnTo>
                  <a:lnTo>
                    <a:pt x="15305" y="51039"/>
                  </a:lnTo>
                  <a:lnTo>
                    <a:pt x="15497" y="51309"/>
                  </a:lnTo>
                  <a:lnTo>
                    <a:pt x="17271" y="51058"/>
                  </a:lnTo>
                  <a:lnTo>
                    <a:pt x="17348" y="49613"/>
                  </a:lnTo>
                  <a:lnTo>
                    <a:pt x="17425" y="48186"/>
                  </a:lnTo>
                  <a:lnTo>
                    <a:pt x="17483" y="46779"/>
                  </a:lnTo>
                  <a:lnTo>
                    <a:pt x="17502" y="45391"/>
                  </a:lnTo>
                  <a:lnTo>
                    <a:pt x="17521" y="44042"/>
                  </a:lnTo>
                  <a:lnTo>
                    <a:pt x="17502" y="42712"/>
                  </a:lnTo>
                  <a:lnTo>
                    <a:pt x="17483" y="41402"/>
                  </a:lnTo>
                  <a:lnTo>
                    <a:pt x="17425" y="40110"/>
                  </a:lnTo>
                  <a:lnTo>
                    <a:pt x="17367" y="38838"/>
                  </a:lnTo>
                  <a:lnTo>
                    <a:pt x="17290" y="37585"/>
                  </a:lnTo>
                  <a:lnTo>
                    <a:pt x="17193" y="36371"/>
                  </a:lnTo>
                  <a:lnTo>
                    <a:pt x="17078" y="35176"/>
                  </a:lnTo>
                  <a:lnTo>
                    <a:pt x="16943" y="34000"/>
                  </a:lnTo>
                  <a:lnTo>
                    <a:pt x="16808" y="32844"/>
                  </a:lnTo>
                  <a:lnTo>
                    <a:pt x="16654" y="31707"/>
                  </a:lnTo>
                  <a:lnTo>
                    <a:pt x="16480" y="30589"/>
                  </a:lnTo>
                  <a:lnTo>
                    <a:pt x="16288" y="29509"/>
                  </a:lnTo>
                  <a:lnTo>
                    <a:pt x="16095" y="28430"/>
                  </a:lnTo>
                  <a:lnTo>
                    <a:pt x="15883" y="27389"/>
                  </a:lnTo>
                  <a:lnTo>
                    <a:pt x="15671" y="26368"/>
                  </a:lnTo>
                  <a:lnTo>
                    <a:pt x="15439" y="25346"/>
                  </a:lnTo>
                  <a:lnTo>
                    <a:pt x="15189" y="24363"/>
                  </a:lnTo>
                  <a:lnTo>
                    <a:pt x="14938" y="23399"/>
                  </a:lnTo>
                  <a:lnTo>
                    <a:pt x="14668" y="22455"/>
                  </a:lnTo>
                  <a:lnTo>
                    <a:pt x="14399" y="21549"/>
                  </a:lnTo>
                  <a:lnTo>
                    <a:pt x="14129" y="20643"/>
                  </a:lnTo>
                  <a:lnTo>
                    <a:pt x="13840" y="19757"/>
                  </a:lnTo>
                  <a:lnTo>
                    <a:pt x="13531" y="18889"/>
                  </a:lnTo>
                  <a:lnTo>
                    <a:pt x="13242" y="18061"/>
                  </a:lnTo>
                  <a:lnTo>
                    <a:pt x="12934" y="17232"/>
                  </a:lnTo>
                  <a:lnTo>
                    <a:pt x="12606" y="16422"/>
                  </a:lnTo>
                  <a:lnTo>
                    <a:pt x="12298" y="15651"/>
                  </a:lnTo>
                  <a:lnTo>
                    <a:pt x="11970" y="14880"/>
                  </a:lnTo>
                  <a:lnTo>
                    <a:pt x="11642" y="14148"/>
                  </a:lnTo>
                  <a:lnTo>
                    <a:pt x="10968" y="12722"/>
                  </a:lnTo>
                  <a:lnTo>
                    <a:pt x="10274" y="11372"/>
                  </a:lnTo>
                  <a:lnTo>
                    <a:pt x="9599" y="10081"/>
                  </a:lnTo>
                  <a:lnTo>
                    <a:pt x="8905" y="8886"/>
                  </a:lnTo>
                  <a:lnTo>
                    <a:pt x="8212" y="7768"/>
                  </a:lnTo>
                  <a:lnTo>
                    <a:pt x="7518" y="6708"/>
                  </a:lnTo>
                  <a:lnTo>
                    <a:pt x="6843" y="5725"/>
                  </a:lnTo>
                  <a:lnTo>
                    <a:pt x="6188" y="4819"/>
                  </a:lnTo>
                  <a:lnTo>
                    <a:pt x="5532" y="3971"/>
                  </a:lnTo>
                  <a:lnTo>
                    <a:pt x="4916" y="3200"/>
                  </a:lnTo>
                  <a:lnTo>
                    <a:pt x="4318" y="2487"/>
                  </a:lnTo>
                  <a:lnTo>
                    <a:pt x="3759" y="1851"/>
                  </a:lnTo>
                  <a:lnTo>
                    <a:pt x="3220" y="1273"/>
                  </a:lnTo>
                  <a:lnTo>
                    <a:pt x="2718" y="771"/>
                  </a:lnTo>
                  <a:lnTo>
                    <a:pt x="2275" y="328"/>
                  </a:lnTo>
                  <a:lnTo>
                    <a:pt x="2140" y="213"/>
                  </a:lnTo>
                  <a:lnTo>
                    <a:pt x="2005" y="135"/>
                  </a:lnTo>
                  <a:lnTo>
                    <a:pt x="1870" y="58"/>
                  </a:lnTo>
                  <a:lnTo>
                    <a:pt x="1716" y="20"/>
                  </a:lnTo>
                  <a:lnTo>
                    <a:pt x="1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1348888" y="2225075"/>
              <a:ext cx="284325" cy="874600"/>
            </a:xfrm>
            <a:custGeom>
              <a:avLst/>
              <a:gdLst/>
              <a:ahLst/>
              <a:cxnLst/>
              <a:rect l="l" t="t" r="r" b="b"/>
              <a:pathLst>
                <a:path w="11373" h="34984" extrusionOk="0">
                  <a:moveTo>
                    <a:pt x="116" y="0"/>
                  </a:moveTo>
                  <a:lnTo>
                    <a:pt x="58" y="39"/>
                  </a:lnTo>
                  <a:lnTo>
                    <a:pt x="20" y="77"/>
                  </a:lnTo>
                  <a:lnTo>
                    <a:pt x="0" y="135"/>
                  </a:lnTo>
                  <a:lnTo>
                    <a:pt x="20" y="193"/>
                  </a:lnTo>
                  <a:lnTo>
                    <a:pt x="1350" y="4009"/>
                  </a:lnTo>
                  <a:lnTo>
                    <a:pt x="2737" y="8096"/>
                  </a:lnTo>
                  <a:lnTo>
                    <a:pt x="4414" y="13107"/>
                  </a:lnTo>
                  <a:lnTo>
                    <a:pt x="5301" y="15844"/>
                  </a:lnTo>
                  <a:lnTo>
                    <a:pt x="6226" y="18658"/>
                  </a:lnTo>
                  <a:lnTo>
                    <a:pt x="7151" y="21530"/>
                  </a:lnTo>
                  <a:lnTo>
                    <a:pt x="8038" y="24402"/>
                  </a:lnTo>
                  <a:lnTo>
                    <a:pt x="8905" y="27216"/>
                  </a:lnTo>
                  <a:lnTo>
                    <a:pt x="9715" y="29933"/>
                  </a:lnTo>
                  <a:lnTo>
                    <a:pt x="10428" y="32497"/>
                  </a:lnTo>
                  <a:lnTo>
                    <a:pt x="11064" y="34868"/>
                  </a:lnTo>
                  <a:lnTo>
                    <a:pt x="11083" y="34906"/>
                  </a:lnTo>
                  <a:lnTo>
                    <a:pt x="11122" y="34945"/>
                  </a:lnTo>
                  <a:lnTo>
                    <a:pt x="11160" y="34964"/>
                  </a:lnTo>
                  <a:lnTo>
                    <a:pt x="11218" y="34983"/>
                  </a:lnTo>
                  <a:lnTo>
                    <a:pt x="11257" y="34983"/>
                  </a:lnTo>
                  <a:lnTo>
                    <a:pt x="11314" y="34945"/>
                  </a:lnTo>
                  <a:lnTo>
                    <a:pt x="11353" y="34906"/>
                  </a:lnTo>
                  <a:lnTo>
                    <a:pt x="11372" y="34848"/>
                  </a:lnTo>
                  <a:lnTo>
                    <a:pt x="11353" y="34790"/>
                  </a:lnTo>
                  <a:lnTo>
                    <a:pt x="10717" y="32420"/>
                  </a:lnTo>
                  <a:lnTo>
                    <a:pt x="10004" y="29856"/>
                  </a:lnTo>
                  <a:lnTo>
                    <a:pt x="9194" y="27139"/>
                  </a:lnTo>
                  <a:lnTo>
                    <a:pt x="8327" y="24324"/>
                  </a:lnTo>
                  <a:lnTo>
                    <a:pt x="7440" y="21453"/>
                  </a:lnTo>
                  <a:lnTo>
                    <a:pt x="6515" y="18581"/>
                  </a:lnTo>
                  <a:lnTo>
                    <a:pt x="5590" y="15747"/>
                  </a:lnTo>
                  <a:lnTo>
                    <a:pt x="4703" y="13010"/>
                  </a:lnTo>
                  <a:lnTo>
                    <a:pt x="3007" y="7999"/>
                  </a:lnTo>
                  <a:lnTo>
                    <a:pt x="1619" y="3913"/>
                  </a:lnTo>
                  <a:lnTo>
                    <a:pt x="309" y="97"/>
                  </a:lnTo>
                  <a:lnTo>
                    <a:pt x="270" y="58"/>
                  </a:lnTo>
                  <a:lnTo>
                    <a:pt x="232" y="20"/>
                  </a:lnTo>
                  <a:lnTo>
                    <a:pt x="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1211088" y="2587425"/>
              <a:ext cx="477050" cy="819175"/>
            </a:xfrm>
            <a:custGeom>
              <a:avLst/>
              <a:gdLst/>
              <a:ahLst/>
              <a:cxnLst/>
              <a:rect l="l" t="t" r="r" b="b"/>
              <a:pathLst>
                <a:path w="19082" h="32767" extrusionOk="0">
                  <a:moveTo>
                    <a:pt x="578" y="1"/>
                  </a:moveTo>
                  <a:lnTo>
                    <a:pt x="482" y="20"/>
                  </a:lnTo>
                  <a:lnTo>
                    <a:pt x="405" y="39"/>
                  </a:lnTo>
                  <a:lnTo>
                    <a:pt x="328" y="58"/>
                  </a:lnTo>
                  <a:lnTo>
                    <a:pt x="251" y="97"/>
                  </a:lnTo>
                  <a:lnTo>
                    <a:pt x="193" y="155"/>
                  </a:lnTo>
                  <a:lnTo>
                    <a:pt x="116" y="213"/>
                  </a:lnTo>
                  <a:lnTo>
                    <a:pt x="77" y="270"/>
                  </a:lnTo>
                  <a:lnTo>
                    <a:pt x="39" y="348"/>
                  </a:lnTo>
                  <a:lnTo>
                    <a:pt x="0" y="444"/>
                  </a:lnTo>
                  <a:lnTo>
                    <a:pt x="0" y="521"/>
                  </a:lnTo>
                  <a:lnTo>
                    <a:pt x="0" y="617"/>
                  </a:lnTo>
                  <a:lnTo>
                    <a:pt x="0" y="714"/>
                  </a:lnTo>
                  <a:lnTo>
                    <a:pt x="289" y="1832"/>
                  </a:lnTo>
                  <a:lnTo>
                    <a:pt x="655" y="3219"/>
                  </a:lnTo>
                  <a:lnTo>
                    <a:pt x="1118" y="4858"/>
                  </a:lnTo>
                  <a:lnTo>
                    <a:pt x="1677" y="6670"/>
                  </a:lnTo>
                  <a:lnTo>
                    <a:pt x="2332" y="8674"/>
                  </a:lnTo>
                  <a:lnTo>
                    <a:pt x="2698" y="9715"/>
                  </a:lnTo>
                  <a:lnTo>
                    <a:pt x="3084" y="10794"/>
                  </a:lnTo>
                  <a:lnTo>
                    <a:pt x="3489" y="11912"/>
                  </a:lnTo>
                  <a:lnTo>
                    <a:pt x="3932" y="13030"/>
                  </a:lnTo>
                  <a:lnTo>
                    <a:pt x="4395" y="14186"/>
                  </a:lnTo>
                  <a:lnTo>
                    <a:pt x="4876" y="15343"/>
                  </a:lnTo>
                  <a:lnTo>
                    <a:pt x="5397" y="16499"/>
                  </a:lnTo>
                  <a:lnTo>
                    <a:pt x="5936" y="17675"/>
                  </a:lnTo>
                  <a:lnTo>
                    <a:pt x="6495" y="18870"/>
                  </a:lnTo>
                  <a:lnTo>
                    <a:pt x="7093" y="20046"/>
                  </a:lnTo>
                  <a:lnTo>
                    <a:pt x="7710" y="21202"/>
                  </a:lnTo>
                  <a:lnTo>
                    <a:pt x="8346" y="22378"/>
                  </a:lnTo>
                  <a:lnTo>
                    <a:pt x="9020" y="23515"/>
                  </a:lnTo>
                  <a:lnTo>
                    <a:pt x="9734" y="24633"/>
                  </a:lnTo>
                  <a:lnTo>
                    <a:pt x="10447" y="25751"/>
                  </a:lnTo>
                  <a:lnTo>
                    <a:pt x="11218" y="26830"/>
                  </a:lnTo>
                  <a:lnTo>
                    <a:pt x="11989" y="27871"/>
                  </a:lnTo>
                  <a:lnTo>
                    <a:pt x="12798" y="28893"/>
                  </a:lnTo>
                  <a:lnTo>
                    <a:pt x="13222" y="29375"/>
                  </a:lnTo>
                  <a:lnTo>
                    <a:pt x="13646" y="29856"/>
                  </a:lnTo>
                  <a:lnTo>
                    <a:pt x="14089" y="30338"/>
                  </a:lnTo>
                  <a:lnTo>
                    <a:pt x="14514" y="30801"/>
                  </a:lnTo>
                  <a:lnTo>
                    <a:pt x="14957" y="31244"/>
                  </a:lnTo>
                  <a:lnTo>
                    <a:pt x="15419" y="31688"/>
                  </a:lnTo>
                  <a:lnTo>
                    <a:pt x="15882" y="32112"/>
                  </a:lnTo>
                  <a:lnTo>
                    <a:pt x="16345" y="32516"/>
                  </a:lnTo>
                  <a:lnTo>
                    <a:pt x="16557" y="32593"/>
                  </a:lnTo>
                  <a:lnTo>
                    <a:pt x="16826" y="32671"/>
                  </a:lnTo>
                  <a:lnTo>
                    <a:pt x="17154" y="32728"/>
                  </a:lnTo>
                  <a:lnTo>
                    <a:pt x="17559" y="32767"/>
                  </a:lnTo>
                  <a:lnTo>
                    <a:pt x="18021" y="32767"/>
                  </a:lnTo>
                  <a:lnTo>
                    <a:pt x="18272" y="32728"/>
                  </a:lnTo>
                  <a:lnTo>
                    <a:pt x="18542" y="32690"/>
                  </a:lnTo>
                  <a:lnTo>
                    <a:pt x="18812" y="32613"/>
                  </a:lnTo>
                  <a:lnTo>
                    <a:pt x="19082" y="32516"/>
                  </a:lnTo>
                  <a:lnTo>
                    <a:pt x="18812" y="31514"/>
                  </a:lnTo>
                  <a:lnTo>
                    <a:pt x="18465" y="30319"/>
                  </a:lnTo>
                  <a:lnTo>
                    <a:pt x="17964" y="28758"/>
                  </a:lnTo>
                  <a:lnTo>
                    <a:pt x="17347" y="26850"/>
                  </a:lnTo>
                  <a:lnTo>
                    <a:pt x="16961" y="25809"/>
                  </a:lnTo>
                  <a:lnTo>
                    <a:pt x="16557" y="24691"/>
                  </a:lnTo>
                  <a:lnTo>
                    <a:pt x="16133" y="23535"/>
                  </a:lnTo>
                  <a:lnTo>
                    <a:pt x="15651" y="22320"/>
                  </a:lnTo>
                  <a:lnTo>
                    <a:pt x="15150" y="21048"/>
                  </a:lnTo>
                  <a:lnTo>
                    <a:pt x="14591" y="19776"/>
                  </a:lnTo>
                  <a:lnTo>
                    <a:pt x="14012" y="18446"/>
                  </a:lnTo>
                  <a:lnTo>
                    <a:pt x="13396" y="17116"/>
                  </a:lnTo>
                  <a:lnTo>
                    <a:pt x="12740" y="15767"/>
                  </a:lnTo>
                  <a:lnTo>
                    <a:pt x="12046" y="14418"/>
                  </a:lnTo>
                  <a:lnTo>
                    <a:pt x="11314" y="13049"/>
                  </a:lnTo>
                  <a:lnTo>
                    <a:pt x="10562" y="11719"/>
                  </a:lnTo>
                  <a:lnTo>
                    <a:pt x="9753" y="10370"/>
                  </a:lnTo>
                  <a:lnTo>
                    <a:pt x="8924" y="9060"/>
                  </a:lnTo>
                  <a:lnTo>
                    <a:pt x="8500" y="8423"/>
                  </a:lnTo>
                  <a:lnTo>
                    <a:pt x="8057" y="7768"/>
                  </a:lnTo>
                  <a:lnTo>
                    <a:pt x="7594" y="7151"/>
                  </a:lnTo>
                  <a:lnTo>
                    <a:pt x="7151" y="6535"/>
                  </a:lnTo>
                  <a:lnTo>
                    <a:pt x="6669" y="5918"/>
                  </a:lnTo>
                  <a:lnTo>
                    <a:pt x="6206" y="5320"/>
                  </a:lnTo>
                  <a:lnTo>
                    <a:pt x="5705" y="4723"/>
                  </a:lnTo>
                  <a:lnTo>
                    <a:pt x="5223" y="4164"/>
                  </a:lnTo>
                  <a:lnTo>
                    <a:pt x="4703" y="3586"/>
                  </a:lnTo>
                  <a:lnTo>
                    <a:pt x="4202" y="3046"/>
                  </a:lnTo>
                  <a:lnTo>
                    <a:pt x="3681" y="2526"/>
                  </a:lnTo>
                  <a:lnTo>
                    <a:pt x="3142" y="2005"/>
                  </a:lnTo>
                  <a:lnTo>
                    <a:pt x="2602" y="1504"/>
                  </a:lnTo>
                  <a:lnTo>
                    <a:pt x="2043" y="1022"/>
                  </a:lnTo>
                  <a:lnTo>
                    <a:pt x="1484" y="560"/>
                  </a:lnTo>
                  <a:lnTo>
                    <a:pt x="925" y="136"/>
                  </a:lnTo>
                  <a:lnTo>
                    <a:pt x="829" y="78"/>
                  </a:lnTo>
                  <a:lnTo>
                    <a:pt x="752" y="39"/>
                  </a:lnTo>
                  <a:lnTo>
                    <a:pt x="655" y="20"/>
                  </a:lnTo>
                  <a:lnTo>
                    <a:pt x="5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1297813" y="2741625"/>
              <a:ext cx="318525" cy="591750"/>
            </a:xfrm>
            <a:custGeom>
              <a:avLst/>
              <a:gdLst/>
              <a:ahLst/>
              <a:cxnLst/>
              <a:rect l="l" t="t" r="r" b="b"/>
              <a:pathLst>
                <a:path w="12741" h="23670" extrusionOk="0">
                  <a:moveTo>
                    <a:pt x="155" y="0"/>
                  </a:moveTo>
                  <a:lnTo>
                    <a:pt x="97" y="20"/>
                  </a:lnTo>
                  <a:lnTo>
                    <a:pt x="39" y="58"/>
                  </a:lnTo>
                  <a:lnTo>
                    <a:pt x="20" y="116"/>
                  </a:lnTo>
                  <a:lnTo>
                    <a:pt x="0" y="174"/>
                  </a:lnTo>
                  <a:lnTo>
                    <a:pt x="20" y="232"/>
                  </a:lnTo>
                  <a:lnTo>
                    <a:pt x="5628" y="10736"/>
                  </a:lnTo>
                  <a:lnTo>
                    <a:pt x="12471" y="23592"/>
                  </a:lnTo>
                  <a:lnTo>
                    <a:pt x="12490" y="23631"/>
                  </a:lnTo>
                  <a:lnTo>
                    <a:pt x="12529" y="23650"/>
                  </a:lnTo>
                  <a:lnTo>
                    <a:pt x="12606" y="23669"/>
                  </a:lnTo>
                  <a:lnTo>
                    <a:pt x="12664" y="23669"/>
                  </a:lnTo>
                  <a:lnTo>
                    <a:pt x="12721" y="23631"/>
                  </a:lnTo>
                  <a:lnTo>
                    <a:pt x="12741" y="23573"/>
                  </a:lnTo>
                  <a:lnTo>
                    <a:pt x="12741" y="23515"/>
                  </a:lnTo>
                  <a:lnTo>
                    <a:pt x="12741" y="23457"/>
                  </a:lnTo>
                  <a:lnTo>
                    <a:pt x="5879" y="10582"/>
                  </a:lnTo>
                  <a:lnTo>
                    <a:pt x="289" y="77"/>
                  </a:lnTo>
                  <a:lnTo>
                    <a:pt x="251" y="39"/>
                  </a:lnTo>
                  <a:lnTo>
                    <a:pt x="212" y="20"/>
                  </a:lnTo>
                  <a:lnTo>
                    <a:pt x="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1213013" y="2993150"/>
              <a:ext cx="454875" cy="430325"/>
            </a:xfrm>
            <a:custGeom>
              <a:avLst/>
              <a:gdLst/>
              <a:ahLst/>
              <a:cxnLst/>
              <a:rect l="l" t="t" r="r" b="b"/>
              <a:pathLst>
                <a:path w="18195" h="17213" extrusionOk="0">
                  <a:moveTo>
                    <a:pt x="289" y="1"/>
                  </a:moveTo>
                  <a:lnTo>
                    <a:pt x="193" y="39"/>
                  </a:lnTo>
                  <a:lnTo>
                    <a:pt x="116" y="97"/>
                  </a:lnTo>
                  <a:lnTo>
                    <a:pt x="58" y="174"/>
                  </a:lnTo>
                  <a:lnTo>
                    <a:pt x="19" y="270"/>
                  </a:lnTo>
                  <a:lnTo>
                    <a:pt x="0" y="367"/>
                  </a:lnTo>
                  <a:lnTo>
                    <a:pt x="19" y="482"/>
                  </a:lnTo>
                  <a:lnTo>
                    <a:pt x="270" y="1041"/>
                  </a:lnTo>
                  <a:lnTo>
                    <a:pt x="559" y="1716"/>
                  </a:lnTo>
                  <a:lnTo>
                    <a:pt x="925" y="2506"/>
                  </a:lnTo>
                  <a:lnTo>
                    <a:pt x="1369" y="3374"/>
                  </a:lnTo>
                  <a:lnTo>
                    <a:pt x="1870" y="4337"/>
                  </a:lnTo>
                  <a:lnTo>
                    <a:pt x="2429" y="5359"/>
                  </a:lnTo>
                  <a:lnTo>
                    <a:pt x="3065" y="6438"/>
                  </a:lnTo>
                  <a:lnTo>
                    <a:pt x="3778" y="7556"/>
                  </a:lnTo>
                  <a:lnTo>
                    <a:pt x="4163" y="8134"/>
                  </a:lnTo>
                  <a:lnTo>
                    <a:pt x="4549" y="8713"/>
                  </a:lnTo>
                  <a:lnTo>
                    <a:pt x="4973" y="9310"/>
                  </a:lnTo>
                  <a:lnTo>
                    <a:pt x="5397" y="9888"/>
                  </a:lnTo>
                  <a:lnTo>
                    <a:pt x="5859" y="10466"/>
                  </a:lnTo>
                  <a:lnTo>
                    <a:pt x="6322" y="11064"/>
                  </a:lnTo>
                  <a:lnTo>
                    <a:pt x="6804" y="11642"/>
                  </a:lnTo>
                  <a:lnTo>
                    <a:pt x="7305" y="12220"/>
                  </a:lnTo>
                  <a:lnTo>
                    <a:pt x="7845" y="12799"/>
                  </a:lnTo>
                  <a:lnTo>
                    <a:pt x="8384" y="13377"/>
                  </a:lnTo>
                  <a:lnTo>
                    <a:pt x="8943" y="13936"/>
                  </a:lnTo>
                  <a:lnTo>
                    <a:pt x="9522" y="14495"/>
                  </a:lnTo>
                  <a:lnTo>
                    <a:pt x="10119" y="15034"/>
                  </a:lnTo>
                  <a:lnTo>
                    <a:pt x="10736" y="15555"/>
                  </a:lnTo>
                  <a:lnTo>
                    <a:pt x="11372" y="16075"/>
                  </a:lnTo>
                  <a:lnTo>
                    <a:pt x="12027" y="16576"/>
                  </a:lnTo>
                  <a:lnTo>
                    <a:pt x="12316" y="16634"/>
                  </a:lnTo>
                  <a:lnTo>
                    <a:pt x="13068" y="16769"/>
                  </a:lnTo>
                  <a:lnTo>
                    <a:pt x="14109" y="16962"/>
                  </a:lnTo>
                  <a:lnTo>
                    <a:pt x="14687" y="17039"/>
                  </a:lnTo>
                  <a:lnTo>
                    <a:pt x="15285" y="17116"/>
                  </a:lnTo>
                  <a:lnTo>
                    <a:pt x="15882" y="17174"/>
                  </a:lnTo>
                  <a:lnTo>
                    <a:pt x="16441" y="17212"/>
                  </a:lnTo>
                  <a:lnTo>
                    <a:pt x="16961" y="17212"/>
                  </a:lnTo>
                  <a:lnTo>
                    <a:pt x="17424" y="17174"/>
                  </a:lnTo>
                  <a:lnTo>
                    <a:pt x="17617" y="17155"/>
                  </a:lnTo>
                  <a:lnTo>
                    <a:pt x="17790" y="17116"/>
                  </a:lnTo>
                  <a:lnTo>
                    <a:pt x="17925" y="17058"/>
                  </a:lnTo>
                  <a:lnTo>
                    <a:pt x="18041" y="16981"/>
                  </a:lnTo>
                  <a:lnTo>
                    <a:pt x="18118" y="16904"/>
                  </a:lnTo>
                  <a:lnTo>
                    <a:pt x="18176" y="16808"/>
                  </a:lnTo>
                  <a:lnTo>
                    <a:pt x="18195" y="16711"/>
                  </a:lnTo>
                  <a:lnTo>
                    <a:pt x="18156" y="16576"/>
                  </a:lnTo>
                  <a:lnTo>
                    <a:pt x="18022" y="16191"/>
                  </a:lnTo>
                  <a:lnTo>
                    <a:pt x="17867" y="15825"/>
                  </a:lnTo>
                  <a:lnTo>
                    <a:pt x="17520" y="15092"/>
                  </a:lnTo>
                  <a:lnTo>
                    <a:pt x="17116" y="14360"/>
                  </a:lnTo>
                  <a:lnTo>
                    <a:pt x="16692" y="13627"/>
                  </a:lnTo>
                  <a:lnTo>
                    <a:pt x="16229" y="12914"/>
                  </a:lnTo>
                  <a:lnTo>
                    <a:pt x="15728" y="12220"/>
                  </a:lnTo>
                  <a:lnTo>
                    <a:pt x="15188" y="11527"/>
                  </a:lnTo>
                  <a:lnTo>
                    <a:pt x="14610" y="10852"/>
                  </a:lnTo>
                  <a:lnTo>
                    <a:pt x="14032" y="10197"/>
                  </a:lnTo>
                  <a:lnTo>
                    <a:pt x="13415" y="9541"/>
                  </a:lnTo>
                  <a:lnTo>
                    <a:pt x="12779" y="8905"/>
                  </a:lnTo>
                  <a:lnTo>
                    <a:pt x="12124" y="8288"/>
                  </a:lnTo>
                  <a:lnTo>
                    <a:pt x="11468" y="7672"/>
                  </a:lnTo>
                  <a:lnTo>
                    <a:pt x="10794" y="7093"/>
                  </a:lnTo>
                  <a:lnTo>
                    <a:pt x="10119" y="6515"/>
                  </a:lnTo>
                  <a:lnTo>
                    <a:pt x="9425" y="5956"/>
                  </a:lnTo>
                  <a:lnTo>
                    <a:pt x="8751" y="5417"/>
                  </a:lnTo>
                  <a:lnTo>
                    <a:pt x="8076" y="4896"/>
                  </a:lnTo>
                  <a:lnTo>
                    <a:pt x="7382" y="4414"/>
                  </a:lnTo>
                  <a:lnTo>
                    <a:pt x="6727" y="3933"/>
                  </a:lnTo>
                  <a:lnTo>
                    <a:pt x="5416" y="3046"/>
                  </a:lnTo>
                  <a:lnTo>
                    <a:pt x="4202" y="2236"/>
                  </a:lnTo>
                  <a:lnTo>
                    <a:pt x="3065" y="1542"/>
                  </a:lnTo>
                  <a:lnTo>
                    <a:pt x="2062" y="926"/>
                  </a:lnTo>
                  <a:lnTo>
                    <a:pt x="1195" y="425"/>
                  </a:lnTo>
                  <a:lnTo>
                    <a:pt x="501" y="58"/>
                  </a:lnTo>
                  <a:lnTo>
                    <a:pt x="405" y="20"/>
                  </a:lnTo>
                  <a:lnTo>
                    <a:pt x="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1323838" y="3109275"/>
              <a:ext cx="271300" cy="290100"/>
            </a:xfrm>
            <a:custGeom>
              <a:avLst/>
              <a:gdLst/>
              <a:ahLst/>
              <a:cxnLst/>
              <a:rect l="l" t="t" r="r" b="b"/>
              <a:pathLst>
                <a:path w="10852" h="11604" extrusionOk="0">
                  <a:moveTo>
                    <a:pt x="97" y="1"/>
                  </a:moveTo>
                  <a:lnTo>
                    <a:pt x="58" y="39"/>
                  </a:lnTo>
                  <a:lnTo>
                    <a:pt x="19" y="97"/>
                  </a:lnTo>
                  <a:lnTo>
                    <a:pt x="0" y="136"/>
                  </a:lnTo>
                  <a:lnTo>
                    <a:pt x="19" y="193"/>
                  </a:lnTo>
                  <a:lnTo>
                    <a:pt x="39" y="251"/>
                  </a:lnTo>
                  <a:lnTo>
                    <a:pt x="1619" y="1986"/>
                  </a:lnTo>
                  <a:lnTo>
                    <a:pt x="4838" y="5494"/>
                  </a:lnTo>
                  <a:lnTo>
                    <a:pt x="6631" y="7441"/>
                  </a:lnTo>
                  <a:lnTo>
                    <a:pt x="8307" y="9233"/>
                  </a:lnTo>
                  <a:lnTo>
                    <a:pt x="9695" y="10679"/>
                  </a:lnTo>
                  <a:lnTo>
                    <a:pt x="10216" y="11199"/>
                  </a:lnTo>
                  <a:lnTo>
                    <a:pt x="10601" y="11565"/>
                  </a:lnTo>
                  <a:lnTo>
                    <a:pt x="10659" y="11604"/>
                  </a:lnTo>
                  <a:lnTo>
                    <a:pt x="10774" y="11604"/>
                  </a:lnTo>
                  <a:lnTo>
                    <a:pt x="10813" y="11565"/>
                  </a:lnTo>
                  <a:lnTo>
                    <a:pt x="10852" y="11507"/>
                  </a:lnTo>
                  <a:lnTo>
                    <a:pt x="10852" y="11450"/>
                  </a:lnTo>
                  <a:lnTo>
                    <a:pt x="10852" y="11392"/>
                  </a:lnTo>
                  <a:lnTo>
                    <a:pt x="10813" y="11353"/>
                  </a:lnTo>
                  <a:lnTo>
                    <a:pt x="10408" y="10968"/>
                  </a:lnTo>
                  <a:lnTo>
                    <a:pt x="9888" y="10447"/>
                  </a:lnTo>
                  <a:lnTo>
                    <a:pt x="8462" y="8963"/>
                  </a:lnTo>
                  <a:lnTo>
                    <a:pt x="6765" y="7151"/>
                  </a:lnTo>
                  <a:lnTo>
                    <a:pt x="4954" y="5185"/>
                  </a:lnTo>
                  <a:lnTo>
                    <a:pt x="1716" y="1639"/>
                  </a:lnTo>
                  <a:lnTo>
                    <a:pt x="270" y="58"/>
                  </a:lnTo>
                  <a:lnTo>
                    <a:pt x="212" y="20"/>
                  </a:lnTo>
                  <a:lnTo>
                    <a:pt x="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1597038" y="2270850"/>
              <a:ext cx="260725" cy="1129500"/>
            </a:xfrm>
            <a:custGeom>
              <a:avLst/>
              <a:gdLst/>
              <a:ahLst/>
              <a:cxnLst/>
              <a:rect l="l" t="t" r="r" b="b"/>
              <a:pathLst>
                <a:path w="10429" h="45180" extrusionOk="0">
                  <a:moveTo>
                    <a:pt x="7132" y="0"/>
                  </a:moveTo>
                  <a:lnTo>
                    <a:pt x="7055" y="20"/>
                  </a:lnTo>
                  <a:lnTo>
                    <a:pt x="6959" y="39"/>
                  </a:lnTo>
                  <a:lnTo>
                    <a:pt x="6882" y="77"/>
                  </a:lnTo>
                  <a:lnTo>
                    <a:pt x="6785" y="135"/>
                  </a:lnTo>
                  <a:lnTo>
                    <a:pt x="6727" y="212"/>
                  </a:lnTo>
                  <a:lnTo>
                    <a:pt x="6650" y="290"/>
                  </a:lnTo>
                  <a:lnTo>
                    <a:pt x="6188" y="983"/>
                  </a:lnTo>
                  <a:lnTo>
                    <a:pt x="5744" y="1716"/>
                  </a:lnTo>
                  <a:lnTo>
                    <a:pt x="5320" y="2448"/>
                  </a:lnTo>
                  <a:lnTo>
                    <a:pt x="4916" y="3219"/>
                  </a:lnTo>
                  <a:lnTo>
                    <a:pt x="4530" y="4009"/>
                  </a:lnTo>
                  <a:lnTo>
                    <a:pt x="4164" y="4800"/>
                  </a:lnTo>
                  <a:lnTo>
                    <a:pt x="3817" y="5628"/>
                  </a:lnTo>
                  <a:lnTo>
                    <a:pt x="3489" y="6457"/>
                  </a:lnTo>
                  <a:lnTo>
                    <a:pt x="3181" y="7305"/>
                  </a:lnTo>
                  <a:lnTo>
                    <a:pt x="2873" y="8153"/>
                  </a:lnTo>
                  <a:lnTo>
                    <a:pt x="2603" y="9021"/>
                  </a:lnTo>
                  <a:lnTo>
                    <a:pt x="2352" y="9907"/>
                  </a:lnTo>
                  <a:lnTo>
                    <a:pt x="2102" y="10794"/>
                  </a:lnTo>
                  <a:lnTo>
                    <a:pt x="1870" y="11700"/>
                  </a:lnTo>
                  <a:lnTo>
                    <a:pt x="1658" y="12606"/>
                  </a:lnTo>
                  <a:lnTo>
                    <a:pt x="1466" y="13531"/>
                  </a:lnTo>
                  <a:lnTo>
                    <a:pt x="1292" y="14456"/>
                  </a:lnTo>
                  <a:lnTo>
                    <a:pt x="1119" y="15381"/>
                  </a:lnTo>
                  <a:lnTo>
                    <a:pt x="964" y="16306"/>
                  </a:lnTo>
                  <a:lnTo>
                    <a:pt x="829" y="17232"/>
                  </a:lnTo>
                  <a:lnTo>
                    <a:pt x="695" y="18176"/>
                  </a:lnTo>
                  <a:lnTo>
                    <a:pt x="579" y="19120"/>
                  </a:lnTo>
                  <a:lnTo>
                    <a:pt x="386" y="20971"/>
                  </a:lnTo>
                  <a:lnTo>
                    <a:pt x="232" y="22840"/>
                  </a:lnTo>
                  <a:lnTo>
                    <a:pt x="136" y="24671"/>
                  </a:lnTo>
                  <a:lnTo>
                    <a:pt x="59" y="26483"/>
                  </a:lnTo>
                  <a:lnTo>
                    <a:pt x="20" y="28276"/>
                  </a:lnTo>
                  <a:lnTo>
                    <a:pt x="1" y="30010"/>
                  </a:lnTo>
                  <a:lnTo>
                    <a:pt x="20" y="31687"/>
                  </a:lnTo>
                  <a:lnTo>
                    <a:pt x="59" y="33306"/>
                  </a:lnTo>
                  <a:lnTo>
                    <a:pt x="116" y="34868"/>
                  </a:lnTo>
                  <a:lnTo>
                    <a:pt x="193" y="36352"/>
                  </a:lnTo>
                  <a:lnTo>
                    <a:pt x="290" y="37739"/>
                  </a:lnTo>
                  <a:lnTo>
                    <a:pt x="367" y="39050"/>
                  </a:lnTo>
                  <a:lnTo>
                    <a:pt x="483" y="40245"/>
                  </a:lnTo>
                  <a:lnTo>
                    <a:pt x="675" y="42307"/>
                  </a:lnTo>
                  <a:lnTo>
                    <a:pt x="849" y="43869"/>
                  </a:lnTo>
                  <a:lnTo>
                    <a:pt x="984" y="44852"/>
                  </a:lnTo>
                  <a:lnTo>
                    <a:pt x="1041" y="45179"/>
                  </a:lnTo>
                  <a:lnTo>
                    <a:pt x="5783" y="44447"/>
                  </a:lnTo>
                  <a:lnTo>
                    <a:pt x="6149" y="43522"/>
                  </a:lnTo>
                  <a:lnTo>
                    <a:pt x="6496" y="42597"/>
                  </a:lnTo>
                  <a:lnTo>
                    <a:pt x="6843" y="41671"/>
                  </a:lnTo>
                  <a:lnTo>
                    <a:pt x="7151" y="40746"/>
                  </a:lnTo>
                  <a:lnTo>
                    <a:pt x="7460" y="39821"/>
                  </a:lnTo>
                  <a:lnTo>
                    <a:pt x="7730" y="38896"/>
                  </a:lnTo>
                  <a:lnTo>
                    <a:pt x="7999" y="37990"/>
                  </a:lnTo>
                  <a:lnTo>
                    <a:pt x="8250" y="37065"/>
                  </a:lnTo>
                  <a:lnTo>
                    <a:pt x="8481" y="36140"/>
                  </a:lnTo>
                  <a:lnTo>
                    <a:pt x="8693" y="35234"/>
                  </a:lnTo>
                  <a:lnTo>
                    <a:pt x="8905" y="34309"/>
                  </a:lnTo>
                  <a:lnTo>
                    <a:pt x="9098" y="33403"/>
                  </a:lnTo>
                  <a:lnTo>
                    <a:pt x="9272" y="32497"/>
                  </a:lnTo>
                  <a:lnTo>
                    <a:pt x="9426" y="31610"/>
                  </a:lnTo>
                  <a:lnTo>
                    <a:pt x="9580" y="30704"/>
                  </a:lnTo>
                  <a:lnTo>
                    <a:pt x="9715" y="29818"/>
                  </a:lnTo>
                  <a:lnTo>
                    <a:pt x="9831" y="28931"/>
                  </a:lnTo>
                  <a:lnTo>
                    <a:pt x="9946" y="28044"/>
                  </a:lnTo>
                  <a:lnTo>
                    <a:pt x="10120" y="26310"/>
                  </a:lnTo>
                  <a:lnTo>
                    <a:pt x="10255" y="24594"/>
                  </a:lnTo>
                  <a:lnTo>
                    <a:pt x="10351" y="22918"/>
                  </a:lnTo>
                  <a:lnTo>
                    <a:pt x="10409" y="21260"/>
                  </a:lnTo>
                  <a:lnTo>
                    <a:pt x="10428" y="19641"/>
                  </a:lnTo>
                  <a:lnTo>
                    <a:pt x="10409" y="18080"/>
                  </a:lnTo>
                  <a:lnTo>
                    <a:pt x="10370" y="16538"/>
                  </a:lnTo>
                  <a:lnTo>
                    <a:pt x="10293" y="15054"/>
                  </a:lnTo>
                  <a:lnTo>
                    <a:pt x="10197" y="13627"/>
                  </a:lnTo>
                  <a:lnTo>
                    <a:pt x="10081" y="12240"/>
                  </a:lnTo>
                  <a:lnTo>
                    <a:pt x="9946" y="10910"/>
                  </a:lnTo>
                  <a:lnTo>
                    <a:pt x="9792" y="9638"/>
                  </a:lnTo>
                  <a:lnTo>
                    <a:pt x="9619" y="8443"/>
                  </a:lnTo>
                  <a:lnTo>
                    <a:pt x="9445" y="7286"/>
                  </a:lnTo>
                  <a:lnTo>
                    <a:pt x="9272" y="6207"/>
                  </a:lnTo>
                  <a:lnTo>
                    <a:pt x="9079" y="5204"/>
                  </a:lnTo>
                  <a:lnTo>
                    <a:pt x="8886" y="4279"/>
                  </a:lnTo>
                  <a:lnTo>
                    <a:pt x="8713" y="3431"/>
                  </a:lnTo>
                  <a:lnTo>
                    <a:pt x="8520" y="2660"/>
                  </a:lnTo>
                  <a:lnTo>
                    <a:pt x="8346" y="1966"/>
                  </a:lnTo>
                  <a:lnTo>
                    <a:pt x="8192" y="1350"/>
                  </a:lnTo>
                  <a:lnTo>
                    <a:pt x="8038" y="848"/>
                  </a:lnTo>
                  <a:lnTo>
                    <a:pt x="7903" y="424"/>
                  </a:lnTo>
                  <a:lnTo>
                    <a:pt x="7865" y="328"/>
                  </a:lnTo>
                  <a:lnTo>
                    <a:pt x="7807" y="251"/>
                  </a:lnTo>
                  <a:lnTo>
                    <a:pt x="7749" y="193"/>
                  </a:lnTo>
                  <a:lnTo>
                    <a:pt x="7672" y="135"/>
                  </a:lnTo>
                  <a:lnTo>
                    <a:pt x="7595" y="77"/>
                  </a:lnTo>
                  <a:lnTo>
                    <a:pt x="7518" y="39"/>
                  </a:lnTo>
                  <a:lnTo>
                    <a:pt x="73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1681838" y="2460700"/>
              <a:ext cx="73275" cy="660650"/>
            </a:xfrm>
            <a:custGeom>
              <a:avLst/>
              <a:gdLst/>
              <a:ahLst/>
              <a:cxnLst/>
              <a:rect l="l" t="t" r="r" b="b"/>
              <a:pathLst>
                <a:path w="2931" h="26426" extrusionOk="0">
                  <a:moveTo>
                    <a:pt x="2738" y="0"/>
                  </a:moveTo>
                  <a:lnTo>
                    <a:pt x="2680" y="39"/>
                  </a:lnTo>
                  <a:lnTo>
                    <a:pt x="2661" y="78"/>
                  </a:lnTo>
                  <a:lnTo>
                    <a:pt x="2642" y="135"/>
                  </a:lnTo>
                  <a:lnTo>
                    <a:pt x="2237" y="3952"/>
                  </a:lnTo>
                  <a:lnTo>
                    <a:pt x="1350" y="12317"/>
                  </a:lnTo>
                  <a:lnTo>
                    <a:pt x="868" y="16923"/>
                  </a:lnTo>
                  <a:lnTo>
                    <a:pt x="464" y="21125"/>
                  </a:lnTo>
                  <a:lnTo>
                    <a:pt x="136" y="24421"/>
                  </a:lnTo>
                  <a:lnTo>
                    <a:pt x="40" y="25558"/>
                  </a:lnTo>
                  <a:lnTo>
                    <a:pt x="1" y="26271"/>
                  </a:lnTo>
                  <a:lnTo>
                    <a:pt x="1" y="26329"/>
                  </a:lnTo>
                  <a:lnTo>
                    <a:pt x="40" y="26387"/>
                  </a:lnTo>
                  <a:lnTo>
                    <a:pt x="78" y="26426"/>
                  </a:lnTo>
                  <a:lnTo>
                    <a:pt x="194" y="26426"/>
                  </a:lnTo>
                  <a:lnTo>
                    <a:pt x="252" y="26387"/>
                  </a:lnTo>
                  <a:lnTo>
                    <a:pt x="290" y="26348"/>
                  </a:lnTo>
                  <a:lnTo>
                    <a:pt x="290" y="26291"/>
                  </a:lnTo>
                  <a:lnTo>
                    <a:pt x="348" y="25577"/>
                  </a:lnTo>
                  <a:lnTo>
                    <a:pt x="444" y="24421"/>
                  </a:lnTo>
                  <a:lnTo>
                    <a:pt x="753" y="21144"/>
                  </a:lnTo>
                  <a:lnTo>
                    <a:pt x="1177" y="16943"/>
                  </a:lnTo>
                  <a:lnTo>
                    <a:pt x="1659" y="12336"/>
                  </a:lnTo>
                  <a:lnTo>
                    <a:pt x="2526" y="3971"/>
                  </a:lnTo>
                  <a:lnTo>
                    <a:pt x="2931" y="174"/>
                  </a:lnTo>
                  <a:lnTo>
                    <a:pt x="2931" y="97"/>
                  </a:lnTo>
                  <a:lnTo>
                    <a:pt x="2892" y="58"/>
                  </a:lnTo>
                  <a:lnTo>
                    <a:pt x="2854" y="20"/>
                  </a:lnTo>
                  <a:lnTo>
                    <a:pt x="2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1643788" y="2861125"/>
              <a:ext cx="163850" cy="546450"/>
            </a:xfrm>
            <a:custGeom>
              <a:avLst/>
              <a:gdLst/>
              <a:ahLst/>
              <a:cxnLst/>
              <a:rect l="l" t="t" r="r" b="b"/>
              <a:pathLst>
                <a:path w="6554" h="21858" extrusionOk="0">
                  <a:moveTo>
                    <a:pt x="5108" y="0"/>
                  </a:moveTo>
                  <a:lnTo>
                    <a:pt x="4973" y="20"/>
                  </a:lnTo>
                  <a:lnTo>
                    <a:pt x="4857" y="77"/>
                  </a:lnTo>
                  <a:lnTo>
                    <a:pt x="4761" y="155"/>
                  </a:lnTo>
                  <a:lnTo>
                    <a:pt x="4433" y="540"/>
                  </a:lnTo>
                  <a:lnTo>
                    <a:pt x="4125" y="945"/>
                  </a:lnTo>
                  <a:lnTo>
                    <a:pt x="3817" y="1330"/>
                  </a:lnTo>
                  <a:lnTo>
                    <a:pt x="3527" y="1735"/>
                  </a:lnTo>
                  <a:lnTo>
                    <a:pt x="3258" y="2140"/>
                  </a:lnTo>
                  <a:lnTo>
                    <a:pt x="3007" y="2545"/>
                  </a:lnTo>
                  <a:lnTo>
                    <a:pt x="2757" y="2949"/>
                  </a:lnTo>
                  <a:lnTo>
                    <a:pt x="2525" y="3373"/>
                  </a:lnTo>
                  <a:lnTo>
                    <a:pt x="2313" y="3797"/>
                  </a:lnTo>
                  <a:lnTo>
                    <a:pt x="2101" y="4221"/>
                  </a:lnTo>
                  <a:lnTo>
                    <a:pt x="1716" y="5070"/>
                  </a:lnTo>
                  <a:lnTo>
                    <a:pt x="1388" y="5918"/>
                  </a:lnTo>
                  <a:lnTo>
                    <a:pt x="1099" y="6766"/>
                  </a:lnTo>
                  <a:lnTo>
                    <a:pt x="848" y="7633"/>
                  </a:lnTo>
                  <a:lnTo>
                    <a:pt x="636" y="8481"/>
                  </a:lnTo>
                  <a:lnTo>
                    <a:pt x="463" y="9348"/>
                  </a:lnTo>
                  <a:lnTo>
                    <a:pt x="309" y="10177"/>
                  </a:lnTo>
                  <a:lnTo>
                    <a:pt x="193" y="11006"/>
                  </a:lnTo>
                  <a:lnTo>
                    <a:pt x="116" y="11816"/>
                  </a:lnTo>
                  <a:lnTo>
                    <a:pt x="58" y="12625"/>
                  </a:lnTo>
                  <a:lnTo>
                    <a:pt x="20" y="13396"/>
                  </a:lnTo>
                  <a:lnTo>
                    <a:pt x="0" y="14148"/>
                  </a:lnTo>
                  <a:lnTo>
                    <a:pt x="0" y="14880"/>
                  </a:lnTo>
                  <a:lnTo>
                    <a:pt x="20" y="15574"/>
                  </a:lnTo>
                  <a:lnTo>
                    <a:pt x="58" y="16229"/>
                  </a:lnTo>
                  <a:lnTo>
                    <a:pt x="97" y="16865"/>
                  </a:lnTo>
                  <a:lnTo>
                    <a:pt x="154" y="17444"/>
                  </a:lnTo>
                  <a:lnTo>
                    <a:pt x="289" y="18504"/>
                  </a:lnTo>
                  <a:lnTo>
                    <a:pt x="405" y="19352"/>
                  </a:lnTo>
                  <a:lnTo>
                    <a:pt x="521" y="19988"/>
                  </a:lnTo>
                  <a:lnTo>
                    <a:pt x="636" y="20528"/>
                  </a:lnTo>
                  <a:lnTo>
                    <a:pt x="925" y="21857"/>
                  </a:lnTo>
                  <a:lnTo>
                    <a:pt x="3759" y="21106"/>
                  </a:lnTo>
                  <a:lnTo>
                    <a:pt x="4144" y="20412"/>
                  </a:lnTo>
                  <a:lnTo>
                    <a:pt x="4510" y="19718"/>
                  </a:lnTo>
                  <a:lnTo>
                    <a:pt x="4838" y="19005"/>
                  </a:lnTo>
                  <a:lnTo>
                    <a:pt x="5127" y="18272"/>
                  </a:lnTo>
                  <a:lnTo>
                    <a:pt x="5378" y="17521"/>
                  </a:lnTo>
                  <a:lnTo>
                    <a:pt x="5609" y="16769"/>
                  </a:lnTo>
                  <a:lnTo>
                    <a:pt x="5821" y="16017"/>
                  </a:lnTo>
                  <a:lnTo>
                    <a:pt x="5995" y="15246"/>
                  </a:lnTo>
                  <a:lnTo>
                    <a:pt x="6129" y="14475"/>
                  </a:lnTo>
                  <a:lnTo>
                    <a:pt x="6264" y="13724"/>
                  </a:lnTo>
                  <a:lnTo>
                    <a:pt x="6361" y="12953"/>
                  </a:lnTo>
                  <a:lnTo>
                    <a:pt x="6438" y="12182"/>
                  </a:lnTo>
                  <a:lnTo>
                    <a:pt x="6496" y="11411"/>
                  </a:lnTo>
                  <a:lnTo>
                    <a:pt x="6534" y="10659"/>
                  </a:lnTo>
                  <a:lnTo>
                    <a:pt x="6554" y="9907"/>
                  </a:lnTo>
                  <a:lnTo>
                    <a:pt x="6554" y="9175"/>
                  </a:lnTo>
                  <a:lnTo>
                    <a:pt x="6554" y="8443"/>
                  </a:lnTo>
                  <a:lnTo>
                    <a:pt x="6534" y="7729"/>
                  </a:lnTo>
                  <a:lnTo>
                    <a:pt x="6496" y="7036"/>
                  </a:lnTo>
                  <a:lnTo>
                    <a:pt x="6438" y="6361"/>
                  </a:lnTo>
                  <a:lnTo>
                    <a:pt x="6322" y="5070"/>
                  </a:lnTo>
                  <a:lnTo>
                    <a:pt x="6187" y="3875"/>
                  </a:lnTo>
                  <a:lnTo>
                    <a:pt x="6014" y="2795"/>
                  </a:lnTo>
                  <a:lnTo>
                    <a:pt x="5860" y="1831"/>
                  </a:lnTo>
                  <a:lnTo>
                    <a:pt x="5705" y="1022"/>
                  </a:lnTo>
                  <a:lnTo>
                    <a:pt x="5551" y="367"/>
                  </a:lnTo>
                  <a:lnTo>
                    <a:pt x="5513" y="232"/>
                  </a:lnTo>
                  <a:lnTo>
                    <a:pt x="5436" y="135"/>
                  </a:lnTo>
                  <a:lnTo>
                    <a:pt x="5339" y="58"/>
                  </a:lnTo>
                  <a:lnTo>
                    <a:pt x="5224" y="20"/>
                  </a:lnTo>
                  <a:lnTo>
                    <a:pt x="5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1691488" y="2958450"/>
              <a:ext cx="66525" cy="400925"/>
            </a:xfrm>
            <a:custGeom>
              <a:avLst/>
              <a:gdLst/>
              <a:ahLst/>
              <a:cxnLst/>
              <a:rect l="l" t="t" r="r" b="b"/>
              <a:pathLst>
                <a:path w="2661" h="16037" extrusionOk="0">
                  <a:moveTo>
                    <a:pt x="2468" y="1"/>
                  </a:moveTo>
                  <a:lnTo>
                    <a:pt x="2410" y="39"/>
                  </a:lnTo>
                  <a:lnTo>
                    <a:pt x="2371" y="78"/>
                  </a:lnTo>
                  <a:lnTo>
                    <a:pt x="2352" y="136"/>
                  </a:lnTo>
                  <a:lnTo>
                    <a:pt x="0" y="15864"/>
                  </a:lnTo>
                  <a:lnTo>
                    <a:pt x="0" y="15921"/>
                  </a:lnTo>
                  <a:lnTo>
                    <a:pt x="20" y="15979"/>
                  </a:lnTo>
                  <a:lnTo>
                    <a:pt x="78" y="16018"/>
                  </a:lnTo>
                  <a:lnTo>
                    <a:pt x="135" y="16037"/>
                  </a:lnTo>
                  <a:lnTo>
                    <a:pt x="193" y="16037"/>
                  </a:lnTo>
                  <a:lnTo>
                    <a:pt x="251" y="15998"/>
                  </a:lnTo>
                  <a:lnTo>
                    <a:pt x="290" y="15960"/>
                  </a:lnTo>
                  <a:lnTo>
                    <a:pt x="290" y="15921"/>
                  </a:lnTo>
                  <a:lnTo>
                    <a:pt x="2660" y="174"/>
                  </a:lnTo>
                  <a:lnTo>
                    <a:pt x="2660" y="116"/>
                  </a:lnTo>
                  <a:lnTo>
                    <a:pt x="2622" y="59"/>
                  </a:lnTo>
                  <a:lnTo>
                    <a:pt x="2583" y="20"/>
                  </a:lnTo>
                  <a:lnTo>
                    <a:pt x="2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1418763" y="3359850"/>
              <a:ext cx="421150" cy="592225"/>
            </a:xfrm>
            <a:custGeom>
              <a:avLst/>
              <a:gdLst/>
              <a:ahLst/>
              <a:cxnLst/>
              <a:rect l="l" t="t" r="r" b="b"/>
              <a:pathLst>
                <a:path w="16846" h="23689" extrusionOk="0">
                  <a:moveTo>
                    <a:pt x="16846" y="0"/>
                  </a:moveTo>
                  <a:lnTo>
                    <a:pt x="16846" y="0"/>
                  </a:lnTo>
                  <a:lnTo>
                    <a:pt x="16846" y="0"/>
                  </a:lnTo>
                  <a:close/>
                  <a:moveTo>
                    <a:pt x="0" y="0"/>
                  </a:moveTo>
                  <a:lnTo>
                    <a:pt x="58" y="713"/>
                  </a:lnTo>
                  <a:lnTo>
                    <a:pt x="251" y="2660"/>
                  </a:lnTo>
                  <a:lnTo>
                    <a:pt x="386" y="4009"/>
                  </a:lnTo>
                  <a:lnTo>
                    <a:pt x="540" y="5551"/>
                  </a:lnTo>
                  <a:lnTo>
                    <a:pt x="752" y="7247"/>
                  </a:lnTo>
                  <a:lnTo>
                    <a:pt x="983" y="9078"/>
                  </a:lnTo>
                  <a:lnTo>
                    <a:pt x="1234" y="10967"/>
                  </a:lnTo>
                  <a:lnTo>
                    <a:pt x="1542" y="12895"/>
                  </a:lnTo>
                  <a:lnTo>
                    <a:pt x="1870" y="14841"/>
                  </a:lnTo>
                  <a:lnTo>
                    <a:pt x="2236" y="16750"/>
                  </a:lnTo>
                  <a:lnTo>
                    <a:pt x="2429" y="17675"/>
                  </a:lnTo>
                  <a:lnTo>
                    <a:pt x="2622" y="18561"/>
                  </a:lnTo>
                  <a:lnTo>
                    <a:pt x="2834" y="19448"/>
                  </a:lnTo>
                  <a:lnTo>
                    <a:pt x="3065" y="20296"/>
                  </a:lnTo>
                  <a:lnTo>
                    <a:pt x="3277" y="21086"/>
                  </a:lnTo>
                  <a:lnTo>
                    <a:pt x="3527" y="21857"/>
                  </a:lnTo>
                  <a:lnTo>
                    <a:pt x="3759" y="22570"/>
                  </a:lnTo>
                  <a:lnTo>
                    <a:pt x="4029" y="23226"/>
                  </a:lnTo>
                  <a:lnTo>
                    <a:pt x="4298" y="23284"/>
                  </a:lnTo>
                  <a:lnTo>
                    <a:pt x="5089" y="23380"/>
                  </a:lnTo>
                  <a:lnTo>
                    <a:pt x="6284" y="23496"/>
                  </a:lnTo>
                  <a:lnTo>
                    <a:pt x="7016" y="23553"/>
                  </a:lnTo>
                  <a:lnTo>
                    <a:pt x="7806" y="23611"/>
                  </a:lnTo>
                  <a:lnTo>
                    <a:pt x="8674" y="23650"/>
                  </a:lnTo>
                  <a:lnTo>
                    <a:pt x="9580" y="23669"/>
                  </a:lnTo>
                  <a:lnTo>
                    <a:pt x="10524" y="23688"/>
                  </a:lnTo>
                  <a:lnTo>
                    <a:pt x="11488" y="23650"/>
                  </a:lnTo>
                  <a:lnTo>
                    <a:pt x="12490" y="23611"/>
                  </a:lnTo>
                  <a:lnTo>
                    <a:pt x="13492" y="23515"/>
                  </a:lnTo>
                  <a:lnTo>
                    <a:pt x="14475" y="23399"/>
                  </a:lnTo>
                  <a:lnTo>
                    <a:pt x="14976" y="23322"/>
                  </a:lnTo>
                  <a:lnTo>
                    <a:pt x="15458" y="23226"/>
                  </a:lnTo>
                  <a:lnTo>
                    <a:pt x="16846" y="0"/>
                  </a:lnTo>
                  <a:lnTo>
                    <a:pt x="16827" y="39"/>
                  </a:lnTo>
                  <a:lnTo>
                    <a:pt x="16788" y="97"/>
                  </a:lnTo>
                  <a:lnTo>
                    <a:pt x="16750" y="135"/>
                  </a:lnTo>
                  <a:lnTo>
                    <a:pt x="16672" y="193"/>
                  </a:lnTo>
                  <a:lnTo>
                    <a:pt x="16460" y="289"/>
                  </a:lnTo>
                  <a:lnTo>
                    <a:pt x="16171" y="386"/>
                  </a:lnTo>
                  <a:lnTo>
                    <a:pt x="15824" y="463"/>
                  </a:lnTo>
                  <a:lnTo>
                    <a:pt x="15400" y="559"/>
                  </a:lnTo>
                  <a:lnTo>
                    <a:pt x="14918" y="636"/>
                  </a:lnTo>
                  <a:lnTo>
                    <a:pt x="14379" y="694"/>
                  </a:lnTo>
                  <a:lnTo>
                    <a:pt x="13781" y="771"/>
                  </a:lnTo>
                  <a:lnTo>
                    <a:pt x="13126" y="829"/>
                  </a:lnTo>
                  <a:lnTo>
                    <a:pt x="11700" y="925"/>
                  </a:lnTo>
                  <a:lnTo>
                    <a:pt x="10119" y="983"/>
                  </a:lnTo>
                  <a:lnTo>
                    <a:pt x="8423" y="1003"/>
                  </a:lnTo>
                  <a:lnTo>
                    <a:pt x="6727" y="983"/>
                  </a:lnTo>
                  <a:lnTo>
                    <a:pt x="5146" y="925"/>
                  </a:lnTo>
                  <a:lnTo>
                    <a:pt x="3720" y="829"/>
                  </a:lnTo>
                  <a:lnTo>
                    <a:pt x="3065" y="771"/>
                  </a:lnTo>
                  <a:lnTo>
                    <a:pt x="2467" y="694"/>
                  </a:lnTo>
                  <a:lnTo>
                    <a:pt x="1928" y="636"/>
                  </a:lnTo>
                  <a:lnTo>
                    <a:pt x="1446" y="559"/>
                  </a:lnTo>
                  <a:lnTo>
                    <a:pt x="1022" y="463"/>
                  </a:lnTo>
                  <a:lnTo>
                    <a:pt x="656" y="386"/>
                  </a:lnTo>
                  <a:lnTo>
                    <a:pt x="386" y="289"/>
                  </a:lnTo>
                  <a:lnTo>
                    <a:pt x="174" y="193"/>
                  </a:lnTo>
                  <a:lnTo>
                    <a:pt x="97" y="135"/>
                  </a:lnTo>
                  <a:lnTo>
                    <a:pt x="39" y="97"/>
                  </a:lnTo>
                  <a:lnTo>
                    <a:pt x="19" y="3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16"/>
          <p:cNvSpPr/>
          <p:nvPr/>
        </p:nvSpPr>
        <p:spPr>
          <a:xfrm rot="2700000">
            <a:off x="8889161" y="2409066"/>
            <a:ext cx="211118" cy="211080"/>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rot="2700000">
            <a:off x="8755245" y="2637849"/>
            <a:ext cx="116239" cy="11623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337"/>
        <p:cNvGrpSpPr/>
        <p:nvPr/>
      </p:nvGrpSpPr>
      <p:grpSpPr>
        <a:xfrm>
          <a:off x="0" y="0"/>
          <a:ext cx="0" cy="0"/>
          <a:chOff x="0" y="0"/>
          <a:chExt cx="0" cy="0"/>
        </a:xfrm>
      </p:grpSpPr>
      <p:sp>
        <p:nvSpPr>
          <p:cNvPr id="338" name="Google Shape;338;p17"/>
          <p:cNvSpPr/>
          <p:nvPr/>
        </p:nvSpPr>
        <p:spPr>
          <a:xfrm>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0" name="Google Shape;340;p17"/>
          <p:cNvSpPr txBox="1">
            <a:spLocks noGrp="1"/>
          </p:cNvSpPr>
          <p:nvPr>
            <p:ph type="subTitle" idx="1"/>
          </p:nvPr>
        </p:nvSpPr>
        <p:spPr>
          <a:xfrm>
            <a:off x="719929" y="3163575"/>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300">
                <a:latin typeface="Adamina"/>
                <a:ea typeface="Adamina"/>
                <a:cs typeface="Adamina"/>
                <a:sym typeface="Adamin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17"/>
          <p:cNvSpPr txBox="1">
            <a:spLocks noGrp="1"/>
          </p:cNvSpPr>
          <p:nvPr>
            <p:ph type="subTitle" idx="2"/>
          </p:nvPr>
        </p:nvSpPr>
        <p:spPr>
          <a:xfrm>
            <a:off x="719929" y="3535050"/>
            <a:ext cx="25017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2" name="Google Shape;342;p17"/>
          <p:cNvSpPr txBox="1">
            <a:spLocks noGrp="1"/>
          </p:cNvSpPr>
          <p:nvPr>
            <p:ph type="subTitle" idx="3"/>
          </p:nvPr>
        </p:nvSpPr>
        <p:spPr>
          <a:xfrm>
            <a:off x="3321150" y="3163575"/>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300">
                <a:latin typeface="Adamina"/>
                <a:ea typeface="Adamina"/>
                <a:cs typeface="Adamina"/>
                <a:sym typeface="Adamin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3" name="Google Shape;343;p17"/>
          <p:cNvSpPr txBox="1">
            <a:spLocks noGrp="1"/>
          </p:cNvSpPr>
          <p:nvPr>
            <p:ph type="subTitle" idx="4"/>
          </p:nvPr>
        </p:nvSpPr>
        <p:spPr>
          <a:xfrm>
            <a:off x="3321150" y="3535050"/>
            <a:ext cx="25017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4" name="Google Shape;344;p17"/>
          <p:cNvSpPr txBox="1">
            <a:spLocks noGrp="1"/>
          </p:cNvSpPr>
          <p:nvPr>
            <p:ph type="subTitle" idx="5"/>
          </p:nvPr>
        </p:nvSpPr>
        <p:spPr>
          <a:xfrm>
            <a:off x="5922371" y="3163575"/>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300">
                <a:latin typeface="Adamina"/>
                <a:ea typeface="Adamina"/>
                <a:cs typeface="Adamina"/>
                <a:sym typeface="Adamin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5" name="Google Shape;345;p17"/>
          <p:cNvSpPr txBox="1">
            <a:spLocks noGrp="1"/>
          </p:cNvSpPr>
          <p:nvPr>
            <p:ph type="subTitle" idx="6"/>
          </p:nvPr>
        </p:nvSpPr>
        <p:spPr>
          <a:xfrm>
            <a:off x="5922371" y="3535050"/>
            <a:ext cx="25017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6" name="Google Shape;346;p17"/>
          <p:cNvSpPr/>
          <p:nvPr/>
        </p:nvSpPr>
        <p:spPr>
          <a:xfrm rot="2700000">
            <a:off x="1834311" y="176828"/>
            <a:ext cx="211118" cy="211080"/>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rot="2700000">
            <a:off x="1700395" y="405612"/>
            <a:ext cx="116239" cy="11623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rot="10800000" flipH="1">
            <a:off x="8142550" y="4811193"/>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rot="10800000" flipH="1">
            <a:off x="8189994" y="4602138"/>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17"/>
          <p:cNvGrpSpPr/>
          <p:nvPr/>
        </p:nvGrpSpPr>
        <p:grpSpPr>
          <a:xfrm rot="10800000">
            <a:off x="8162925" y="-800103"/>
            <a:ext cx="1138550" cy="3112118"/>
            <a:chOff x="-143200" y="2391747"/>
            <a:chExt cx="1138550" cy="3112118"/>
          </a:xfrm>
        </p:grpSpPr>
        <p:sp>
          <p:nvSpPr>
            <p:cNvPr id="351" name="Google Shape;351;p17"/>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17"/>
          <p:cNvGrpSpPr/>
          <p:nvPr/>
        </p:nvGrpSpPr>
        <p:grpSpPr>
          <a:xfrm>
            <a:off x="-143200" y="2391747"/>
            <a:ext cx="1138550" cy="3112118"/>
            <a:chOff x="-143200" y="2391747"/>
            <a:chExt cx="1138550" cy="3112118"/>
          </a:xfrm>
        </p:grpSpPr>
        <p:sp>
          <p:nvSpPr>
            <p:cNvPr id="360" name="Google Shape;360;p17"/>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68"/>
        <p:cNvGrpSpPr/>
        <p:nvPr/>
      </p:nvGrpSpPr>
      <p:grpSpPr>
        <a:xfrm>
          <a:off x="0" y="0"/>
          <a:ext cx="0" cy="0"/>
          <a:chOff x="0" y="0"/>
          <a:chExt cx="0" cy="0"/>
        </a:xfrm>
      </p:grpSpPr>
      <p:sp>
        <p:nvSpPr>
          <p:cNvPr id="369" name="Google Shape;369;p18"/>
          <p:cNvSpPr/>
          <p:nvPr/>
        </p:nvSpPr>
        <p:spPr>
          <a:xfrm>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txBox="1">
            <a:spLocks noGrp="1"/>
          </p:cNvSpPr>
          <p:nvPr>
            <p:ph type="title"/>
          </p:nvPr>
        </p:nvSpPr>
        <p:spPr>
          <a:xfrm>
            <a:off x="2510514" y="1578920"/>
            <a:ext cx="19782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1" name="Google Shape;371;p18"/>
          <p:cNvSpPr txBox="1">
            <a:spLocks noGrp="1"/>
          </p:cNvSpPr>
          <p:nvPr>
            <p:ph type="subTitle" idx="1"/>
          </p:nvPr>
        </p:nvSpPr>
        <p:spPr>
          <a:xfrm>
            <a:off x="2510514" y="1948751"/>
            <a:ext cx="19782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 name="Google Shape;372;p18"/>
          <p:cNvSpPr txBox="1">
            <a:spLocks noGrp="1"/>
          </p:cNvSpPr>
          <p:nvPr>
            <p:ph type="title" idx="2"/>
          </p:nvPr>
        </p:nvSpPr>
        <p:spPr>
          <a:xfrm>
            <a:off x="5714455" y="1578915"/>
            <a:ext cx="19782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3" name="Google Shape;373;p18"/>
          <p:cNvSpPr txBox="1">
            <a:spLocks noGrp="1"/>
          </p:cNvSpPr>
          <p:nvPr>
            <p:ph type="subTitle" idx="3"/>
          </p:nvPr>
        </p:nvSpPr>
        <p:spPr>
          <a:xfrm>
            <a:off x="5714455" y="1948751"/>
            <a:ext cx="19782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4" name="Google Shape;374;p18"/>
          <p:cNvSpPr txBox="1">
            <a:spLocks noGrp="1"/>
          </p:cNvSpPr>
          <p:nvPr>
            <p:ph type="title" idx="4"/>
          </p:nvPr>
        </p:nvSpPr>
        <p:spPr>
          <a:xfrm>
            <a:off x="2510514" y="3102922"/>
            <a:ext cx="19752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5" name="Google Shape;375;p18"/>
          <p:cNvSpPr txBox="1">
            <a:spLocks noGrp="1"/>
          </p:cNvSpPr>
          <p:nvPr>
            <p:ph type="subTitle" idx="5"/>
          </p:nvPr>
        </p:nvSpPr>
        <p:spPr>
          <a:xfrm>
            <a:off x="2510514" y="3472753"/>
            <a:ext cx="19782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18"/>
          <p:cNvSpPr txBox="1">
            <a:spLocks noGrp="1"/>
          </p:cNvSpPr>
          <p:nvPr>
            <p:ph type="title" idx="6"/>
          </p:nvPr>
        </p:nvSpPr>
        <p:spPr>
          <a:xfrm>
            <a:off x="5714455" y="3102915"/>
            <a:ext cx="19782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7" name="Google Shape;377;p18"/>
          <p:cNvSpPr txBox="1">
            <a:spLocks noGrp="1"/>
          </p:cNvSpPr>
          <p:nvPr>
            <p:ph type="subTitle" idx="7"/>
          </p:nvPr>
        </p:nvSpPr>
        <p:spPr>
          <a:xfrm>
            <a:off x="5714455" y="3472753"/>
            <a:ext cx="19782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8" name="Google Shape;378;p18"/>
          <p:cNvSpPr txBox="1">
            <a:spLocks noGrp="1"/>
          </p:cNvSpPr>
          <p:nvPr>
            <p:ph type="title" idx="8"/>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79" name="Google Shape;379;p18"/>
          <p:cNvGrpSpPr/>
          <p:nvPr/>
        </p:nvGrpSpPr>
        <p:grpSpPr>
          <a:xfrm>
            <a:off x="-143200" y="2391747"/>
            <a:ext cx="1138550" cy="3112118"/>
            <a:chOff x="-143200" y="2391747"/>
            <a:chExt cx="1138550" cy="3112118"/>
          </a:xfrm>
        </p:grpSpPr>
        <p:sp>
          <p:nvSpPr>
            <p:cNvPr id="380" name="Google Shape;380;p18"/>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8"/>
          <p:cNvGrpSpPr/>
          <p:nvPr/>
        </p:nvGrpSpPr>
        <p:grpSpPr>
          <a:xfrm rot="10800000">
            <a:off x="8162925" y="-800103"/>
            <a:ext cx="1138550" cy="3112118"/>
            <a:chOff x="-143200" y="2391747"/>
            <a:chExt cx="1138550" cy="3112118"/>
          </a:xfrm>
        </p:grpSpPr>
        <p:sp>
          <p:nvSpPr>
            <p:cNvPr id="389" name="Google Shape;389;p18"/>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8"/>
          <p:cNvSpPr/>
          <p:nvPr/>
        </p:nvSpPr>
        <p:spPr>
          <a:xfrm rot="2700000">
            <a:off x="234111" y="1856266"/>
            <a:ext cx="211118" cy="211080"/>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rot="2700000">
            <a:off x="100195" y="2085049"/>
            <a:ext cx="116239" cy="11623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rot="2700000">
            <a:off x="8663736" y="1599091"/>
            <a:ext cx="211118" cy="211080"/>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rot="2700000">
            <a:off x="8529820" y="1827874"/>
            <a:ext cx="116239" cy="11623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01"/>
        <p:cNvGrpSpPr/>
        <p:nvPr/>
      </p:nvGrpSpPr>
      <p:grpSpPr>
        <a:xfrm>
          <a:off x="0" y="0"/>
          <a:ext cx="0" cy="0"/>
          <a:chOff x="0" y="0"/>
          <a:chExt cx="0" cy="0"/>
        </a:xfrm>
      </p:grpSpPr>
      <p:sp>
        <p:nvSpPr>
          <p:cNvPr id="402" name="Google Shape;402;p19"/>
          <p:cNvSpPr/>
          <p:nvPr/>
        </p:nvSpPr>
        <p:spPr>
          <a:xfrm flipH="1">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txBox="1">
            <a:spLocks noGrp="1"/>
          </p:cNvSpPr>
          <p:nvPr>
            <p:ph type="title"/>
          </p:nvPr>
        </p:nvSpPr>
        <p:spPr>
          <a:xfrm>
            <a:off x="2369614" y="1188679"/>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4" name="Google Shape;404;p19"/>
          <p:cNvSpPr txBox="1">
            <a:spLocks noGrp="1"/>
          </p:cNvSpPr>
          <p:nvPr>
            <p:ph type="subTitle" idx="1"/>
          </p:nvPr>
        </p:nvSpPr>
        <p:spPr>
          <a:xfrm>
            <a:off x="2369614" y="1556129"/>
            <a:ext cx="19860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5" name="Google Shape;405;p19"/>
          <p:cNvSpPr txBox="1">
            <a:spLocks noGrp="1"/>
          </p:cNvSpPr>
          <p:nvPr>
            <p:ph type="title" idx="2"/>
          </p:nvPr>
        </p:nvSpPr>
        <p:spPr>
          <a:xfrm>
            <a:off x="5875079" y="1188679"/>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6" name="Google Shape;406;p19"/>
          <p:cNvSpPr txBox="1">
            <a:spLocks noGrp="1"/>
          </p:cNvSpPr>
          <p:nvPr>
            <p:ph type="subTitle" idx="3"/>
          </p:nvPr>
        </p:nvSpPr>
        <p:spPr>
          <a:xfrm>
            <a:off x="5875079" y="1556129"/>
            <a:ext cx="19860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 name="Google Shape;407;p19"/>
          <p:cNvSpPr txBox="1">
            <a:spLocks noGrp="1"/>
          </p:cNvSpPr>
          <p:nvPr>
            <p:ph type="title" idx="4"/>
          </p:nvPr>
        </p:nvSpPr>
        <p:spPr>
          <a:xfrm>
            <a:off x="2369614" y="2340530"/>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8" name="Google Shape;408;p19"/>
          <p:cNvSpPr txBox="1">
            <a:spLocks noGrp="1"/>
          </p:cNvSpPr>
          <p:nvPr>
            <p:ph type="subTitle" idx="5"/>
          </p:nvPr>
        </p:nvSpPr>
        <p:spPr>
          <a:xfrm>
            <a:off x="2369614" y="2707980"/>
            <a:ext cx="19860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9" name="Google Shape;409;p19"/>
          <p:cNvSpPr txBox="1">
            <a:spLocks noGrp="1"/>
          </p:cNvSpPr>
          <p:nvPr>
            <p:ph type="title" idx="6"/>
          </p:nvPr>
        </p:nvSpPr>
        <p:spPr>
          <a:xfrm>
            <a:off x="5875079" y="2340530"/>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0" name="Google Shape;410;p19"/>
          <p:cNvSpPr txBox="1">
            <a:spLocks noGrp="1"/>
          </p:cNvSpPr>
          <p:nvPr>
            <p:ph type="subTitle" idx="7"/>
          </p:nvPr>
        </p:nvSpPr>
        <p:spPr>
          <a:xfrm>
            <a:off x="5875079" y="2707980"/>
            <a:ext cx="19860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19"/>
          <p:cNvSpPr txBox="1">
            <a:spLocks noGrp="1"/>
          </p:cNvSpPr>
          <p:nvPr>
            <p:ph type="title" idx="8"/>
          </p:nvPr>
        </p:nvSpPr>
        <p:spPr>
          <a:xfrm>
            <a:off x="5875079" y="3490316"/>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2" name="Google Shape;412;p19"/>
          <p:cNvSpPr txBox="1">
            <a:spLocks noGrp="1"/>
          </p:cNvSpPr>
          <p:nvPr>
            <p:ph type="subTitle" idx="9"/>
          </p:nvPr>
        </p:nvSpPr>
        <p:spPr>
          <a:xfrm>
            <a:off x="5875079" y="3857766"/>
            <a:ext cx="19860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3" name="Google Shape;413;p19"/>
          <p:cNvSpPr txBox="1">
            <a:spLocks noGrp="1"/>
          </p:cNvSpPr>
          <p:nvPr>
            <p:ph type="title" idx="13"/>
          </p:nvPr>
        </p:nvSpPr>
        <p:spPr>
          <a:xfrm>
            <a:off x="2369614" y="3490316"/>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4" name="Google Shape;414;p19"/>
          <p:cNvSpPr txBox="1">
            <a:spLocks noGrp="1"/>
          </p:cNvSpPr>
          <p:nvPr>
            <p:ph type="subTitle" idx="14"/>
          </p:nvPr>
        </p:nvSpPr>
        <p:spPr>
          <a:xfrm>
            <a:off x="2369614" y="3857766"/>
            <a:ext cx="19860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5" name="Google Shape;415;p19"/>
          <p:cNvSpPr txBox="1">
            <a:spLocks noGrp="1"/>
          </p:cNvSpPr>
          <p:nvPr>
            <p:ph type="title" idx="15"/>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416" name="Google Shape;416;p19"/>
          <p:cNvGrpSpPr/>
          <p:nvPr/>
        </p:nvGrpSpPr>
        <p:grpSpPr>
          <a:xfrm>
            <a:off x="8612552" y="2501250"/>
            <a:ext cx="1151024" cy="3259523"/>
            <a:chOff x="8612552" y="2501250"/>
            <a:chExt cx="1151024" cy="3259523"/>
          </a:xfrm>
        </p:grpSpPr>
        <p:sp>
          <p:nvSpPr>
            <p:cNvPr id="417" name="Google Shape;417;p19"/>
            <p:cNvSpPr/>
            <p:nvPr/>
          </p:nvSpPr>
          <p:spPr>
            <a:xfrm>
              <a:off x="9012818" y="2959678"/>
              <a:ext cx="232573" cy="1090395"/>
            </a:xfrm>
            <a:custGeom>
              <a:avLst/>
              <a:gdLst/>
              <a:ahLst/>
              <a:cxnLst/>
              <a:rect l="l" t="t" r="r" b="b"/>
              <a:pathLst>
                <a:path w="5398" h="25308" extrusionOk="0">
                  <a:moveTo>
                    <a:pt x="3624" y="0"/>
                  </a:moveTo>
                  <a:lnTo>
                    <a:pt x="3374" y="559"/>
                  </a:lnTo>
                  <a:lnTo>
                    <a:pt x="3085" y="1234"/>
                  </a:lnTo>
                  <a:lnTo>
                    <a:pt x="2738" y="2101"/>
                  </a:lnTo>
                  <a:lnTo>
                    <a:pt x="2314" y="3200"/>
                  </a:lnTo>
                  <a:lnTo>
                    <a:pt x="1890" y="4472"/>
                  </a:lnTo>
                  <a:lnTo>
                    <a:pt x="1658" y="5166"/>
                  </a:lnTo>
                  <a:lnTo>
                    <a:pt x="1446" y="5898"/>
                  </a:lnTo>
                  <a:lnTo>
                    <a:pt x="1234" y="6650"/>
                  </a:lnTo>
                  <a:lnTo>
                    <a:pt x="1022" y="7459"/>
                  </a:lnTo>
                  <a:lnTo>
                    <a:pt x="830" y="8288"/>
                  </a:lnTo>
                  <a:lnTo>
                    <a:pt x="656" y="9136"/>
                  </a:lnTo>
                  <a:lnTo>
                    <a:pt x="483" y="10003"/>
                  </a:lnTo>
                  <a:lnTo>
                    <a:pt x="348" y="10890"/>
                  </a:lnTo>
                  <a:lnTo>
                    <a:pt x="213" y="11796"/>
                  </a:lnTo>
                  <a:lnTo>
                    <a:pt x="116" y="12721"/>
                  </a:lnTo>
                  <a:lnTo>
                    <a:pt x="59" y="13666"/>
                  </a:lnTo>
                  <a:lnTo>
                    <a:pt x="20" y="14610"/>
                  </a:lnTo>
                  <a:lnTo>
                    <a:pt x="1" y="15554"/>
                  </a:lnTo>
                  <a:lnTo>
                    <a:pt x="39" y="16518"/>
                  </a:lnTo>
                  <a:lnTo>
                    <a:pt x="116" y="17463"/>
                  </a:lnTo>
                  <a:lnTo>
                    <a:pt x="232" y="18407"/>
                  </a:lnTo>
                  <a:lnTo>
                    <a:pt x="309" y="18889"/>
                  </a:lnTo>
                  <a:lnTo>
                    <a:pt x="386" y="19351"/>
                  </a:lnTo>
                  <a:lnTo>
                    <a:pt x="502" y="19833"/>
                  </a:lnTo>
                  <a:lnTo>
                    <a:pt x="598" y="20296"/>
                  </a:lnTo>
                  <a:lnTo>
                    <a:pt x="733" y="20758"/>
                  </a:lnTo>
                  <a:lnTo>
                    <a:pt x="868" y="21221"/>
                  </a:lnTo>
                  <a:lnTo>
                    <a:pt x="1022" y="21684"/>
                  </a:lnTo>
                  <a:lnTo>
                    <a:pt x="1177" y="22127"/>
                  </a:lnTo>
                  <a:lnTo>
                    <a:pt x="3624" y="25307"/>
                  </a:lnTo>
                  <a:lnTo>
                    <a:pt x="5398" y="6688"/>
                  </a:lnTo>
                  <a:lnTo>
                    <a:pt x="3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8612552" y="4549956"/>
              <a:ext cx="800562" cy="1210818"/>
            </a:xfrm>
            <a:custGeom>
              <a:avLst/>
              <a:gdLst/>
              <a:ahLst/>
              <a:cxnLst/>
              <a:rect l="l" t="t" r="r" b="b"/>
              <a:pathLst>
                <a:path w="18581" h="28103" extrusionOk="0">
                  <a:moveTo>
                    <a:pt x="637" y="0"/>
                  </a:moveTo>
                  <a:lnTo>
                    <a:pt x="540" y="20"/>
                  </a:lnTo>
                  <a:lnTo>
                    <a:pt x="463" y="39"/>
                  </a:lnTo>
                  <a:lnTo>
                    <a:pt x="367" y="77"/>
                  </a:lnTo>
                  <a:lnTo>
                    <a:pt x="290" y="135"/>
                  </a:lnTo>
                  <a:lnTo>
                    <a:pt x="232" y="193"/>
                  </a:lnTo>
                  <a:lnTo>
                    <a:pt x="155" y="251"/>
                  </a:lnTo>
                  <a:lnTo>
                    <a:pt x="97" y="328"/>
                  </a:lnTo>
                  <a:lnTo>
                    <a:pt x="58" y="405"/>
                  </a:lnTo>
                  <a:lnTo>
                    <a:pt x="20" y="501"/>
                  </a:lnTo>
                  <a:lnTo>
                    <a:pt x="1" y="598"/>
                  </a:lnTo>
                  <a:lnTo>
                    <a:pt x="1" y="694"/>
                  </a:lnTo>
                  <a:lnTo>
                    <a:pt x="20" y="791"/>
                  </a:lnTo>
                  <a:lnTo>
                    <a:pt x="155" y="1581"/>
                  </a:lnTo>
                  <a:lnTo>
                    <a:pt x="309" y="2352"/>
                  </a:lnTo>
                  <a:lnTo>
                    <a:pt x="463" y="3123"/>
                  </a:lnTo>
                  <a:lnTo>
                    <a:pt x="656" y="3874"/>
                  </a:lnTo>
                  <a:lnTo>
                    <a:pt x="868" y="4626"/>
                  </a:lnTo>
                  <a:lnTo>
                    <a:pt x="1080" y="5359"/>
                  </a:lnTo>
                  <a:lnTo>
                    <a:pt x="1311" y="6091"/>
                  </a:lnTo>
                  <a:lnTo>
                    <a:pt x="1543" y="6804"/>
                  </a:lnTo>
                  <a:lnTo>
                    <a:pt x="1812" y="7498"/>
                  </a:lnTo>
                  <a:lnTo>
                    <a:pt x="2082" y="8192"/>
                  </a:lnTo>
                  <a:lnTo>
                    <a:pt x="2352" y="8886"/>
                  </a:lnTo>
                  <a:lnTo>
                    <a:pt x="2641" y="9560"/>
                  </a:lnTo>
                  <a:lnTo>
                    <a:pt x="2950" y="10235"/>
                  </a:lnTo>
                  <a:lnTo>
                    <a:pt x="3258" y="10890"/>
                  </a:lnTo>
                  <a:lnTo>
                    <a:pt x="3586" y="11526"/>
                  </a:lnTo>
                  <a:lnTo>
                    <a:pt x="3913" y="12162"/>
                  </a:lnTo>
                  <a:lnTo>
                    <a:pt x="4241" y="12779"/>
                  </a:lnTo>
                  <a:lnTo>
                    <a:pt x="4588" y="13396"/>
                  </a:lnTo>
                  <a:lnTo>
                    <a:pt x="5301" y="14591"/>
                  </a:lnTo>
                  <a:lnTo>
                    <a:pt x="6014" y="15728"/>
                  </a:lnTo>
                  <a:lnTo>
                    <a:pt x="6766" y="16827"/>
                  </a:lnTo>
                  <a:lnTo>
                    <a:pt x="7518" y="17887"/>
                  </a:lnTo>
                  <a:lnTo>
                    <a:pt x="8289" y="18889"/>
                  </a:lnTo>
                  <a:lnTo>
                    <a:pt x="9060" y="19853"/>
                  </a:lnTo>
                  <a:lnTo>
                    <a:pt x="9811" y="20759"/>
                  </a:lnTo>
                  <a:lnTo>
                    <a:pt x="10582" y="21626"/>
                  </a:lnTo>
                  <a:lnTo>
                    <a:pt x="11315" y="22436"/>
                  </a:lnTo>
                  <a:lnTo>
                    <a:pt x="12047" y="23187"/>
                  </a:lnTo>
                  <a:lnTo>
                    <a:pt x="12741" y="23900"/>
                  </a:lnTo>
                  <a:lnTo>
                    <a:pt x="13416" y="24556"/>
                  </a:lnTo>
                  <a:lnTo>
                    <a:pt x="14052" y="25153"/>
                  </a:lnTo>
                  <a:lnTo>
                    <a:pt x="14668" y="25712"/>
                  </a:lnTo>
                  <a:lnTo>
                    <a:pt x="15227" y="26194"/>
                  </a:lnTo>
                  <a:lnTo>
                    <a:pt x="16191" y="27023"/>
                  </a:lnTo>
                  <a:lnTo>
                    <a:pt x="16943" y="27620"/>
                  </a:lnTo>
                  <a:lnTo>
                    <a:pt x="17425" y="27987"/>
                  </a:lnTo>
                  <a:lnTo>
                    <a:pt x="17579" y="28102"/>
                  </a:lnTo>
                  <a:lnTo>
                    <a:pt x="18581" y="27659"/>
                  </a:lnTo>
                  <a:lnTo>
                    <a:pt x="18388" y="26772"/>
                  </a:lnTo>
                  <a:lnTo>
                    <a:pt x="18196" y="25924"/>
                  </a:lnTo>
                  <a:lnTo>
                    <a:pt x="17984" y="25076"/>
                  </a:lnTo>
                  <a:lnTo>
                    <a:pt x="17771" y="24247"/>
                  </a:lnTo>
                  <a:lnTo>
                    <a:pt x="17540" y="23438"/>
                  </a:lnTo>
                  <a:lnTo>
                    <a:pt x="17309" y="22648"/>
                  </a:lnTo>
                  <a:lnTo>
                    <a:pt x="17058" y="21877"/>
                  </a:lnTo>
                  <a:lnTo>
                    <a:pt x="16808" y="21125"/>
                  </a:lnTo>
                  <a:lnTo>
                    <a:pt x="16307" y="19660"/>
                  </a:lnTo>
                  <a:lnTo>
                    <a:pt x="15767" y="18253"/>
                  </a:lnTo>
                  <a:lnTo>
                    <a:pt x="15208" y="16904"/>
                  </a:lnTo>
                  <a:lnTo>
                    <a:pt x="14630" y="15632"/>
                  </a:lnTo>
                  <a:lnTo>
                    <a:pt x="14032" y="14417"/>
                  </a:lnTo>
                  <a:lnTo>
                    <a:pt x="13416" y="13261"/>
                  </a:lnTo>
                  <a:lnTo>
                    <a:pt x="12799" y="12162"/>
                  </a:lnTo>
                  <a:lnTo>
                    <a:pt x="12163" y="11102"/>
                  </a:lnTo>
                  <a:lnTo>
                    <a:pt x="11527" y="10119"/>
                  </a:lnTo>
                  <a:lnTo>
                    <a:pt x="10891" y="9194"/>
                  </a:lnTo>
                  <a:lnTo>
                    <a:pt x="10235" y="8308"/>
                  </a:lnTo>
                  <a:lnTo>
                    <a:pt x="9580" y="7479"/>
                  </a:lnTo>
                  <a:lnTo>
                    <a:pt x="8944" y="6688"/>
                  </a:lnTo>
                  <a:lnTo>
                    <a:pt x="8289" y="5956"/>
                  </a:lnTo>
                  <a:lnTo>
                    <a:pt x="7653" y="5262"/>
                  </a:lnTo>
                  <a:lnTo>
                    <a:pt x="7036" y="4626"/>
                  </a:lnTo>
                  <a:lnTo>
                    <a:pt x="6419" y="4029"/>
                  </a:lnTo>
                  <a:lnTo>
                    <a:pt x="5821" y="3489"/>
                  </a:lnTo>
                  <a:lnTo>
                    <a:pt x="5224" y="2969"/>
                  </a:lnTo>
                  <a:lnTo>
                    <a:pt x="4665" y="2506"/>
                  </a:lnTo>
                  <a:lnTo>
                    <a:pt x="4106" y="2082"/>
                  </a:lnTo>
                  <a:lnTo>
                    <a:pt x="3586" y="1677"/>
                  </a:lnTo>
                  <a:lnTo>
                    <a:pt x="3085" y="1330"/>
                  </a:lnTo>
                  <a:lnTo>
                    <a:pt x="2603" y="1022"/>
                  </a:lnTo>
                  <a:lnTo>
                    <a:pt x="2159" y="733"/>
                  </a:lnTo>
                  <a:lnTo>
                    <a:pt x="1735" y="482"/>
                  </a:lnTo>
                  <a:lnTo>
                    <a:pt x="1022" y="77"/>
                  </a:lnTo>
                  <a:lnTo>
                    <a:pt x="926" y="39"/>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8796915" y="4809028"/>
              <a:ext cx="509911" cy="777340"/>
            </a:xfrm>
            <a:custGeom>
              <a:avLst/>
              <a:gdLst/>
              <a:ahLst/>
              <a:cxnLst/>
              <a:rect l="l" t="t" r="r" b="b"/>
              <a:pathLst>
                <a:path w="11835" h="18042" extrusionOk="0">
                  <a:moveTo>
                    <a:pt x="78" y="1"/>
                  </a:moveTo>
                  <a:lnTo>
                    <a:pt x="39" y="20"/>
                  </a:lnTo>
                  <a:lnTo>
                    <a:pt x="20" y="39"/>
                  </a:lnTo>
                  <a:lnTo>
                    <a:pt x="1" y="78"/>
                  </a:lnTo>
                  <a:lnTo>
                    <a:pt x="1" y="117"/>
                  </a:lnTo>
                  <a:lnTo>
                    <a:pt x="20" y="155"/>
                  </a:lnTo>
                  <a:lnTo>
                    <a:pt x="1793" y="2969"/>
                  </a:lnTo>
                  <a:lnTo>
                    <a:pt x="3470" y="5648"/>
                  </a:lnTo>
                  <a:lnTo>
                    <a:pt x="5417" y="8694"/>
                  </a:lnTo>
                  <a:lnTo>
                    <a:pt x="7421" y="11797"/>
                  </a:lnTo>
                  <a:lnTo>
                    <a:pt x="9252" y="14611"/>
                  </a:lnTo>
                  <a:lnTo>
                    <a:pt x="10062" y="15806"/>
                  </a:lnTo>
                  <a:lnTo>
                    <a:pt x="10756" y="16789"/>
                  </a:lnTo>
                  <a:lnTo>
                    <a:pt x="11295" y="17540"/>
                  </a:lnTo>
                  <a:lnTo>
                    <a:pt x="11507" y="17830"/>
                  </a:lnTo>
                  <a:lnTo>
                    <a:pt x="11681" y="18022"/>
                  </a:lnTo>
                  <a:lnTo>
                    <a:pt x="11700" y="18042"/>
                  </a:lnTo>
                  <a:lnTo>
                    <a:pt x="11777" y="18042"/>
                  </a:lnTo>
                  <a:lnTo>
                    <a:pt x="11796" y="18022"/>
                  </a:lnTo>
                  <a:lnTo>
                    <a:pt x="11835" y="18003"/>
                  </a:lnTo>
                  <a:lnTo>
                    <a:pt x="11835" y="17965"/>
                  </a:lnTo>
                  <a:lnTo>
                    <a:pt x="11835" y="17926"/>
                  </a:lnTo>
                  <a:lnTo>
                    <a:pt x="11816" y="17887"/>
                  </a:lnTo>
                  <a:lnTo>
                    <a:pt x="11642" y="17695"/>
                  </a:lnTo>
                  <a:lnTo>
                    <a:pt x="11430" y="17425"/>
                  </a:lnTo>
                  <a:lnTo>
                    <a:pt x="10871" y="16654"/>
                  </a:lnTo>
                  <a:lnTo>
                    <a:pt x="10177" y="15632"/>
                  </a:lnTo>
                  <a:lnTo>
                    <a:pt x="9368" y="14418"/>
                  </a:lnTo>
                  <a:lnTo>
                    <a:pt x="7479" y="11546"/>
                  </a:lnTo>
                  <a:lnTo>
                    <a:pt x="5455" y="8404"/>
                  </a:lnTo>
                  <a:lnTo>
                    <a:pt x="3489" y="5321"/>
                  </a:lnTo>
                  <a:lnTo>
                    <a:pt x="1812" y="2661"/>
                  </a:lnTo>
                  <a:lnTo>
                    <a:pt x="174" y="39"/>
                  </a:lnTo>
                  <a:lnTo>
                    <a:pt x="155" y="20"/>
                  </a:lnTo>
                  <a:lnTo>
                    <a:pt x="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8723023" y="3433013"/>
              <a:ext cx="657736" cy="2273768"/>
            </a:xfrm>
            <a:custGeom>
              <a:avLst/>
              <a:gdLst/>
              <a:ahLst/>
              <a:cxnLst/>
              <a:rect l="l" t="t" r="r" b="b"/>
              <a:pathLst>
                <a:path w="15266" h="52774" extrusionOk="0">
                  <a:moveTo>
                    <a:pt x="2062" y="0"/>
                  </a:moveTo>
                  <a:lnTo>
                    <a:pt x="1928" y="39"/>
                  </a:lnTo>
                  <a:lnTo>
                    <a:pt x="1773" y="78"/>
                  </a:lnTo>
                  <a:lnTo>
                    <a:pt x="1638" y="155"/>
                  </a:lnTo>
                  <a:lnTo>
                    <a:pt x="1523" y="232"/>
                  </a:lnTo>
                  <a:lnTo>
                    <a:pt x="1407" y="328"/>
                  </a:lnTo>
                  <a:lnTo>
                    <a:pt x="1291" y="444"/>
                  </a:lnTo>
                  <a:lnTo>
                    <a:pt x="1214" y="579"/>
                  </a:lnTo>
                  <a:lnTo>
                    <a:pt x="1157" y="733"/>
                  </a:lnTo>
                  <a:lnTo>
                    <a:pt x="1099" y="906"/>
                  </a:lnTo>
                  <a:lnTo>
                    <a:pt x="867" y="2178"/>
                  </a:lnTo>
                  <a:lnTo>
                    <a:pt x="655" y="3451"/>
                  </a:lnTo>
                  <a:lnTo>
                    <a:pt x="482" y="4723"/>
                  </a:lnTo>
                  <a:lnTo>
                    <a:pt x="328" y="5975"/>
                  </a:lnTo>
                  <a:lnTo>
                    <a:pt x="212" y="7248"/>
                  </a:lnTo>
                  <a:lnTo>
                    <a:pt x="116" y="8481"/>
                  </a:lnTo>
                  <a:lnTo>
                    <a:pt x="58" y="9734"/>
                  </a:lnTo>
                  <a:lnTo>
                    <a:pt x="19" y="10967"/>
                  </a:lnTo>
                  <a:lnTo>
                    <a:pt x="0" y="12201"/>
                  </a:lnTo>
                  <a:lnTo>
                    <a:pt x="19" y="13415"/>
                  </a:lnTo>
                  <a:lnTo>
                    <a:pt x="58" y="14630"/>
                  </a:lnTo>
                  <a:lnTo>
                    <a:pt x="116" y="15825"/>
                  </a:lnTo>
                  <a:lnTo>
                    <a:pt x="193" y="17020"/>
                  </a:lnTo>
                  <a:lnTo>
                    <a:pt x="289" y="18195"/>
                  </a:lnTo>
                  <a:lnTo>
                    <a:pt x="424" y="19371"/>
                  </a:lnTo>
                  <a:lnTo>
                    <a:pt x="559" y="20528"/>
                  </a:lnTo>
                  <a:lnTo>
                    <a:pt x="713" y="21665"/>
                  </a:lnTo>
                  <a:lnTo>
                    <a:pt x="906" y="22802"/>
                  </a:lnTo>
                  <a:lnTo>
                    <a:pt x="1099" y="23920"/>
                  </a:lnTo>
                  <a:lnTo>
                    <a:pt x="1291" y="25038"/>
                  </a:lnTo>
                  <a:lnTo>
                    <a:pt x="1523" y="26117"/>
                  </a:lnTo>
                  <a:lnTo>
                    <a:pt x="1754" y="27196"/>
                  </a:lnTo>
                  <a:lnTo>
                    <a:pt x="2005" y="28276"/>
                  </a:lnTo>
                  <a:lnTo>
                    <a:pt x="2274" y="29317"/>
                  </a:lnTo>
                  <a:lnTo>
                    <a:pt x="2544" y="30357"/>
                  </a:lnTo>
                  <a:lnTo>
                    <a:pt x="2833" y="31360"/>
                  </a:lnTo>
                  <a:lnTo>
                    <a:pt x="3123" y="32362"/>
                  </a:lnTo>
                  <a:lnTo>
                    <a:pt x="3431" y="33345"/>
                  </a:lnTo>
                  <a:lnTo>
                    <a:pt x="3739" y="34309"/>
                  </a:lnTo>
                  <a:lnTo>
                    <a:pt x="4048" y="35253"/>
                  </a:lnTo>
                  <a:lnTo>
                    <a:pt x="4703" y="37084"/>
                  </a:lnTo>
                  <a:lnTo>
                    <a:pt x="5358" y="38838"/>
                  </a:lnTo>
                  <a:lnTo>
                    <a:pt x="6033" y="40496"/>
                  </a:lnTo>
                  <a:lnTo>
                    <a:pt x="6708" y="42076"/>
                  </a:lnTo>
                  <a:lnTo>
                    <a:pt x="7382" y="43560"/>
                  </a:lnTo>
                  <a:lnTo>
                    <a:pt x="8037" y="44948"/>
                  </a:lnTo>
                  <a:lnTo>
                    <a:pt x="8674" y="46239"/>
                  </a:lnTo>
                  <a:lnTo>
                    <a:pt x="9271" y="47434"/>
                  </a:lnTo>
                  <a:lnTo>
                    <a:pt x="9849" y="48514"/>
                  </a:lnTo>
                  <a:lnTo>
                    <a:pt x="10389" y="49477"/>
                  </a:lnTo>
                  <a:lnTo>
                    <a:pt x="10871" y="50326"/>
                  </a:lnTo>
                  <a:lnTo>
                    <a:pt x="11680" y="51675"/>
                  </a:lnTo>
                  <a:lnTo>
                    <a:pt x="12201" y="52504"/>
                  </a:lnTo>
                  <a:lnTo>
                    <a:pt x="12393" y="52773"/>
                  </a:lnTo>
                  <a:lnTo>
                    <a:pt x="14186" y="52658"/>
                  </a:lnTo>
                  <a:lnTo>
                    <a:pt x="14379" y="51212"/>
                  </a:lnTo>
                  <a:lnTo>
                    <a:pt x="14571" y="49786"/>
                  </a:lnTo>
                  <a:lnTo>
                    <a:pt x="14726" y="48360"/>
                  </a:lnTo>
                  <a:lnTo>
                    <a:pt x="14861" y="46972"/>
                  </a:lnTo>
                  <a:lnTo>
                    <a:pt x="14976" y="45623"/>
                  </a:lnTo>
                  <a:lnTo>
                    <a:pt x="15073" y="44273"/>
                  </a:lnTo>
                  <a:lnTo>
                    <a:pt x="15150" y="42944"/>
                  </a:lnTo>
                  <a:lnTo>
                    <a:pt x="15207" y="41652"/>
                  </a:lnTo>
                  <a:lnTo>
                    <a:pt x="15246" y="40361"/>
                  </a:lnTo>
                  <a:lnTo>
                    <a:pt x="15265" y="39108"/>
                  </a:lnTo>
                  <a:lnTo>
                    <a:pt x="15246" y="37855"/>
                  </a:lnTo>
                  <a:lnTo>
                    <a:pt x="15227" y="36641"/>
                  </a:lnTo>
                  <a:lnTo>
                    <a:pt x="15207" y="35446"/>
                  </a:lnTo>
                  <a:lnTo>
                    <a:pt x="15150" y="34270"/>
                  </a:lnTo>
                  <a:lnTo>
                    <a:pt x="15073" y="33114"/>
                  </a:lnTo>
                  <a:lnTo>
                    <a:pt x="14995" y="31976"/>
                  </a:lnTo>
                  <a:lnTo>
                    <a:pt x="14899" y="30878"/>
                  </a:lnTo>
                  <a:lnTo>
                    <a:pt x="14783" y="29779"/>
                  </a:lnTo>
                  <a:lnTo>
                    <a:pt x="14649" y="28700"/>
                  </a:lnTo>
                  <a:lnTo>
                    <a:pt x="14514" y="27659"/>
                  </a:lnTo>
                  <a:lnTo>
                    <a:pt x="14359" y="26618"/>
                  </a:lnTo>
                  <a:lnTo>
                    <a:pt x="14186" y="25616"/>
                  </a:lnTo>
                  <a:lnTo>
                    <a:pt x="14012" y="24614"/>
                  </a:lnTo>
                  <a:lnTo>
                    <a:pt x="13820" y="23650"/>
                  </a:lnTo>
                  <a:lnTo>
                    <a:pt x="13608" y="22706"/>
                  </a:lnTo>
                  <a:lnTo>
                    <a:pt x="13396" y="21761"/>
                  </a:lnTo>
                  <a:lnTo>
                    <a:pt x="13184" y="20855"/>
                  </a:lnTo>
                  <a:lnTo>
                    <a:pt x="12952" y="19969"/>
                  </a:lnTo>
                  <a:lnTo>
                    <a:pt x="12721" y="19101"/>
                  </a:lnTo>
                  <a:lnTo>
                    <a:pt x="12471" y="18253"/>
                  </a:lnTo>
                  <a:lnTo>
                    <a:pt x="12201" y="17405"/>
                  </a:lnTo>
                  <a:lnTo>
                    <a:pt x="11950" y="16596"/>
                  </a:lnTo>
                  <a:lnTo>
                    <a:pt x="11680" y="15805"/>
                  </a:lnTo>
                  <a:lnTo>
                    <a:pt x="11410" y="15034"/>
                  </a:lnTo>
                  <a:lnTo>
                    <a:pt x="10832" y="13531"/>
                  </a:lnTo>
                  <a:lnTo>
                    <a:pt x="10254" y="12124"/>
                  </a:lnTo>
                  <a:lnTo>
                    <a:pt x="9657" y="10794"/>
                  </a:lnTo>
                  <a:lnTo>
                    <a:pt x="9059" y="9522"/>
                  </a:lnTo>
                  <a:lnTo>
                    <a:pt x="8462" y="8327"/>
                  </a:lnTo>
                  <a:lnTo>
                    <a:pt x="7845" y="7209"/>
                  </a:lnTo>
                  <a:lnTo>
                    <a:pt x="7247" y="6168"/>
                  </a:lnTo>
                  <a:lnTo>
                    <a:pt x="6650" y="5204"/>
                  </a:lnTo>
                  <a:lnTo>
                    <a:pt x="6052" y="4299"/>
                  </a:lnTo>
                  <a:lnTo>
                    <a:pt x="5493" y="3470"/>
                  </a:lnTo>
                  <a:lnTo>
                    <a:pt x="4954" y="2718"/>
                  </a:lnTo>
                  <a:lnTo>
                    <a:pt x="4433" y="2024"/>
                  </a:lnTo>
                  <a:lnTo>
                    <a:pt x="3932" y="1407"/>
                  </a:lnTo>
                  <a:lnTo>
                    <a:pt x="3469" y="848"/>
                  </a:lnTo>
                  <a:lnTo>
                    <a:pt x="3065" y="367"/>
                  </a:lnTo>
                  <a:lnTo>
                    <a:pt x="2930" y="251"/>
                  </a:lnTo>
                  <a:lnTo>
                    <a:pt x="2814" y="155"/>
                  </a:lnTo>
                  <a:lnTo>
                    <a:pt x="2660" y="78"/>
                  </a:lnTo>
                  <a:lnTo>
                    <a:pt x="2525" y="39"/>
                  </a:lnTo>
                  <a:lnTo>
                    <a:pt x="2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8877486" y="3749388"/>
              <a:ext cx="348816" cy="1627708"/>
            </a:xfrm>
            <a:custGeom>
              <a:avLst/>
              <a:gdLst/>
              <a:ahLst/>
              <a:cxnLst/>
              <a:rect l="l" t="t" r="r" b="b"/>
              <a:pathLst>
                <a:path w="8096" h="37779" extrusionOk="0">
                  <a:moveTo>
                    <a:pt x="58" y="1"/>
                  </a:moveTo>
                  <a:lnTo>
                    <a:pt x="39" y="20"/>
                  </a:lnTo>
                  <a:lnTo>
                    <a:pt x="0" y="39"/>
                  </a:lnTo>
                  <a:lnTo>
                    <a:pt x="0" y="78"/>
                  </a:lnTo>
                  <a:lnTo>
                    <a:pt x="0" y="117"/>
                  </a:lnTo>
                  <a:lnTo>
                    <a:pt x="1195" y="5629"/>
                  </a:lnTo>
                  <a:lnTo>
                    <a:pt x="3816" y="17714"/>
                  </a:lnTo>
                  <a:lnTo>
                    <a:pt x="5223" y="24344"/>
                  </a:lnTo>
                  <a:lnTo>
                    <a:pt x="6496" y="30377"/>
                  </a:lnTo>
                  <a:lnTo>
                    <a:pt x="7016" y="32941"/>
                  </a:lnTo>
                  <a:lnTo>
                    <a:pt x="7440" y="35080"/>
                  </a:lnTo>
                  <a:lnTo>
                    <a:pt x="7748" y="36699"/>
                  </a:lnTo>
                  <a:lnTo>
                    <a:pt x="7903" y="37701"/>
                  </a:lnTo>
                  <a:lnTo>
                    <a:pt x="7922" y="37721"/>
                  </a:lnTo>
                  <a:lnTo>
                    <a:pt x="7941" y="37759"/>
                  </a:lnTo>
                  <a:lnTo>
                    <a:pt x="7980" y="37759"/>
                  </a:lnTo>
                  <a:lnTo>
                    <a:pt x="7999" y="37779"/>
                  </a:lnTo>
                  <a:lnTo>
                    <a:pt x="8018" y="37779"/>
                  </a:lnTo>
                  <a:lnTo>
                    <a:pt x="8057" y="37759"/>
                  </a:lnTo>
                  <a:lnTo>
                    <a:pt x="8076" y="37740"/>
                  </a:lnTo>
                  <a:lnTo>
                    <a:pt x="8095" y="37701"/>
                  </a:lnTo>
                  <a:lnTo>
                    <a:pt x="8095" y="37663"/>
                  </a:lnTo>
                  <a:lnTo>
                    <a:pt x="7941" y="36661"/>
                  </a:lnTo>
                  <a:lnTo>
                    <a:pt x="7633" y="35061"/>
                  </a:lnTo>
                  <a:lnTo>
                    <a:pt x="7209" y="32921"/>
                  </a:lnTo>
                  <a:lnTo>
                    <a:pt x="6669" y="30358"/>
                  </a:lnTo>
                  <a:lnTo>
                    <a:pt x="5416" y="24306"/>
                  </a:lnTo>
                  <a:lnTo>
                    <a:pt x="3990" y="17675"/>
                  </a:lnTo>
                  <a:lnTo>
                    <a:pt x="1388" y="5590"/>
                  </a:lnTo>
                  <a:lnTo>
                    <a:pt x="174" y="78"/>
                  </a:lnTo>
                  <a:lnTo>
                    <a:pt x="154" y="39"/>
                  </a:lnTo>
                  <a:lnTo>
                    <a:pt x="135" y="20"/>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9063487" y="2501250"/>
              <a:ext cx="700088" cy="1675016"/>
            </a:xfrm>
            <a:custGeom>
              <a:avLst/>
              <a:gdLst/>
              <a:ahLst/>
              <a:cxnLst/>
              <a:rect l="l" t="t" r="r" b="b"/>
              <a:pathLst>
                <a:path w="16249" h="38877" extrusionOk="0">
                  <a:moveTo>
                    <a:pt x="579" y="1"/>
                  </a:moveTo>
                  <a:lnTo>
                    <a:pt x="444" y="39"/>
                  </a:lnTo>
                  <a:lnTo>
                    <a:pt x="309" y="97"/>
                  </a:lnTo>
                  <a:lnTo>
                    <a:pt x="213" y="174"/>
                  </a:lnTo>
                  <a:lnTo>
                    <a:pt x="135" y="309"/>
                  </a:lnTo>
                  <a:lnTo>
                    <a:pt x="97" y="444"/>
                  </a:lnTo>
                  <a:lnTo>
                    <a:pt x="58" y="1138"/>
                  </a:lnTo>
                  <a:lnTo>
                    <a:pt x="20" y="1851"/>
                  </a:lnTo>
                  <a:lnTo>
                    <a:pt x="1" y="2564"/>
                  </a:lnTo>
                  <a:lnTo>
                    <a:pt x="20" y="3297"/>
                  </a:lnTo>
                  <a:lnTo>
                    <a:pt x="58" y="4048"/>
                  </a:lnTo>
                  <a:lnTo>
                    <a:pt x="116" y="4800"/>
                  </a:lnTo>
                  <a:lnTo>
                    <a:pt x="193" y="5552"/>
                  </a:lnTo>
                  <a:lnTo>
                    <a:pt x="290" y="6323"/>
                  </a:lnTo>
                  <a:lnTo>
                    <a:pt x="386" y="7094"/>
                  </a:lnTo>
                  <a:lnTo>
                    <a:pt x="521" y="7865"/>
                  </a:lnTo>
                  <a:lnTo>
                    <a:pt x="675" y="8655"/>
                  </a:lnTo>
                  <a:lnTo>
                    <a:pt x="829" y="9445"/>
                  </a:lnTo>
                  <a:lnTo>
                    <a:pt x="1022" y="10235"/>
                  </a:lnTo>
                  <a:lnTo>
                    <a:pt x="1215" y="11026"/>
                  </a:lnTo>
                  <a:lnTo>
                    <a:pt x="1408" y="11835"/>
                  </a:lnTo>
                  <a:lnTo>
                    <a:pt x="1639" y="12625"/>
                  </a:lnTo>
                  <a:lnTo>
                    <a:pt x="2121" y="14225"/>
                  </a:lnTo>
                  <a:lnTo>
                    <a:pt x="2641" y="15825"/>
                  </a:lnTo>
                  <a:lnTo>
                    <a:pt x="3200" y="17425"/>
                  </a:lnTo>
                  <a:lnTo>
                    <a:pt x="3798" y="19005"/>
                  </a:lnTo>
                  <a:lnTo>
                    <a:pt x="4434" y="20566"/>
                  </a:lnTo>
                  <a:lnTo>
                    <a:pt x="5070" y="22108"/>
                  </a:lnTo>
                  <a:lnTo>
                    <a:pt x="5744" y="23612"/>
                  </a:lnTo>
                  <a:lnTo>
                    <a:pt x="6400" y="25077"/>
                  </a:lnTo>
                  <a:lnTo>
                    <a:pt x="7074" y="26503"/>
                  </a:lnTo>
                  <a:lnTo>
                    <a:pt x="7749" y="27891"/>
                  </a:lnTo>
                  <a:lnTo>
                    <a:pt x="8423" y="29220"/>
                  </a:lnTo>
                  <a:lnTo>
                    <a:pt x="9079" y="30473"/>
                  </a:lnTo>
                  <a:lnTo>
                    <a:pt x="9715" y="31668"/>
                  </a:lnTo>
                  <a:lnTo>
                    <a:pt x="10332" y="32786"/>
                  </a:lnTo>
                  <a:lnTo>
                    <a:pt x="11449" y="34791"/>
                  </a:lnTo>
                  <a:lnTo>
                    <a:pt x="12394" y="36429"/>
                  </a:lnTo>
                  <a:lnTo>
                    <a:pt x="13146" y="37663"/>
                  </a:lnTo>
                  <a:lnTo>
                    <a:pt x="13782" y="38703"/>
                  </a:lnTo>
                  <a:lnTo>
                    <a:pt x="16249" y="38877"/>
                  </a:lnTo>
                  <a:lnTo>
                    <a:pt x="16249" y="38877"/>
                  </a:lnTo>
                  <a:lnTo>
                    <a:pt x="15940" y="37277"/>
                  </a:lnTo>
                  <a:lnTo>
                    <a:pt x="15613" y="35658"/>
                  </a:lnTo>
                  <a:lnTo>
                    <a:pt x="15246" y="34039"/>
                  </a:lnTo>
                  <a:lnTo>
                    <a:pt x="14842" y="32420"/>
                  </a:lnTo>
                  <a:lnTo>
                    <a:pt x="14418" y="30801"/>
                  </a:lnTo>
                  <a:lnTo>
                    <a:pt x="13974" y="29182"/>
                  </a:lnTo>
                  <a:lnTo>
                    <a:pt x="13493" y="27563"/>
                  </a:lnTo>
                  <a:lnTo>
                    <a:pt x="12991" y="25963"/>
                  </a:lnTo>
                  <a:lnTo>
                    <a:pt x="12490" y="24383"/>
                  </a:lnTo>
                  <a:lnTo>
                    <a:pt x="11951" y="22802"/>
                  </a:lnTo>
                  <a:lnTo>
                    <a:pt x="11411" y="21260"/>
                  </a:lnTo>
                  <a:lnTo>
                    <a:pt x="10852" y="19738"/>
                  </a:lnTo>
                  <a:lnTo>
                    <a:pt x="10293" y="18234"/>
                  </a:lnTo>
                  <a:lnTo>
                    <a:pt x="9715" y="16769"/>
                  </a:lnTo>
                  <a:lnTo>
                    <a:pt x="9137" y="15343"/>
                  </a:lnTo>
                  <a:lnTo>
                    <a:pt x="8558" y="13955"/>
                  </a:lnTo>
                  <a:lnTo>
                    <a:pt x="7980" y="12606"/>
                  </a:lnTo>
                  <a:lnTo>
                    <a:pt x="7402" y="11315"/>
                  </a:lnTo>
                  <a:lnTo>
                    <a:pt x="6824" y="10062"/>
                  </a:lnTo>
                  <a:lnTo>
                    <a:pt x="6265" y="8886"/>
                  </a:lnTo>
                  <a:lnTo>
                    <a:pt x="5706" y="7749"/>
                  </a:lnTo>
                  <a:lnTo>
                    <a:pt x="5166" y="6670"/>
                  </a:lnTo>
                  <a:lnTo>
                    <a:pt x="4646" y="5667"/>
                  </a:lnTo>
                  <a:lnTo>
                    <a:pt x="4145" y="4723"/>
                  </a:lnTo>
                  <a:lnTo>
                    <a:pt x="3663" y="3856"/>
                  </a:lnTo>
                  <a:lnTo>
                    <a:pt x="3181" y="3085"/>
                  </a:lnTo>
                  <a:lnTo>
                    <a:pt x="2757" y="2371"/>
                  </a:lnTo>
                  <a:lnTo>
                    <a:pt x="2333" y="1735"/>
                  </a:lnTo>
                  <a:lnTo>
                    <a:pt x="1947" y="1196"/>
                  </a:lnTo>
                  <a:lnTo>
                    <a:pt x="1600" y="752"/>
                  </a:lnTo>
                  <a:lnTo>
                    <a:pt x="1273" y="405"/>
                  </a:lnTo>
                  <a:lnTo>
                    <a:pt x="1138" y="271"/>
                  </a:lnTo>
                  <a:lnTo>
                    <a:pt x="1003" y="155"/>
                  </a:lnTo>
                  <a:lnTo>
                    <a:pt x="868" y="78"/>
                  </a:lnTo>
                  <a:lnTo>
                    <a:pt x="714" y="20"/>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9164825" y="2775316"/>
              <a:ext cx="309781" cy="798063"/>
            </a:xfrm>
            <a:custGeom>
              <a:avLst/>
              <a:gdLst/>
              <a:ahLst/>
              <a:cxnLst/>
              <a:rect l="l" t="t" r="r" b="b"/>
              <a:pathLst>
                <a:path w="7190" h="18523" extrusionOk="0">
                  <a:moveTo>
                    <a:pt x="58" y="0"/>
                  </a:moveTo>
                  <a:lnTo>
                    <a:pt x="39" y="19"/>
                  </a:lnTo>
                  <a:lnTo>
                    <a:pt x="19" y="58"/>
                  </a:lnTo>
                  <a:lnTo>
                    <a:pt x="0" y="97"/>
                  </a:lnTo>
                  <a:lnTo>
                    <a:pt x="19" y="135"/>
                  </a:lnTo>
                  <a:lnTo>
                    <a:pt x="3296" y="8712"/>
                  </a:lnTo>
                  <a:lnTo>
                    <a:pt x="5667" y="14899"/>
                  </a:lnTo>
                  <a:lnTo>
                    <a:pt x="6997" y="18446"/>
                  </a:lnTo>
                  <a:lnTo>
                    <a:pt x="7035" y="18503"/>
                  </a:lnTo>
                  <a:lnTo>
                    <a:pt x="7093" y="18523"/>
                  </a:lnTo>
                  <a:lnTo>
                    <a:pt x="7112" y="18503"/>
                  </a:lnTo>
                  <a:lnTo>
                    <a:pt x="7151" y="18484"/>
                  </a:lnTo>
                  <a:lnTo>
                    <a:pt x="7170" y="18465"/>
                  </a:lnTo>
                  <a:lnTo>
                    <a:pt x="7189" y="18426"/>
                  </a:lnTo>
                  <a:lnTo>
                    <a:pt x="7170" y="18388"/>
                  </a:lnTo>
                  <a:lnTo>
                    <a:pt x="5840" y="14841"/>
                  </a:lnTo>
                  <a:lnTo>
                    <a:pt x="3469" y="8654"/>
                  </a:lnTo>
                  <a:lnTo>
                    <a:pt x="193" y="58"/>
                  </a:lnTo>
                  <a:lnTo>
                    <a:pt x="173" y="3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19"/>
          <p:cNvGrpSpPr/>
          <p:nvPr/>
        </p:nvGrpSpPr>
        <p:grpSpPr>
          <a:xfrm rot="10800000" flipH="1">
            <a:off x="-152400" y="-762003"/>
            <a:ext cx="1138550" cy="3112118"/>
            <a:chOff x="-143200" y="2391747"/>
            <a:chExt cx="1138550" cy="3112118"/>
          </a:xfrm>
        </p:grpSpPr>
        <p:sp>
          <p:nvSpPr>
            <p:cNvPr id="425" name="Google Shape;425;p19"/>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19"/>
          <p:cNvSpPr/>
          <p:nvPr/>
        </p:nvSpPr>
        <p:spPr>
          <a:xfrm rot="-1484199">
            <a:off x="8134009" y="4633922"/>
            <a:ext cx="211114" cy="211076"/>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rot="-1484067">
            <a:off x="8288769" y="4914295"/>
            <a:ext cx="116236" cy="116233"/>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1484199">
            <a:off x="1152809" y="123922"/>
            <a:ext cx="211114" cy="211076"/>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rot="-1484067">
            <a:off x="1307569" y="404295"/>
            <a:ext cx="116236" cy="116233"/>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437"/>
        <p:cNvGrpSpPr/>
        <p:nvPr/>
      </p:nvGrpSpPr>
      <p:grpSpPr>
        <a:xfrm>
          <a:off x="0" y="0"/>
          <a:ext cx="0" cy="0"/>
          <a:chOff x="0" y="0"/>
          <a:chExt cx="0" cy="0"/>
        </a:xfrm>
      </p:grpSpPr>
      <p:sp>
        <p:nvSpPr>
          <p:cNvPr id="438" name="Google Shape;438;p20"/>
          <p:cNvSpPr/>
          <p:nvPr/>
        </p:nvSpPr>
        <p:spPr>
          <a:xfrm flipH="1">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txBox="1">
            <a:spLocks noGrp="1"/>
          </p:cNvSpPr>
          <p:nvPr>
            <p:ph type="title" hasCustomPrompt="1"/>
          </p:nvPr>
        </p:nvSpPr>
        <p:spPr>
          <a:xfrm>
            <a:off x="1275764" y="1693889"/>
            <a:ext cx="1197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000" b="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0" name="Google Shape;440;p20"/>
          <p:cNvSpPr txBox="1">
            <a:spLocks noGrp="1"/>
          </p:cNvSpPr>
          <p:nvPr>
            <p:ph type="subTitle" idx="1"/>
          </p:nvPr>
        </p:nvSpPr>
        <p:spPr>
          <a:xfrm>
            <a:off x="722564" y="3350607"/>
            <a:ext cx="23034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41" name="Google Shape;441;p20"/>
          <p:cNvSpPr txBox="1">
            <a:spLocks noGrp="1"/>
          </p:cNvSpPr>
          <p:nvPr>
            <p:ph type="title" idx="2" hasCustomPrompt="1"/>
          </p:nvPr>
        </p:nvSpPr>
        <p:spPr>
          <a:xfrm>
            <a:off x="3976039" y="1693889"/>
            <a:ext cx="1197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000" b="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2" name="Google Shape;442;p20"/>
          <p:cNvSpPr txBox="1">
            <a:spLocks noGrp="1"/>
          </p:cNvSpPr>
          <p:nvPr>
            <p:ph type="subTitle" idx="3"/>
          </p:nvPr>
        </p:nvSpPr>
        <p:spPr>
          <a:xfrm>
            <a:off x="3425403" y="3350607"/>
            <a:ext cx="23034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43" name="Google Shape;443;p20"/>
          <p:cNvSpPr txBox="1">
            <a:spLocks noGrp="1"/>
          </p:cNvSpPr>
          <p:nvPr>
            <p:ph type="title" idx="4"/>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4" name="Google Shape;444;p20"/>
          <p:cNvSpPr txBox="1">
            <a:spLocks noGrp="1"/>
          </p:cNvSpPr>
          <p:nvPr>
            <p:ph type="subTitle" idx="5"/>
          </p:nvPr>
        </p:nvSpPr>
        <p:spPr>
          <a:xfrm>
            <a:off x="722564" y="2983900"/>
            <a:ext cx="2303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300">
                <a:latin typeface="Adamina"/>
                <a:ea typeface="Adamina"/>
                <a:cs typeface="Adamina"/>
                <a:sym typeface="Adamina"/>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sp>
        <p:nvSpPr>
          <p:cNvPr id="445" name="Google Shape;445;p20"/>
          <p:cNvSpPr txBox="1">
            <a:spLocks noGrp="1"/>
          </p:cNvSpPr>
          <p:nvPr>
            <p:ph type="subTitle" idx="6"/>
          </p:nvPr>
        </p:nvSpPr>
        <p:spPr>
          <a:xfrm>
            <a:off x="3422839" y="2983900"/>
            <a:ext cx="2303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300">
                <a:latin typeface="Adamina"/>
                <a:ea typeface="Adamina"/>
                <a:cs typeface="Adamina"/>
                <a:sym typeface="Adamina"/>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sp>
        <p:nvSpPr>
          <p:cNvPr id="446" name="Google Shape;446;p20"/>
          <p:cNvSpPr txBox="1">
            <a:spLocks noGrp="1"/>
          </p:cNvSpPr>
          <p:nvPr>
            <p:ph type="title" idx="7" hasCustomPrompt="1"/>
          </p:nvPr>
        </p:nvSpPr>
        <p:spPr>
          <a:xfrm>
            <a:off x="6671236" y="1693889"/>
            <a:ext cx="1197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000" b="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7" name="Google Shape;447;p20"/>
          <p:cNvSpPr txBox="1">
            <a:spLocks noGrp="1"/>
          </p:cNvSpPr>
          <p:nvPr>
            <p:ph type="subTitle" idx="8"/>
          </p:nvPr>
        </p:nvSpPr>
        <p:spPr>
          <a:xfrm>
            <a:off x="6118036" y="3350607"/>
            <a:ext cx="2303400" cy="73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48" name="Google Shape;448;p20"/>
          <p:cNvSpPr txBox="1">
            <a:spLocks noGrp="1"/>
          </p:cNvSpPr>
          <p:nvPr>
            <p:ph type="subTitle" idx="9"/>
          </p:nvPr>
        </p:nvSpPr>
        <p:spPr>
          <a:xfrm>
            <a:off x="6118036" y="2983900"/>
            <a:ext cx="23034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300">
                <a:latin typeface="Adamina"/>
                <a:ea typeface="Adamina"/>
                <a:cs typeface="Adamina"/>
                <a:sym typeface="Adamina"/>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grpSp>
        <p:nvGrpSpPr>
          <p:cNvPr id="449" name="Google Shape;449;p20"/>
          <p:cNvGrpSpPr/>
          <p:nvPr/>
        </p:nvGrpSpPr>
        <p:grpSpPr>
          <a:xfrm>
            <a:off x="-143200" y="2391747"/>
            <a:ext cx="1138550" cy="3112118"/>
            <a:chOff x="-143200" y="2391747"/>
            <a:chExt cx="1138550" cy="3112118"/>
          </a:xfrm>
        </p:grpSpPr>
        <p:sp>
          <p:nvSpPr>
            <p:cNvPr id="450" name="Google Shape;450;p20"/>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0"/>
          <p:cNvGrpSpPr/>
          <p:nvPr/>
        </p:nvGrpSpPr>
        <p:grpSpPr>
          <a:xfrm rot="10800000">
            <a:off x="8162925" y="-800103"/>
            <a:ext cx="1138550" cy="3112118"/>
            <a:chOff x="-143200" y="2391747"/>
            <a:chExt cx="1138550" cy="3112118"/>
          </a:xfrm>
        </p:grpSpPr>
        <p:sp>
          <p:nvSpPr>
            <p:cNvPr id="459" name="Google Shape;459;p20"/>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20"/>
          <p:cNvSpPr/>
          <p:nvPr/>
        </p:nvSpPr>
        <p:spPr>
          <a:xfrm>
            <a:off x="266200" y="1736138"/>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313644" y="2040039"/>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rot="10800000" flipH="1">
            <a:off x="8637850" y="1829868"/>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rot="10800000" flipH="1">
            <a:off x="8685294" y="1620813"/>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3"/>
          <p:cNvSpPr txBox="1">
            <a:spLocks noGrp="1"/>
          </p:cNvSpPr>
          <p:nvPr>
            <p:ph type="title"/>
          </p:nvPr>
        </p:nvSpPr>
        <p:spPr>
          <a:xfrm>
            <a:off x="844350" y="2595832"/>
            <a:ext cx="4407300" cy="731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5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34" name="Google Shape;34;p3"/>
          <p:cNvSpPr txBox="1">
            <a:spLocks noGrp="1"/>
          </p:cNvSpPr>
          <p:nvPr>
            <p:ph type="title" idx="2" hasCustomPrompt="1"/>
          </p:nvPr>
        </p:nvSpPr>
        <p:spPr>
          <a:xfrm>
            <a:off x="2590800" y="1453652"/>
            <a:ext cx="914400" cy="690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 name="Google Shape;35;p3"/>
          <p:cNvSpPr txBox="1">
            <a:spLocks noGrp="1"/>
          </p:cNvSpPr>
          <p:nvPr>
            <p:ph type="subTitle" idx="1"/>
          </p:nvPr>
        </p:nvSpPr>
        <p:spPr>
          <a:xfrm>
            <a:off x="846000" y="3555844"/>
            <a:ext cx="44040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7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6" name="Google Shape;36;p3"/>
          <p:cNvGrpSpPr/>
          <p:nvPr/>
        </p:nvGrpSpPr>
        <p:grpSpPr>
          <a:xfrm rot="10800000" flipH="1">
            <a:off x="-152400" y="-228603"/>
            <a:ext cx="1138550" cy="3112118"/>
            <a:chOff x="-143200" y="2391747"/>
            <a:chExt cx="1138550" cy="3112118"/>
          </a:xfrm>
        </p:grpSpPr>
        <p:sp>
          <p:nvSpPr>
            <p:cNvPr id="37" name="Google Shape;37;p3"/>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flipH="1">
            <a:off x="8148400" y="2496897"/>
            <a:ext cx="1138550" cy="3112118"/>
            <a:chOff x="-143200" y="2391747"/>
            <a:chExt cx="1138550" cy="3112118"/>
          </a:xfrm>
        </p:grpSpPr>
        <p:sp>
          <p:nvSpPr>
            <p:cNvPr id="46" name="Google Shape;46;p3"/>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3"/>
          <p:cNvSpPr/>
          <p:nvPr/>
        </p:nvSpPr>
        <p:spPr>
          <a:xfrm rot="5400000" flipH="1">
            <a:off x="7885128" y="4753940"/>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5400000" flipH="1">
            <a:off x="7676088" y="4801358"/>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009150" y="162113"/>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056594" y="466014"/>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471"/>
        <p:cNvGrpSpPr/>
        <p:nvPr/>
      </p:nvGrpSpPr>
      <p:grpSpPr>
        <a:xfrm>
          <a:off x="0" y="0"/>
          <a:ext cx="0" cy="0"/>
          <a:chOff x="0" y="0"/>
          <a:chExt cx="0" cy="0"/>
        </a:xfrm>
      </p:grpSpPr>
      <p:sp>
        <p:nvSpPr>
          <p:cNvPr id="472" name="Google Shape;472;p21"/>
          <p:cNvSpPr/>
          <p:nvPr/>
        </p:nvSpPr>
        <p:spPr>
          <a:xfrm flipH="1">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txBox="1">
            <a:spLocks noGrp="1"/>
          </p:cNvSpPr>
          <p:nvPr>
            <p:ph type="title"/>
          </p:nvPr>
        </p:nvSpPr>
        <p:spPr>
          <a:xfrm>
            <a:off x="4248714" y="543403"/>
            <a:ext cx="4294800" cy="1093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3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4" name="Google Shape;474;p21"/>
          <p:cNvSpPr txBox="1">
            <a:spLocks noGrp="1"/>
          </p:cNvSpPr>
          <p:nvPr>
            <p:ph type="subTitle" idx="1"/>
          </p:nvPr>
        </p:nvSpPr>
        <p:spPr>
          <a:xfrm>
            <a:off x="4245714" y="1641931"/>
            <a:ext cx="4297800" cy="91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75" name="Google Shape;475;p21"/>
          <p:cNvGrpSpPr/>
          <p:nvPr/>
        </p:nvGrpSpPr>
        <p:grpSpPr>
          <a:xfrm>
            <a:off x="-143200" y="2391747"/>
            <a:ext cx="1138550" cy="3112118"/>
            <a:chOff x="-143200" y="2391747"/>
            <a:chExt cx="1138550" cy="3112118"/>
          </a:xfrm>
        </p:grpSpPr>
        <p:sp>
          <p:nvSpPr>
            <p:cNvPr id="476" name="Google Shape;476;p21"/>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21"/>
          <p:cNvSpPr/>
          <p:nvPr/>
        </p:nvSpPr>
        <p:spPr>
          <a:xfrm rot="2700000">
            <a:off x="243636" y="1860228"/>
            <a:ext cx="211118" cy="211080"/>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rot="2700000">
            <a:off x="109720" y="2089012"/>
            <a:ext cx="116239" cy="11623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rot="2700000">
            <a:off x="8663736" y="174303"/>
            <a:ext cx="211118" cy="211080"/>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rot="2700000">
            <a:off x="8529820" y="403087"/>
            <a:ext cx="116239" cy="11623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txBox="1"/>
          <p:nvPr/>
        </p:nvSpPr>
        <p:spPr>
          <a:xfrm>
            <a:off x="5008014" y="3387525"/>
            <a:ext cx="3535500" cy="64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Mulish"/>
                <a:ea typeface="Mulish"/>
                <a:cs typeface="Mulish"/>
                <a:sym typeface="Mulish"/>
              </a:rPr>
              <a:t>CREDITS: This presentation template was created by </a:t>
            </a:r>
            <a:r>
              <a:rPr lang="en" sz="1200" b="1">
                <a:solidFill>
                  <a:schemeClr val="dk1"/>
                </a:solidFill>
                <a:uFill>
                  <a:noFill/>
                </a:u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200">
                <a:solidFill>
                  <a:schemeClr val="dk1"/>
                </a:solidFill>
                <a:latin typeface="Mulish"/>
                <a:ea typeface="Mulish"/>
                <a:cs typeface="Mulish"/>
                <a:sym typeface="Mulish"/>
              </a:rPr>
              <a:t>, and includes icons by </a:t>
            </a:r>
            <a:r>
              <a:rPr lang="en" sz="1200" b="1">
                <a:solidFill>
                  <a:schemeClr val="dk1"/>
                </a:solidFill>
                <a:uFill>
                  <a:noFill/>
                </a:u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200">
                <a:solidFill>
                  <a:schemeClr val="dk1"/>
                </a:solidFill>
                <a:latin typeface="Mulish"/>
                <a:ea typeface="Mulish"/>
                <a:cs typeface="Mulish"/>
                <a:sym typeface="Mulish"/>
              </a:rPr>
              <a:t>, and infographics &amp; images by </a:t>
            </a:r>
            <a:r>
              <a:rPr lang="en" sz="1200" b="1">
                <a:solidFill>
                  <a:schemeClr val="dk1"/>
                </a:solidFill>
                <a:uFill>
                  <a:noFill/>
                </a:u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endParaRPr sz="1200" b="1">
              <a:solidFill>
                <a:schemeClr val="dk1"/>
              </a:solidFill>
              <a:latin typeface="Mulish"/>
              <a:ea typeface="Mulish"/>
              <a:cs typeface="Mulish"/>
              <a:sym typeface="Mulish"/>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89"/>
        <p:cNvGrpSpPr/>
        <p:nvPr/>
      </p:nvGrpSpPr>
      <p:grpSpPr>
        <a:xfrm>
          <a:off x="0" y="0"/>
          <a:ext cx="0" cy="0"/>
          <a:chOff x="0" y="0"/>
          <a:chExt cx="0" cy="0"/>
        </a:xfrm>
      </p:grpSpPr>
      <p:sp>
        <p:nvSpPr>
          <p:cNvPr id="490" name="Google Shape;490;p22"/>
          <p:cNvSpPr/>
          <p:nvPr/>
        </p:nvSpPr>
        <p:spPr>
          <a:xfrm>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2"/>
          <p:cNvGrpSpPr/>
          <p:nvPr/>
        </p:nvGrpSpPr>
        <p:grpSpPr>
          <a:xfrm>
            <a:off x="-143200" y="2391747"/>
            <a:ext cx="1138550" cy="3112118"/>
            <a:chOff x="-143200" y="2391747"/>
            <a:chExt cx="1138550" cy="3112118"/>
          </a:xfrm>
        </p:grpSpPr>
        <p:sp>
          <p:nvSpPr>
            <p:cNvPr id="492" name="Google Shape;492;p22"/>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2"/>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2"/>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2"/>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22"/>
          <p:cNvGrpSpPr/>
          <p:nvPr/>
        </p:nvGrpSpPr>
        <p:grpSpPr>
          <a:xfrm>
            <a:off x="8612552" y="2501250"/>
            <a:ext cx="1151024" cy="3259523"/>
            <a:chOff x="8612552" y="2501250"/>
            <a:chExt cx="1151024" cy="3259523"/>
          </a:xfrm>
        </p:grpSpPr>
        <p:sp>
          <p:nvSpPr>
            <p:cNvPr id="501" name="Google Shape;501;p22"/>
            <p:cNvSpPr/>
            <p:nvPr/>
          </p:nvSpPr>
          <p:spPr>
            <a:xfrm>
              <a:off x="9012818" y="2959678"/>
              <a:ext cx="232573" cy="1090395"/>
            </a:xfrm>
            <a:custGeom>
              <a:avLst/>
              <a:gdLst/>
              <a:ahLst/>
              <a:cxnLst/>
              <a:rect l="l" t="t" r="r" b="b"/>
              <a:pathLst>
                <a:path w="5398" h="25308" extrusionOk="0">
                  <a:moveTo>
                    <a:pt x="3624" y="0"/>
                  </a:moveTo>
                  <a:lnTo>
                    <a:pt x="3374" y="559"/>
                  </a:lnTo>
                  <a:lnTo>
                    <a:pt x="3085" y="1234"/>
                  </a:lnTo>
                  <a:lnTo>
                    <a:pt x="2738" y="2101"/>
                  </a:lnTo>
                  <a:lnTo>
                    <a:pt x="2314" y="3200"/>
                  </a:lnTo>
                  <a:lnTo>
                    <a:pt x="1890" y="4472"/>
                  </a:lnTo>
                  <a:lnTo>
                    <a:pt x="1658" y="5166"/>
                  </a:lnTo>
                  <a:lnTo>
                    <a:pt x="1446" y="5898"/>
                  </a:lnTo>
                  <a:lnTo>
                    <a:pt x="1234" y="6650"/>
                  </a:lnTo>
                  <a:lnTo>
                    <a:pt x="1022" y="7459"/>
                  </a:lnTo>
                  <a:lnTo>
                    <a:pt x="830" y="8288"/>
                  </a:lnTo>
                  <a:lnTo>
                    <a:pt x="656" y="9136"/>
                  </a:lnTo>
                  <a:lnTo>
                    <a:pt x="483" y="10003"/>
                  </a:lnTo>
                  <a:lnTo>
                    <a:pt x="348" y="10890"/>
                  </a:lnTo>
                  <a:lnTo>
                    <a:pt x="213" y="11796"/>
                  </a:lnTo>
                  <a:lnTo>
                    <a:pt x="116" y="12721"/>
                  </a:lnTo>
                  <a:lnTo>
                    <a:pt x="59" y="13666"/>
                  </a:lnTo>
                  <a:lnTo>
                    <a:pt x="20" y="14610"/>
                  </a:lnTo>
                  <a:lnTo>
                    <a:pt x="1" y="15554"/>
                  </a:lnTo>
                  <a:lnTo>
                    <a:pt x="39" y="16518"/>
                  </a:lnTo>
                  <a:lnTo>
                    <a:pt x="116" y="17463"/>
                  </a:lnTo>
                  <a:lnTo>
                    <a:pt x="232" y="18407"/>
                  </a:lnTo>
                  <a:lnTo>
                    <a:pt x="309" y="18889"/>
                  </a:lnTo>
                  <a:lnTo>
                    <a:pt x="386" y="19351"/>
                  </a:lnTo>
                  <a:lnTo>
                    <a:pt x="502" y="19833"/>
                  </a:lnTo>
                  <a:lnTo>
                    <a:pt x="598" y="20296"/>
                  </a:lnTo>
                  <a:lnTo>
                    <a:pt x="733" y="20758"/>
                  </a:lnTo>
                  <a:lnTo>
                    <a:pt x="868" y="21221"/>
                  </a:lnTo>
                  <a:lnTo>
                    <a:pt x="1022" y="21684"/>
                  </a:lnTo>
                  <a:lnTo>
                    <a:pt x="1177" y="22127"/>
                  </a:lnTo>
                  <a:lnTo>
                    <a:pt x="3624" y="25307"/>
                  </a:lnTo>
                  <a:lnTo>
                    <a:pt x="5398" y="6688"/>
                  </a:lnTo>
                  <a:lnTo>
                    <a:pt x="3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8612552" y="4549956"/>
              <a:ext cx="800562" cy="1210818"/>
            </a:xfrm>
            <a:custGeom>
              <a:avLst/>
              <a:gdLst/>
              <a:ahLst/>
              <a:cxnLst/>
              <a:rect l="l" t="t" r="r" b="b"/>
              <a:pathLst>
                <a:path w="18581" h="28103" extrusionOk="0">
                  <a:moveTo>
                    <a:pt x="637" y="0"/>
                  </a:moveTo>
                  <a:lnTo>
                    <a:pt x="540" y="20"/>
                  </a:lnTo>
                  <a:lnTo>
                    <a:pt x="463" y="39"/>
                  </a:lnTo>
                  <a:lnTo>
                    <a:pt x="367" y="77"/>
                  </a:lnTo>
                  <a:lnTo>
                    <a:pt x="290" y="135"/>
                  </a:lnTo>
                  <a:lnTo>
                    <a:pt x="232" y="193"/>
                  </a:lnTo>
                  <a:lnTo>
                    <a:pt x="155" y="251"/>
                  </a:lnTo>
                  <a:lnTo>
                    <a:pt x="97" y="328"/>
                  </a:lnTo>
                  <a:lnTo>
                    <a:pt x="58" y="405"/>
                  </a:lnTo>
                  <a:lnTo>
                    <a:pt x="20" y="501"/>
                  </a:lnTo>
                  <a:lnTo>
                    <a:pt x="1" y="598"/>
                  </a:lnTo>
                  <a:lnTo>
                    <a:pt x="1" y="694"/>
                  </a:lnTo>
                  <a:lnTo>
                    <a:pt x="20" y="791"/>
                  </a:lnTo>
                  <a:lnTo>
                    <a:pt x="155" y="1581"/>
                  </a:lnTo>
                  <a:lnTo>
                    <a:pt x="309" y="2352"/>
                  </a:lnTo>
                  <a:lnTo>
                    <a:pt x="463" y="3123"/>
                  </a:lnTo>
                  <a:lnTo>
                    <a:pt x="656" y="3874"/>
                  </a:lnTo>
                  <a:lnTo>
                    <a:pt x="868" y="4626"/>
                  </a:lnTo>
                  <a:lnTo>
                    <a:pt x="1080" y="5359"/>
                  </a:lnTo>
                  <a:lnTo>
                    <a:pt x="1311" y="6091"/>
                  </a:lnTo>
                  <a:lnTo>
                    <a:pt x="1543" y="6804"/>
                  </a:lnTo>
                  <a:lnTo>
                    <a:pt x="1812" y="7498"/>
                  </a:lnTo>
                  <a:lnTo>
                    <a:pt x="2082" y="8192"/>
                  </a:lnTo>
                  <a:lnTo>
                    <a:pt x="2352" y="8886"/>
                  </a:lnTo>
                  <a:lnTo>
                    <a:pt x="2641" y="9560"/>
                  </a:lnTo>
                  <a:lnTo>
                    <a:pt x="2950" y="10235"/>
                  </a:lnTo>
                  <a:lnTo>
                    <a:pt x="3258" y="10890"/>
                  </a:lnTo>
                  <a:lnTo>
                    <a:pt x="3586" y="11526"/>
                  </a:lnTo>
                  <a:lnTo>
                    <a:pt x="3913" y="12162"/>
                  </a:lnTo>
                  <a:lnTo>
                    <a:pt x="4241" y="12779"/>
                  </a:lnTo>
                  <a:lnTo>
                    <a:pt x="4588" y="13396"/>
                  </a:lnTo>
                  <a:lnTo>
                    <a:pt x="5301" y="14591"/>
                  </a:lnTo>
                  <a:lnTo>
                    <a:pt x="6014" y="15728"/>
                  </a:lnTo>
                  <a:lnTo>
                    <a:pt x="6766" y="16827"/>
                  </a:lnTo>
                  <a:lnTo>
                    <a:pt x="7518" y="17887"/>
                  </a:lnTo>
                  <a:lnTo>
                    <a:pt x="8289" y="18889"/>
                  </a:lnTo>
                  <a:lnTo>
                    <a:pt x="9060" y="19853"/>
                  </a:lnTo>
                  <a:lnTo>
                    <a:pt x="9811" y="20759"/>
                  </a:lnTo>
                  <a:lnTo>
                    <a:pt x="10582" y="21626"/>
                  </a:lnTo>
                  <a:lnTo>
                    <a:pt x="11315" y="22436"/>
                  </a:lnTo>
                  <a:lnTo>
                    <a:pt x="12047" y="23187"/>
                  </a:lnTo>
                  <a:lnTo>
                    <a:pt x="12741" y="23900"/>
                  </a:lnTo>
                  <a:lnTo>
                    <a:pt x="13416" y="24556"/>
                  </a:lnTo>
                  <a:lnTo>
                    <a:pt x="14052" y="25153"/>
                  </a:lnTo>
                  <a:lnTo>
                    <a:pt x="14668" y="25712"/>
                  </a:lnTo>
                  <a:lnTo>
                    <a:pt x="15227" y="26194"/>
                  </a:lnTo>
                  <a:lnTo>
                    <a:pt x="16191" y="27023"/>
                  </a:lnTo>
                  <a:lnTo>
                    <a:pt x="16943" y="27620"/>
                  </a:lnTo>
                  <a:lnTo>
                    <a:pt x="17425" y="27987"/>
                  </a:lnTo>
                  <a:lnTo>
                    <a:pt x="17579" y="28102"/>
                  </a:lnTo>
                  <a:lnTo>
                    <a:pt x="18581" y="27659"/>
                  </a:lnTo>
                  <a:lnTo>
                    <a:pt x="18388" y="26772"/>
                  </a:lnTo>
                  <a:lnTo>
                    <a:pt x="18196" y="25924"/>
                  </a:lnTo>
                  <a:lnTo>
                    <a:pt x="17984" y="25076"/>
                  </a:lnTo>
                  <a:lnTo>
                    <a:pt x="17771" y="24247"/>
                  </a:lnTo>
                  <a:lnTo>
                    <a:pt x="17540" y="23438"/>
                  </a:lnTo>
                  <a:lnTo>
                    <a:pt x="17309" y="22648"/>
                  </a:lnTo>
                  <a:lnTo>
                    <a:pt x="17058" y="21877"/>
                  </a:lnTo>
                  <a:lnTo>
                    <a:pt x="16808" y="21125"/>
                  </a:lnTo>
                  <a:lnTo>
                    <a:pt x="16307" y="19660"/>
                  </a:lnTo>
                  <a:lnTo>
                    <a:pt x="15767" y="18253"/>
                  </a:lnTo>
                  <a:lnTo>
                    <a:pt x="15208" y="16904"/>
                  </a:lnTo>
                  <a:lnTo>
                    <a:pt x="14630" y="15632"/>
                  </a:lnTo>
                  <a:lnTo>
                    <a:pt x="14032" y="14417"/>
                  </a:lnTo>
                  <a:lnTo>
                    <a:pt x="13416" y="13261"/>
                  </a:lnTo>
                  <a:lnTo>
                    <a:pt x="12799" y="12162"/>
                  </a:lnTo>
                  <a:lnTo>
                    <a:pt x="12163" y="11102"/>
                  </a:lnTo>
                  <a:lnTo>
                    <a:pt x="11527" y="10119"/>
                  </a:lnTo>
                  <a:lnTo>
                    <a:pt x="10891" y="9194"/>
                  </a:lnTo>
                  <a:lnTo>
                    <a:pt x="10235" y="8308"/>
                  </a:lnTo>
                  <a:lnTo>
                    <a:pt x="9580" y="7479"/>
                  </a:lnTo>
                  <a:lnTo>
                    <a:pt x="8944" y="6688"/>
                  </a:lnTo>
                  <a:lnTo>
                    <a:pt x="8289" y="5956"/>
                  </a:lnTo>
                  <a:lnTo>
                    <a:pt x="7653" y="5262"/>
                  </a:lnTo>
                  <a:lnTo>
                    <a:pt x="7036" y="4626"/>
                  </a:lnTo>
                  <a:lnTo>
                    <a:pt x="6419" y="4029"/>
                  </a:lnTo>
                  <a:lnTo>
                    <a:pt x="5821" y="3489"/>
                  </a:lnTo>
                  <a:lnTo>
                    <a:pt x="5224" y="2969"/>
                  </a:lnTo>
                  <a:lnTo>
                    <a:pt x="4665" y="2506"/>
                  </a:lnTo>
                  <a:lnTo>
                    <a:pt x="4106" y="2082"/>
                  </a:lnTo>
                  <a:lnTo>
                    <a:pt x="3586" y="1677"/>
                  </a:lnTo>
                  <a:lnTo>
                    <a:pt x="3085" y="1330"/>
                  </a:lnTo>
                  <a:lnTo>
                    <a:pt x="2603" y="1022"/>
                  </a:lnTo>
                  <a:lnTo>
                    <a:pt x="2159" y="733"/>
                  </a:lnTo>
                  <a:lnTo>
                    <a:pt x="1735" y="482"/>
                  </a:lnTo>
                  <a:lnTo>
                    <a:pt x="1022" y="77"/>
                  </a:lnTo>
                  <a:lnTo>
                    <a:pt x="926" y="39"/>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8796915" y="4809028"/>
              <a:ext cx="509911" cy="777340"/>
            </a:xfrm>
            <a:custGeom>
              <a:avLst/>
              <a:gdLst/>
              <a:ahLst/>
              <a:cxnLst/>
              <a:rect l="l" t="t" r="r" b="b"/>
              <a:pathLst>
                <a:path w="11835" h="18042" extrusionOk="0">
                  <a:moveTo>
                    <a:pt x="78" y="1"/>
                  </a:moveTo>
                  <a:lnTo>
                    <a:pt x="39" y="20"/>
                  </a:lnTo>
                  <a:lnTo>
                    <a:pt x="20" y="39"/>
                  </a:lnTo>
                  <a:lnTo>
                    <a:pt x="1" y="78"/>
                  </a:lnTo>
                  <a:lnTo>
                    <a:pt x="1" y="117"/>
                  </a:lnTo>
                  <a:lnTo>
                    <a:pt x="20" y="155"/>
                  </a:lnTo>
                  <a:lnTo>
                    <a:pt x="1793" y="2969"/>
                  </a:lnTo>
                  <a:lnTo>
                    <a:pt x="3470" y="5648"/>
                  </a:lnTo>
                  <a:lnTo>
                    <a:pt x="5417" y="8694"/>
                  </a:lnTo>
                  <a:lnTo>
                    <a:pt x="7421" y="11797"/>
                  </a:lnTo>
                  <a:lnTo>
                    <a:pt x="9252" y="14611"/>
                  </a:lnTo>
                  <a:lnTo>
                    <a:pt x="10062" y="15806"/>
                  </a:lnTo>
                  <a:lnTo>
                    <a:pt x="10756" y="16789"/>
                  </a:lnTo>
                  <a:lnTo>
                    <a:pt x="11295" y="17540"/>
                  </a:lnTo>
                  <a:lnTo>
                    <a:pt x="11507" y="17830"/>
                  </a:lnTo>
                  <a:lnTo>
                    <a:pt x="11681" y="18022"/>
                  </a:lnTo>
                  <a:lnTo>
                    <a:pt x="11700" y="18042"/>
                  </a:lnTo>
                  <a:lnTo>
                    <a:pt x="11777" y="18042"/>
                  </a:lnTo>
                  <a:lnTo>
                    <a:pt x="11796" y="18022"/>
                  </a:lnTo>
                  <a:lnTo>
                    <a:pt x="11835" y="18003"/>
                  </a:lnTo>
                  <a:lnTo>
                    <a:pt x="11835" y="17965"/>
                  </a:lnTo>
                  <a:lnTo>
                    <a:pt x="11835" y="17926"/>
                  </a:lnTo>
                  <a:lnTo>
                    <a:pt x="11816" y="17887"/>
                  </a:lnTo>
                  <a:lnTo>
                    <a:pt x="11642" y="17695"/>
                  </a:lnTo>
                  <a:lnTo>
                    <a:pt x="11430" y="17425"/>
                  </a:lnTo>
                  <a:lnTo>
                    <a:pt x="10871" y="16654"/>
                  </a:lnTo>
                  <a:lnTo>
                    <a:pt x="10177" y="15632"/>
                  </a:lnTo>
                  <a:lnTo>
                    <a:pt x="9368" y="14418"/>
                  </a:lnTo>
                  <a:lnTo>
                    <a:pt x="7479" y="11546"/>
                  </a:lnTo>
                  <a:lnTo>
                    <a:pt x="5455" y="8404"/>
                  </a:lnTo>
                  <a:lnTo>
                    <a:pt x="3489" y="5321"/>
                  </a:lnTo>
                  <a:lnTo>
                    <a:pt x="1812" y="2661"/>
                  </a:lnTo>
                  <a:lnTo>
                    <a:pt x="174" y="39"/>
                  </a:lnTo>
                  <a:lnTo>
                    <a:pt x="155" y="20"/>
                  </a:lnTo>
                  <a:lnTo>
                    <a:pt x="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8723023" y="3433013"/>
              <a:ext cx="657736" cy="2273768"/>
            </a:xfrm>
            <a:custGeom>
              <a:avLst/>
              <a:gdLst/>
              <a:ahLst/>
              <a:cxnLst/>
              <a:rect l="l" t="t" r="r" b="b"/>
              <a:pathLst>
                <a:path w="15266" h="52774" extrusionOk="0">
                  <a:moveTo>
                    <a:pt x="2062" y="0"/>
                  </a:moveTo>
                  <a:lnTo>
                    <a:pt x="1928" y="39"/>
                  </a:lnTo>
                  <a:lnTo>
                    <a:pt x="1773" y="78"/>
                  </a:lnTo>
                  <a:lnTo>
                    <a:pt x="1638" y="155"/>
                  </a:lnTo>
                  <a:lnTo>
                    <a:pt x="1523" y="232"/>
                  </a:lnTo>
                  <a:lnTo>
                    <a:pt x="1407" y="328"/>
                  </a:lnTo>
                  <a:lnTo>
                    <a:pt x="1291" y="444"/>
                  </a:lnTo>
                  <a:lnTo>
                    <a:pt x="1214" y="579"/>
                  </a:lnTo>
                  <a:lnTo>
                    <a:pt x="1157" y="733"/>
                  </a:lnTo>
                  <a:lnTo>
                    <a:pt x="1099" y="906"/>
                  </a:lnTo>
                  <a:lnTo>
                    <a:pt x="867" y="2178"/>
                  </a:lnTo>
                  <a:lnTo>
                    <a:pt x="655" y="3451"/>
                  </a:lnTo>
                  <a:lnTo>
                    <a:pt x="482" y="4723"/>
                  </a:lnTo>
                  <a:lnTo>
                    <a:pt x="328" y="5975"/>
                  </a:lnTo>
                  <a:lnTo>
                    <a:pt x="212" y="7248"/>
                  </a:lnTo>
                  <a:lnTo>
                    <a:pt x="116" y="8481"/>
                  </a:lnTo>
                  <a:lnTo>
                    <a:pt x="58" y="9734"/>
                  </a:lnTo>
                  <a:lnTo>
                    <a:pt x="19" y="10967"/>
                  </a:lnTo>
                  <a:lnTo>
                    <a:pt x="0" y="12201"/>
                  </a:lnTo>
                  <a:lnTo>
                    <a:pt x="19" y="13415"/>
                  </a:lnTo>
                  <a:lnTo>
                    <a:pt x="58" y="14630"/>
                  </a:lnTo>
                  <a:lnTo>
                    <a:pt x="116" y="15825"/>
                  </a:lnTo>
                  <a:lnTo>
                    <a:pt x="193" y="17020"/>
                  </a:lnTo>
                  <a:lnTo>
                    <a:pt x="289" y="18195"/>
                  </a:lnTo>
                  <a:lnTo>
                    <a:pt x="424" y="19371"/>
                  </a:lnTo>
                  <a:lnTo>
                    <a:pt x="559" y="20528"/>
                  </a:lnTo>
                  <a:lnTo>
                    <a:pt x="713" y="21665"/>
                  </a:lnTo>
                  <a:lnTo>
                    <a:pt x="906" y="22802"/>
                  </a:lnTo>
                  <a:lnTo>
                    <a:pt x="1099" y="23920"/>
                  </a:lnTo>
                  <a:lnTo>
                    <a:pt x="1291" y="25038"/>
                  </a:lnTo>
                  <a:lnTo>
                    <a:pt x="1523" y="26117"/>
                  </a:lnTo>
                  <a:lnTo>
                    <a:pt x="1754" y="27196"/>
                  </a:lnTo>
                  <a:lnTo>
                    <a:pt x="2005" y="28276"/>
                  </a:lnTo>
                  <a:lnTo>
                    <a:pt x="2274" y="29317"/>
                  </a:lnTo>
                  <a:lnTo>
                    <a:pt x="2544" y="30357"/>
                  </a:lnTo>
                  <a:lnTo>
                    <a:pt x="2833" y="31360"/>
                  </a:lnTo>
                  <a:lnTo>
                    <a:pt x="3123" y="32362"/>
                  </a:lnTo>
                  <a:lnTo>
                    <a:pt x="3431" y="33345"/>
                  </a:lnTo>
                  <a:lnTo>
                    <a:pt x="3739" y="34309"/>
                  </a:lnTo>
                  <a:lnTo>
                    <a:pt x="4048" y="35253"/>
                  </a:lnTo>
                  <a:lnTo>
                    <a:pt x="4703" y="37084"/>
                  </a:lnTo>
                  <a:lnTo>
                    <a:pt x="5358" y="38838"/>
                  </a:lnTo>
                  <a:lnTo>
                    <a:pt x="6033" y="40496"/>
                  </a:lnTo>
                  <a:lnTo>
                    <a:pt x="6708" y="42076"/>
                  </a:lnTo>
                  <a:lnTo>
                    <a:pt x="7382" y="43560"/>
                  </a:lnTo>
                  <a:lnTo>
                    <a:pt x="8037" y="44948"/>
                  </a:lnTo>
                  <a:lnTo>
                    <a:pt x="8674" y="46239"/>
                  </a:lnTo>
                  <a:lnTo>
                    <a:pt x="9271" y="47434"/>
                  </a:lnTo>
                  <a:lnTo>
                    <a:pt x="9849" y="48514"/>
                  </a:lnTo>
                  <a:lnTo>
                    <a:pt x="10389" y="49477"/>
                  </a:lnTo>
                  <a:lnTo>
                    <a:pt x="10871" y="50326"/>
                  </a:lnTo>
                  <a:lnTo>
                    <a:pt x="11680" y="51675"/>
                  </a:lnTo>
                  <a:lnTo>
                    <a:pt x="12201" y="52504"/>
                  </a:lnTo>
                  <a:lnTo>
                    <a:pt x="12393" y="52773"/>
                  </a:lnTo>
                  <a:lnTo>
                    <a:pt x="14186" y="52658"/>
                  </a:lnTo>
                  <a:lnTo>
                    <a:pt x="14379" y="51212"/>
                  </a:lnTo>
                  <a:lnTo>
                    <a:pt x="14571" y="49786"/>
                  </a:lnTo>
                  <a:lnTo>
                    <a:pt x="14726" y="48360"/>
                  </a:lnTo>
                  <a:lnTo>
                    <a:pt x="14861" y="46972"/>
                  </a:lnTo>
                  <a:lnTo>
                    <a:pt x="14976" y="45623"/>
                  </a:lnTo>
                  <a:lnTo>
                    <a:pt x="15073" y="44273"/>
                  </a:lnTo>
                  <a:lnTo>
                    <a:pt x="15150" y="42944"/>
                  </a:lnTo>
                  <a:lnTo>
                    <a:pt x="15207" y="41652"/>
                  </a:lnTo>
                  <a:lnTo>
                    <a:pt x="15246" y="40361"/>
                  </a:lnTo>
                  <a:lnTo>
                    <a:pt x="15265" y="39108"/>
                  </a:lnTo>
                  <a:lnTo>
                    <a:pt x="15246" y="37855"/>
                  </a:lnTo>
                  <a:lnTo>
                    <a:pt x="15227" y="36641"/>
                  </a:lnTo>
                  <a:lnTo>
                    <a:pt x="15207" y="35446"/>
                  </a:lnTo>
                  <a:lnTo>
                    <a:pt x="15150" y="34270"/>
                  </a:lnTo>
                  <a:lnTo>
                    <a:pt x="15073" y="33114"/>
                  </a:lnTo>
                  <a:lnTo>
                    <a:pt x="14995" y="31976"/>
                  </a:lnTo>
                  <a:lnTo>
                    <a:pt x="14899" y="30878"/>
                  </a:lnTo>
                  <a:lnTo>
                    <a:pt x="14783" y="29779"/>
                  </a:lnTo>
                  <a:lnTo>
                    <a:pt x="14649" y="28700"/>
                  </a:lnTo>
                  <a:lnTo>
                    <a:pt x="14514" y="27659"/>
                  </a:lnTo>
                  <a:lnTo>
                    <a:pt x="14359" y="26618"/>
                  </a:lnTo>
                  <a:lnTo>
                    <a:pt x="14186" y="25616"/>
                  </a:lnTo>
                  <a:lnTo>
                    <a:pt x="14012" y="24614"/>
                  </a:lnTo>
                  <a:lnTo>
                    <a:pt x="13820" y="23650"/>
                  </a:lnTo>
                  <a:lnTo>
                    <a:pt x="13608" y="22706"/>
                  </a:lnTo>
                  <a:lnTo>
                    <a:pt x="13396" y="21761"/>
                  </a:lnTo>
                  <a:lnTo>
                    <a:pt x="13184" y="20855"/>
                  </a:lnTo>
                  <a:lnTo>
                    <a:pt x="12952" y="19969"/>
                  </a:lnTo>
                  <a:lnTo>
                    <a:pt x="12721" y="19101"/>
                  </a:lnTo>
                  <a:lnTo>
                    <a:pt x="12471" y="18253"/>
                  </a:lnTo>
                  <a:lnTo>
                    <a:pt x="12201" y="17405"/>
                  </a:lnTo>
                  <a:lnTo>
                    <a:pt x="11950" y="16596"/>
                  </a:lnTo>
                  <a:lnTo>
                    <a:pt x="11680" y="15805"/>
                  </a:lnTo>
                  <a:lnTo>
                    <a:pt x="11410" y="15034"/>
                  </a:lnTo>
                  <a:lnTo>
                    <a:pt x="10832" y="13531"/>
                  </a:lnTo>
                  <a:lnTo>
                    <a:pt x="10254" y="12124"/>
                  </a:lnTo>
                  <a:lnTo>
                    <a:pt x="9657" y="10794"/>
                  </a:lnTo>
                  <a:lnTo>
                    <a:pt x="9059" y="9522"/>
                  </a:lnTo>
                  <a:lnTo>
                    <a:pt x="8462" y="8327"/>
                  </a:lnTo>
                  <a:lnTo>
                    <a:pt x="7845" y="7209"/>
                  </a:lnTo>
                  <a:lnTo>
                    <a:pt x="7247" y="6168"/>
                  </a:lnTo>
                  <a:lnTo>
                    <a:pt x="6650" y="5204"/>
                  </a:lnTo>
                  <a:lnTo>
                    <a:pt x="6052" y="4299"/>
                  </a:lnTo>
                  <a:lnTo>
                    <a:pt x="5493" y="3470"/>
                  </a:lnTo>
                  <a:lnTo>
                    <a:pt x="4954" y="2718"/>
                  </a:lnTo>
                  <a:lnTo>
                    <a:pt x="4433" y="2024"/>
                  </a:lnTo>
                  <a:lnTo>
                    <a:pt x="3932" y="1407"/>
                  </a:lnTo>
                  <a:lnTo>
                    <a:pt x="3469" y="848"/>
                  </a:lnTo>
                  <a:lnTo>
                    <a:pt x="3065" y="367"/>
                  </a:lnTo>
                  <a:lnTo>
                    <a:pt x="2930" y="251"/>
                  </a:lnTo>
                  <a:lnTo>
                    <a:pt x="2814" y="155"/>
                  </a:lnTo>
                  <a:lnTo>
                    <a:pt x="2660" y="78"/>
                  </a:lnTo>
                  <a:lnTo>
                    <a:pt x="2525" y="39"/>
                  </a:lnTo>
                  <a:lnTo>
                    <a:pt x="2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8877486" y="3749388"/>
              <a:ext cx="348816" cy="1627708"/>
            </a:xfrm>
            <a:custGeom>
              <a:avLst/>
              <a:gdLst/>
              <a:ahLst/>
              <a:cxnLst/>
              <a:rect l="l" t="t" r="r" b="b"/>
              <a:pathLst>
                <a:path w="8096" h="37779" extrusionOk="0">
                  <a:moveTo>
                    <a:pt x="58" y="1"/>
                  </a:moveTo>
                  <a:lnTo>
                    <a:pt x="39" y="20"/>
                  </a:lnTo>
                  <a:lnTo>
                    <a:pt x="0" y="39"/>
                  </a:lnTo>
                  <a:lnTo>
                    <a:pt x="0" y="78"/>
                  </a:lnTo>
                  <a:lnTo>
                    <a:pt x="0" y="117"/>
                  </a:lnTo>
                  <a:lnTo>
                    <a:pt x="1195" y="5629"/>
                  </a:lnTo>
                  <a:lnTo>
                    <a:pt x="3816" y="17714"/>
                  </a:lnTo>
                  <a:lnTo>
                    <a:pt x="5223" y="24344"/>
                  </a:lnTo>
                  <a:lnTo>
                    <a:pt x="6496" y="30377"/>
                  </a:lnTo>
                  <a:lnTo>
                    <a:pt x="7016" y="32941"/>
                  </a:lnTo>
                  <a:lnTo>
                    <a:pt x="7440" y="35080"/>
                  </a:lnTo>
                  <a:lnTo>
                    <a:pt x="7748" y="36699"/>
                  </a:lnTo>
                  <a:lnTo>
                    <a:pt x="7903" y="37701"/>
                  </a:lnTo>
                  <a:lnTo>
                    <a:pt x="7922" y="37721"/>
                  </a:lnTo>
                  <a:lnTo>
                    <a:pt x="7941" y="37759"/>
                  </a:lnTo>
                  <a:lnTo>
                    <a:pt x="7980" y="37759"/>
                  </a:lnTo>
                  <a:lnTo>
                    <a:pt x="7999" y="37779"/>
                  </a:lnTo>
                  <a:lnTo>
                    <a:pt x="8018" y="37779"/>
                  </a:lnTo>
                  <a:lnTo>
                    <a:pt x="8057" y="37759"/>
                  </a:lnTo>
                  <a:lnTo>
                    <a:pt x="8076" y="37740"/>
                  </a:lnTo>
                  <a:lnTo>
                    <a:pt x="8095" y="37701"/>
                  </a:lnTo>
                  <a:lnTo>
                    <a:pt x="8095" y="37663"/>
                  </a:lnTo>
                  <a:lnTo>
                    <a:pt x="7941" y="36661"/>
                  </a:lnTo>
                  <a:lnTo>
                    <a:pt x="7633" y="35061"/>
                  </a:lnTo>
                  <a:lnTo>
                    <a:pt x="7209" y="32921"/>
                  </a:lnTo>
                  <a:lnTo>
                    <a:pt x="6669" y="30358"/>
                  </a:lnTo>
                  <a:lnTo>
                    <a:pt x="5416" y="24306"/>
                  </a:lnTo>
                  <a:lnTo>
                    <a:pt x="3990" y="17675"/>
                  </a:lnTo>
                  <a:lnTo>
                    <a:pt x="1388" y="5590"/>
                  </a:lnTo>
                  <a:lnTo>
                    <a:pt x="174" y="78"/>
                  </a:lnTo>
                  <a:lnTo>
                    <a:pt x="154" y="39"/>
                  </a:lnTo>
                  <a:lnTo>
                    <a:pt x="135" y="20"/>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9063487" y="2501250"/>
              <a:ext cx="700088" cy="1675016"/>
            </a:xfrm>
            <a:custGeom>
              <a:avLst/>
              <a:gdLst/>
              <a:ahLst/>
              <a:cxnLst/>
              <a:rect l="l" t="t" r="r" b="b"/>
              <a:pathLst>
                <a:path w="16249" h="38877" extrusionOk="0">
                  <a:moveTo>
                    <a:pt x="579" y="1"/>
                  </a:moveTo>
                  <a:lnTo>
                    <a:pt x="444" y="39"/>
                  </a:lnTo>
                  <a:lnTo>
                    <a:pt x="309" y="97"/>
                  </a:lnTo>
                  <a:lnTo>
                    <a:pt x="213" y="174"/>
                  </a:lnTo>
                  <a:lnTo>
                    <a:pt x="135" y="309"/>
                  </a:lnTo>
                  <a:lnTo>
                    <a:pt x="97" y="444"/>
                  </a:lnTo>
                  <a:lnTo>
                    <a:pt x="58" y="1138"/>
                  </a:lnTo>
                  <a:lnTo>
                    <a:pt x="20" y="1851"/>
                  </a:lnTo>
                  <a:lnTo>
                    <a:pt x="1" y="2564"/>
                  </a:lnTo>
                  <a:lnTo>
                    <a:pt x="20" y="3297"/>
                  </a:lnTo>
                  <a:lnTo>
                    <a:pt x="58" y="4048"/>
                  </a:lnTo>
                  <a:lnTo>
                    <a:pt x="116" y="4800"/>
                  </a:lnTo>
                  <a:lnTo>
                    <a:pt x="193" y="5552"/>
                  </a:lnTo>
                  <a:lnTo>
                    <a:pt x="290" y="6323"/>
                  </a:lnTo>
                  <a:lnTo>
                    <a:pt x="386" y="7094"/>
                  </a:lnTo>
                  <a:lnTo>
                    <a:pt x="521" y="7865"/>
                  </a:lnTo>
                  <a:lnTo>
                    <a:pt x="675" y="8655"/>
                  </a:lnTo>
                  <a:lnTo>
                    <a:pt x="829" y="9445"/>
                  </a:lnTo>
                  <a:lnTo>
                    <a:pt x="1022" y="10235"/>
                  </a:lnTo>
                  <a:lnTo>
                    <a:pt x="1215" y="11026"/>
                  </a:lnTo>
                  <a:lnTo>
                    <a:pt x="1408" y="11835"/>
                  </a:lnTo>
                  <a:lnTo>
                    <a:pt x="1639" y="12625"/>
                  </a:lnTo>
                  <a:lnTo>
                    <a:pt x="2121" y="14225"/>
                  </a:lnTo>
                  <a:lnTo>
                    <a:pt x="2641" y="15825"/>
                  </a:lnTo>
                  <a:lnTo>
                    <a:pt x="3200" y="17425"/>
                  </a:lnTo>
                  <a:lnTo>
                    <a:pt x="3798" y="19005"/>
                  </a:lnTo>
                  <a:lnTo>
                    <a:pt x="4434" y="20566"/>
                  </a:lnTo>
                  <a:lnTo>
                    <a:pt x="5070" y="22108"/>
                  </a:lnTo>
                  <a:lnTo>
                    <a:pt x="5744" y="23612"/>
                  </a:lnTo>
                  <a:lnTo>
                    <a:pt x="6400" y="25077"/>
                  </a:lnTo>
                  <a:lnTo>
                    <a:pt x="7074" y="26503"/>
                  </a:lnTo>
                  <a:lnTo>
                    <a:pt x="7749" y="27891"/>
                  </a:lnTo>
                  <a:lnTo>
                    <a:pt x="8423" y="29220"/>
                  </a:lnTo>
                  <a:lnTo>
                    <a:pt x="9079" y="30473"/>
                  </a:lnTo>
                  <a:lnTo>
                    <a:pt x="9715" y="31668"/>
                  </a:lnTo>
                  <a:lnTo>
                    <a:pt x="10332" y="32786"/>
                  </a:lnTo>
                  <a:lnTo>
                    <a:pt x="11449" y="34791"/>
                  </a:lnTo>
                  <a:lnTo>
                    <a:pt x="12394" y="36429"/>
                  </a:lnTo>
                  <a:lnTo>
                    <a:pt x="13146" y="37663"/>
                  </a:lnTo>
                  <a:lnTo>
                    <a:pt x="13782" y="38703"/>
                  </a:lnTo>
                  <a:lnTo>
                    <a:pt x="16249" y="38877"/>
                  </a:lnTo>
                  <a:lnTo>
                    <a:pt x="16249" y="38877"/>
                  </a:lnTo>
                  <a:lnTo>
                    <a:pt x="15940" y="37277"/>
                  </a:lnTo>
                  <a:lnTo>
                    <a:pt x="15613" y="35658"/>
                  </a:lnTo>
                  <a:lnTo>
                    <a:pt x="15246" y="34039"/>
                  </a:lnTo>
                  <a:lnTo>
                    <a:pt x="14842" y="32420"/>
                  </a:lnTo>
                  <a:lnTo>
                    <a:pt x="14418" y="30801"/>
                  </a:lnTo>
                  <a:lnTo>
                    <a:pt x="13974" y="29182"/>
                  </a:lnTo>
                  <a:lnTo>
                    <a:pt x="13493" y="27563"/>
                  </a:lnTo>
                  <a:lnTo>
                    <a:pt x="12991" y="25963"/>
                  </a:lnTo>
                  <a:lnTo>
                    <a:pt x="12490" y="24383"/>
                  </a:lnTo>
                  <a:lnTo>
                    <a:pt x="11951" y="22802"/>
                  </a:lnTo>
                  <a:lnTo>
                    <a:pt x="11411" y="21260"/>
                  </a:lnTo>
                  <a:lnTo>
                    <a:pt x="10852" y="19738"/>
                  </a:lnTo>
                  <a:lnTo>
                    <a:pt x="10293" y="18234"/>
                  </a:lnTo>
                  <a:lnTo>
                    <a:pt x="9715" y="16769"/>
                  </a:lnTo>
                  <a:lnTo>
                    <a:pt x="9137" y="15343"/>
                  </a:lnTo>
                  <a:lnTo>
                    <a:pt x="8558" y="13955"/>
                  </a:lnTo>
                  <a:lnTo>
                    <a:pt x="7980" y="12606"/>
                  </a:lnTo>
                  <a:lnTo>
                    <a:pt x="7402" y="11315"/>
                  </a:lnTo>
                  <a:lnTo>
                    <a:pt x="6824" y="10062"/>
                  </a:lnTo>
                  <a:lnTo>
                    <a:pt x="6265" y="8886"/>
                  </a:lnTo>
                  <a:lnTo>
                    <a:pt x="5706" y="7749"/>
                  </a:lnTo>
                  <a:lnTo>
                    <a:pt x="5166" y="6670"/>
                  </a:lnTo>
                  <a:lnTo>
                    <a:pt x="4646" y="5667"/>
                  </a:lnTo>
                  <a:lnTo>
                    <a:pt x="4145" y="4723"/>
                  </a:lnTo>
                  <a:lnTo>
                    <a:pt x="3663" y="3856"/>
                  </a:lnTo>
                  <a:lnTo>
                    <a:pt x="3181" y="3085"/>
                  </a:lnTo>
                  <a:lnTo>
                    <a:pt x="2757" y="2371"/>
                  </a:lnTo>
                  <a:lnTo>
                    <a:pt x="2333" y="1735"/>
                  </a:lnTo>
                  <a:lnTo>
                    <a:pt x="1947" y="1196"/>
                  </a:lnTo>
                  <a:lnTo>
                    <a:pt x="1600" y="752"/>
                  </a:lnTo>
                  <a:lnTo>
                    <a:pt x="1273" y="405"/>
                  </a:lnTo>
                  <a:lnTo>
                    <a:pt x="1138" y="271"/>
                  </a:lnTo>
                  <a:lnTo>
                    <a:pt x="1003" y="155"/>
                  </a:lnTo>
                  <a:lnTo>
                    <a:pt x="868" y="78"/>
                  </a:lnTo>
                  <a:lnTo>
                    <a:pt x="714" y="20"/>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9164825" y="2775316"/>
              <a:ext cx="309781" cy="798063"/>
            </a:xfrm>
            <a:custGeom>
              <a:avLst/>
              <a:gdLst/>
              <a:ahLst/>
              <a:cxnLst/>
              <a:rect l="l" t="t" r="r" b="b"/>
              <a:pathLst>
                <a:path w="7190" h="18523" extrusionOk="0">
                  <a:moveTo>
                    <a:pt x="58" y="0"/>
                  </a:moveTo>
                  <a:lnTo>
                    <a:pt x="39" y="19"/>
                  </a:lnTo>
                  <a:lnTo>
                    <a:pt x="19" y="58"/>
                  </a:lnTo>
                  <a:lnTo>
                    <a:pt x="0" y="97"/>
                  </a:lnTo>
                  <a:lnTo>
                    <a:pt x="19" y="135"/>
                  </a:lnTo>
                  <a:lnTo>
                    <a:pt x="3296" y="8712"/>
                  </a:lnTo>
                  <a:lnTo>
                    <a:pt x="5667" y="14899"/>
                  </a:lnTo>
                  <a:lnTo>
                    <a:pt x="6997" y="18446"/>
                  </a:lnTo>
                  <a:lnTo>
                    <a:pt x="7035" y="18503"/>
                  </a:lnTo>
                  <a:lnTo>
                    <a:pt x="7093" y="18523"/>
                  </a:lnTo>
                  <a:lnTo>
                    <a:pt x="7112" y="18503"/>
                  </a:lnTo>
                  <a:lnTo>
                    <a:pt x="7151" y="18484"/>
                  </a:lnTo>
                  <a:lnTo>
                    <a:pt x="7170" y="18465"/>
                  </a:lnTo>
                  <a:lnTo>
                    <a:pt x="7189" y="18426"/>
                  </a:lnTo>
                  <a:lnTo>
                    <a:pt x="7170" y="18388"/>
                  </a:lnTo>
                  <a:lnTo>
                    <a:pt x="5840" y="14841"/>
                  </a:lnTo>
                  <a:lnTo>
                    <a:pt x="3469" y="8654"/>
                  </a:lnTo>
                  <a:lnTo>
                    <a:pt x="193" y="58"/>
                  </a:lnTo>
                  <a:lnTo>
                    <a:pt x="173" y="3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22"/>
          <p:cNvGrpSpPr/>
          <p:nvPr/>
        </p:nvGrpSpPr>
        <p:grpSpPr>
          <a:xfrm flipH="1">
            <a:off x="3706651" y="-1995412"/>
            <a:ext cx="793625" cy="1995400"/>
            <a:chOff x="1211088" y="1995225"/>
            <a:chExt cx="793625" cy="1995400"/>
          </a:xfrm>
        </p:grpSpPr>
        <p:sp>
          <p:nvSpPr>
            <p:cNvPr id="509" name="Google Shape;509;p22"/>
            <p:cNvSpPr/>
            <p:nvPr/>
          </p:nvSpPr>
          <p:spPr>
            <a:xfrm>
              <a:off x="1418763" y="3334300"/>
              <a:ext cx="421150" cy="50625"/>
            </a:xfrm>
            <a:custGeom>
              <a:avLst/>
              <a:gdLst/>
              <a:ahLst/>
              <a:cxnLst/>
              <a:rect l="l" t="t" r="r" b="b"/>
              <a:pathLst>
                <a:path w="16846" h="2025" extrusionOk="0">
                  <a:moveTo>
                    <a:pt x="8423" y="1"/>
                  </a:moveTo>
                  <a:lnTo>
                    <a:pt x="6727" y="20"/>
                  </a:lnTo>
                  <a:lnTo>
                    <a:pt x="5146" y="78"/>
                  </a:lnTo>
                  <a:lnTo>
                    <a:pt x="3720" y="174"/>
                  </a:lnTo>
                  <a:lnTo>
                    <a:pt x="3065" y="232"/>
                  </a:lnTo>
                  <a:lnTo>
                    <a:pt x="2467" y="309"/>
                  </a:lnTo>
                  <a:lnTo>
                    <a:pt x="1928" y="367"/>
                  </a:lnTo>
                  <a:lnTo>
                    <a:pt x="1446" y="444"/>
                  </a:lnTo>
                  <a:lnTo>
                    <a:pt x="1022" y="540"/>
                  </a:lnTo>
                  <a:lnTo>
                    <a:pt x="656" y="618"/>
                  </a:lnTo>
                  <a:lnTo>
                    <a:pt x="386" y="714"/>
                  </a:lnTo>
                  <a:lnTo>
                    <a:pt x="174" y="810"/>
                  </a:lnTo>
                  <a:lnTo>
                    <a:pt x="97" y="868"/>
                  </a:lnTo>
                  <a:lnTo>
                    <a:pt x="39" y="907"/>
                  </a:lnTo>
                  <a:lnTo>
                    <a:pt x="19" y="964"/>
                  </a:lnTo>
                  <a:lnTo>
                    <a:pt x="0" y="1022"/>
                  </a:lnTo>
                  <a:lnTo>
                    <a:pt x="19" y="1061"/>
                  </a:lnTo>
                  <a:lnTo>
                    <a:pt x="39" y="1119"/>
                  </a:lnTo>
                  <a:lnTo>
                    <a:pt x="97" y="1157"/>
                  </a:lnTo>
                  <a:lnTo>
                    <a:pt x="174" y="1215"/>
                  </a:lnTo>
                  <a:lnTo>
                    <a:pt x="386" y="1311"/>
                  </a:lnTo>
                  <a:lnTo>
                    <a:pt x="656" y="1408"/>
                  </a:lnTo>
                  <a:lnTo>
                    <a:pt x="1022" y="1485"/>
                  </a:lnTo>
                  <a:lnTo>
                    <a:pt x="1446" y="1581"/>
                  </a:lnTo>
                  <a:lnTo>
                    <a:pt x="1928" y="1658"/>
                  </a:lnTo>
                  <a:lnTo>
                    <a:pt x="2467" y="1716"/>
                  </a:lnTo>
                  <a:lnTo>
                    <a:pt x="3065" y="1793"/>
                  </a:lnTo>
                  <a:lnTo>
                    <a:pt x="3720" y="1851"/>
                  </a:lnTo>
                  <a:lnTo>
                    <a:pt x="5146" y="1947"/>
                  </a:lnTo>
                  <a:lnTo>
                    <a:pt x="6727" y="2005"/>
                  </a:lnTo>
                  <a:lnTo>
                    <a:pt x="8423" y="2025"/>
                  </a:lnTo>
                  <a:lnTo>
                    <a:pt x="10119" y="2005"/>
                  </a:lnTo>
                  <a:lnTo>
                    <a:pt x="11700" y="1947"/>
                  </a:lnTo>
                  <a:lnTo>
                    <a:pt x="13126" y="1851"/>
                  </a:lnTo>
                  <a:lnTo>
                    <a:pt x="13781" y="1793"/>
                  </a:lnTo>
                  <a:lnTo>
                    <a:pt x="14379" y="1716"/>
                  </a:lnTo>
                  <a:lnTo>
                    <a:pt x="14918" y="1658"/>
                  </a:lnTo>
                  <a:lnTo>
                    <a:pt x="15400" y="1581"/>
                  </a:lnTo>
                  <a:lnTo>
                    <a:pt x="15824" y="1485"/>
                  </a:lnTo>
                  <a:lnTo>
                    <a:pt x="16171" y="1408"/>
                  </a:lnTo>
                  <a:lnTo>
                    <a:pt x="16460" y="1311"/>
                  </a:lnTo>
                  <a:lnTo>
                    <a:pt x="16672" y="1215"/>
                  </a:lnTo>
                  <a:lnTo>
                    <a:pt x="16750" y="1157"/>
                  </a:lnTo>
                  <a:lnTo>
                    <a:pt x="16788" y="1119"/>
                  </a:lnTo>
                  <a:lnTo>
                    <a:pt x="16827" y="1061"/>
                  </a:lnTo>
                  <a:lnTo>
                    <a:pt x="16846" y="1022"/>
                  </a:lnTo>
                  <a:lnTo>
                    <a:pt x="16827" y="964"/>
                  </a:lnTo>
                  <a:lnTo>
                    <a:pt x="16788" y="907"/>
                  </a:lnTo>
                  <a:lnTo>
                    <a:pt x="16750" y="868"/>
                  </a:lnTo>
                  <a:lnTo>
                    <a:pt x="16672" y="810"/>
                  </a:lnTo>
                  <a:lnTo>
                    <a:pt x="16460" y="714"/>
                  </a:lnTo>
                  <a:lnTo>
                    <a:pt x="16171" y="618"/>
                  </a:lnTo>
                  <a:lnTo>
                    <a:pt x="15824" y="540"/>
                  </a:lnTo>
                  <a:lnTo>
                    <a:pt x="15400" y="444"/>
                  </a:lnTo>
                  <a:lnTo>
                    <a:pt x="14918" y="367"/>
                  </a:lnTo>
                  <a:lnTo>
                    <a:pt x="14379" y="309"/>
                  </a:lnTo>
                  <a:lnTo>
                    <a:pt x="13781" y="232"/>
                  </a:lnTo>
                  <a:lnTo>
                    <a:pt x="13126" y="174"/>
                  </a:lnTo>
                  <a:lnTo>
                    <a:pt x="11700" y="78"/>
                  </a:lnTo>
                  <a:lnTo>
                    <a:pt x="10119" y="20"/>
                  </a:lnTo>
                  <a:lnTo>
                    <a:pt x="84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1327688" y="3887000"/>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1251063" y="1995225"/>
              <a:ext cx="438050" cy="1282725"/>
            </a:xfrm>
            <a:custGeom>
              <a:avLst/>
              <a:gdLst/>
              <a:ahLst/>
              <a:cxnLst/>
              <a:rect l="l" t="t" r="r" b="b"/>
              <a:pathLst>
                <a:path w="17522" h="51309" extrusionOk="0">
                  <a:moveTo>
                    <a:pt x="1562" y="1"/>
                  </a:moveTo>
                  <a:lnTo>
                    <a:pt x="1408" y="20"/>
                  </a:lnTo>
                  <a:lnTo>
                    <a:pt x="1273" y="39"/>
                  </a:lnTo>
                  <a:lnTo>
                    <a:pt x="1119" y="78"/>
                  </a:lnTo>
                  <a:lnTo>
                    <a:pt x="984" y="135"/>
                  </a:lnTo>
                  <a:lnTo>
                    <a:pt x="868" y="213"/>
                  </a:lnTo>
                  <a:lnTo>
                    <a:pt x="733" y="309"/>
                  </a:lnTo>
                  <a:lnTo>
                    <a:pt x="637" y="405"/>
                  </a:lnTo>
                  <a:lnTo>
                    <a:pt x="540" y="540"/>
                  </a:lnTo>
                  <a:lnTo>
                    <a:pt x="483" y="675"/>
                  </a:lnTo>
                  <a:lnTo>
                    <a:pt x="425" y="829"/>
                  </a:lnTo>
                  <a:lnTo>
                    <a:pt x="386" y="983"/>
                  </a:lnTo>
                  <a:lnTo>
                    <a:pt x="251" y="2275"/>
                  </a:lnTo>
                  <a:lnTo>
                    <a:pt x="136" y="3547"/>
                  </a:lnTo>
                  <a:lnTo>
                    <a:pt x="59" y="4800"/>
                  </a:lnTo>
                  <a:lnTo>
                    <a:pt x="20" y="6072"/>
                  </a:lnTo>
                  <a:lnTo>
                    <a:pt x="1" y="7325"/>
                  </a:lnTo>
                  <a:lnTo>
                    <a:pt x="1" y="8558"/>
                  </a:lnTo>
                  <a:lnTo>
                    <a:pt x="39" y="9792"/>
                  </a:lnTo>
                  <a:lnTo>
                    <a:pt x="97" y="11006"/>
                  </a:lnTo>
                  <a:lnTo>
                    <a:pt x="174" y="12220"/>
                  </a:lnTo>
                  <a:lnTo>
                    <a:pt x="290" y="13415"/>
                  </a:lnTo>
                  <a:lnTo>
                    <a:pt x="406" y="14610"/>
                  </a:lnTo>
                  <a:lnTo>
                    <a:pt x="560" y="15805"/>
                  </a:lnTo>
                  <a:lnTo>
                    <a:pt x="733" y="16962"/>
                  </a:lnTo>
                  <a:lnTo>
                    <a:pt x="926" y="18118"/>
                  </a:lnTo>
                  <a:lnTo>
                    <a:pt x="1138" y="19275"/>
                  </a:lnTo>
                  <a:lnTo>
                    <a:pt x="1369" y="20393"/>
                  </a:lnTo>
                  <a:lnTo>
                    <a:pt x="1601" y="21511"/>
                  </a:lnTo>
                  <a:lnTo>
                    <a:pt x="1870" y="22629"/>
                  </a:lnTo>
                  <a:lnTo>
                    <a:pt x="2140" y="23708"/>
                  </a:lnTo>
                  <a:lnTo>
                    <a:pt x="2429" y="24787"/>
                  </a:lnTo>
                  <a:lnTo>
                    <a:pt x="2738" y="25847"/>
                  </a:lnTo>
                  <a:lnTo>
                    <a:pt x="3065" y="26888"/>
                  </a:lnTo>
                  <a:lnTo>
                    <a:pt x="3393" y="27929"/>
                  </a:lnTo>
                  <a:lnTo>
                    <a:pt x="3721" y="28931"/>
                  </a:lnTo>
                  <a:lnTo>
                    <a:pt x="4068" y="29933"/>
                  </a:lnTo>
                  <a:lnTo>
                    <a:pt x="4434" y="30916"/>
                  </a:lnTo>
                  <a:lnTo>
                    <a:pt x="4800" y="31880"/>
                  </a:lnTo>
                  <a:lnTo>
                    <a:pt x="5166" y="32825"/>
                  </a:lnTo>
                  <a:lnTo>
                    <a:pt x="5552" y="33750"/>
                  </a:lnTo>
                  <a:lnTo>
                    <a:pt x="5937" y="34656"/>
                  </a:lnTo>
                  <a:lnTo>
                    <a:pt x="6708" y="36410"/>
                  </a:lnTo>
                  <a:lnTo>
                    <a:pt x="7498" y="38086"/>
                  </a:lnTo>
                  <a:lnTo>
                    <a:pt x="8289" y="39686"/>
                  </a:lnTo>
                  <a:lnTo>
                    <a:pt x="9079" y="41190"/>
                  </a:lnTo>
                  <a:lnTo>
                    <a:pt x="9850" y="42597"/>
                  </a:lnTo>
                  <a:lnTo>
                    <a:pt x="10602" y="43927"/>
                  </a:lnTo>
                  <a:lnTo>
                    <a:pt x="11334" y="45160"/>
                  </a:lnTo>
                  <a:lnTo>
                    <a:pt x="12028" y="46278"/>
                  </a:lnTo>
                  <a:lnTo>
                    <a:pt x="12683" y="47300"/>
                  </a:lnTo>
                  <a:lnTo>
                    <a:pt x="13281" y="48205"/>
                  </a:lnTo>
                  <a:lnTo>
                    <a:pt x="13820" y="49015"/>
                  </a:lnTo>
                  <a:lnTo>
                    <a:pt x="14726" y="50268"/>
                  </a:lnTo>
                  <a:lnTo>
                    <a:pt x="15305" y="51039"/>
                  </a:lnTo>
                  <a:lnTo>
                    <a:pt x="15497" y="51309"/>
                  </a:lnTo>
                  <a:lnTo>
                    <a:pt x="17271" y="51058"/>
                  </a:lnTo>
                  <a:lnTo>
                    <a:pt x="17348" y="49613"/>
                  </a:lnTo>
                  <a:lnTo>
                    <a:pt x="17425" y="48186"/>
                  </a:lnTo>
                  <a:lnTo>
                    <a:pt x="17483" y="46779"/>
                  </a:lnTo>
                  <a:lnTo>
                    <a:pt x="17502" y="45391"/>
                  </a:lnTo>
                  <a:lnTo>
                    <a:pt x="17521" y="44042"/>
                  </a:lnTo>
                  <a:lnTo>
                    <a:pt x="17502" y="42712"/>
                  </a:lnTo>
                  <a:lnTo>
                    <a:pt x="17483" y="41402"/>
                  </a:lnTo>
                  <a:lnTo>
                    <a:pt x="17425" y="40110"/>
                  </a:lnTo>
                  <a:lnTo>
                    <a:pt x="17367" y="38838"/>
                  </a:lnTo>
                  <a:lnTo>
                    <a:pt x="17290" y="37585"/>
                  </a:lnTo>
                  <a:lnTo>
                    <a:pt x="17193" y="36371"/>
                  </a:lnTo>
                  <a:lnTo>
                    <a:pt x="17078" y="35176"/>
                  </a:lnTo>
                  <a:lnTo>
                    <a:pt x="16943" y="34000"/>
                  </a:lnTo>
                  <a:lnTo>
                    <a:pt x="16808" y="32844"/>
                  </a:lnTo>
                  <a:lnTo>
                    <a:pt x="16654" y="31707"/>
                  </a:lnTo>
                  <a:lnTo>
                    <a:pt x="16480" y="30589"/>
                  </a:lnTo>
                  <a:lnTo>
                    <a:pt x="16288" y="29509"/>
                  </a:lnTo>
                  <a:lnTo>
                    <a:pt x="16095" y="28430"/>
                  </a:lnTo>
                  <a:lnTo>
                    <a:pt x="15883" y="27389"/>
                  </a:lnTo>
                  <a:lnTo>
                    <a:pt x="15671" y="26368"/>
                  </a:lnTo>
                  <a:lnTo>
                    <a:pt x="15439" y="25346"/>
                  </a:lnTo>
                  <a:lnTo>
                    <a:pt x="15189" y="24363"/>
                  </a:lnTo>
                  <a:lnTo>
                    <a:pt x="14938" y="23399"/>
                  </a:lnTo>
                  <a:lnTo>
                    <a:pt x="14668" y="22455"/>
                  </a:lnTo>
                  <a:lnTo>
                    <a:pt x="14399" y="21549"/>
                  </a:lnTo>
                  <a:lnTo>
                    <a:pt x="14129" y="20643"/>
                  </a:lnTo>
                  <a:lnTo>
                    <a:pt x="13840" y="19757"/>
                  </a:lnTo>
                  <a:lnTo>
                    <a:pt x="13531" y="18889"/>
                  </a:lnTo>
                  <a:lnTo>
                    <a:pt x="13242" y="18061"/>
                  </a:lnTo>
                  <a:lnTo>
                    <a:pt x="12934" y="17232"/>
                  </a:lnTo>
                  <a:lnTo>
                    <a:pt x="12606" y="16422"/>
                  </a:lnTo>
                  <a:lnTo>
                    <a:pt x="12298" y="15651"/>
                  </a:lnTo>
                  <a:lnTo>
                    <a:pt x="11970" y="14880"/>
                  </a:lnTo>
                  <a:lnTo>
                    <a:pt x="11642" y="14148"/>
                  </a:lnTo>
                  <a:lnTo>
                    <a:pt x="10968" y="12722"/>
                  </a:lnTo>
                  <a:lnTo>
                    <a:pt x="10274" y="11372"/>
                  </a:lnTo>
                  <a:lnTo>
                    <a:pt x="9599" y="10081"/>
                  </a:lnTo>
                  <a:lnTo>
                    <a:pt x="8905" y="8886"/>
                  </a:lnTo>
                  <a:lnTo>
                    <a:pt x="8212" y="7768"/>
                  </a:lnTo>
                  <a:lnTo>
                    <a:pt x="7518" y="6708"/>
                  </a:lnTo>
                  <a:lnTo>
                    <a:pt x="6843" y="5725"/>
                  </a:lnTo>
                  <a:lnTo>
                    <a:pt x="6188" y="4819"/>
                  </a:lnTo>
                  <a:lnTo>
                    <a:pt x="5532" y="3971"/>
                  </a:lnTo>
                  <a:lnTo>
                    <a:pt x="4916" y="3200"/>
                  </a:lnTo>
                  <a:lnTo>
                    <a:pt x="4318" y="2487"/>
                  </a:lnTo>
                  <a:lnTo>
                    <a:pt x="3759" y="1851"/>
                  </a:lnTo>
                  <a:lnTo>
                    <a:pt x="3220" y="1273"/>
                  </a:lnTo>
                  <a:lnTo>
                    <a:pt x="2718" y="771"/>
                  </a:lnTo>
                  <a:lnTo>
                    <a:pt x="2275" y="328"/>
                  </a:lnTo>
                  <a:lnTo>
                    <a:pt x="2140" y="213"/>
                  </a:lnTo>
                  <a:lnTo>
                    <a:pt x="2005" y="135"/>
                  </a:lnTo>
                  <a:lnTo>
                    <a:pt x="1870" y="58"/>
                  </a:lnTo>
                  <a:lnTo>
                    <a:pt x="1716" y="20"/>
                  </a:lnTo>
                  <a:lnTo>
                    <a:pt x="1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1348888" y="2225075"/>
              <a:ext cx="284325" cy="874600"/>
            </a:xfrm>
            <a:custGeom>
              <a:avLst/>
              <a:gdLst/>
              <a:ahLst/>
              <a:cxnLst/>
              <a:rect l="l" t="t" r="r" b="b"/>
              <a:pathLst>
                <a:path w="11373" h="34984" extrusionOk="0">
                  <a:moveTo>
                    <a:pt x="116" y="0"/>
                  </a:moveTo>
                  <a:lnTo>
                    <a:pt x="58" y="39"/>
                  </a:lnTo>
                  <a:lnTo>
                    <a:pt x="20" y="77"/>
                  </a:lnTo>
                  <a:lnTo>
                    <a:pt x="0" y="135"/>
                  </a:lnTo>
                  <a:lnTo>
                    <a:pt x="20" y="193"/>
                  </a:lnTo>
                  <a:lnTo>
                    <a:pt x="1350" y="4009"/>
                  </a:lnTo>
                  <a:lnTo>
                    <a:pt x="2737" y="8096"/>
                  </a:lnTo>
                  <a:lnTo>
                    <a:pt x="4414" y="13107"/>
                  </a:lnTo>
                  <a:lnTo>
                    <a:pt x="5301" y="15844"/>
                  </a:lnTo>
                  <a:lnTo>
                    <a:pt x="6226" y="18658"/>
                  </a:lnTo>
                  <a:lnTo>
                    <a:pt x="7151" y="21530"/>
                  </a:lnTo>
                  <a:lnTo>
                    <a:pt x="8038" y="24402"/>
                  </a:lnTo>
                  <a:lnTo>
                    <a:pt x="8905" y="27216"/>
                  </a:lnTo>
                  <a:lnTo>
                    <a:pt x="9715" y="29933"/>
                  </a:lnTo>
                  <a:lnTo>
                    <a:pt x="10428" y="32497"/>
                  </a:lnTo>
                  <a:lnTo>
                    <a:pt x="11064" y="34868"/>
                  </a:lnTo>
                  <a:lnTo>
                    <a:pt x="11083" y="34906"/>
                  </a:lnTo>
                  <a:lnTo>
                    <a:pt x="11122" y="34945"/>
                  </a:lnTo>
                  <a:lnTo>
                    <a:pt x="11160" y="34964"/>
                  </a:lnTo>
                  <a:lnTo>
                    <a:pt x="11218" y="34983"/>
                  </a:lnTo>
                  <a:lnTo>
                    <a:pt x="11257" y="34983"/>
                  </a:lnTo>
                  <a:lnTo>
                    <a:pt x="11314" y="34945"/>
                  </a:lnTo>
                  <a:lnTo>
                    <a:pt x="11353" y="34906"/>
                  </a:lnTo>
                  <a:lnTo>
                    <a:pt x="11372" y="34848"/>
                  </a:lnTo>
                  <a:lnTo>
                    <a:pt x="11353" y="34790"/>
                  </a:lnTo>
                  <a:lnTo>
                    <a:pt x="10717" y="32420"/>
                  </a:lnTo>
                  <a:lnTo>
                    <a:pt x="10004" y="29856"/>
                  </a:lnTo>
                  <a:lnTo>
                    <a:pt x="9194" y="27139"/>
                  </a:lnTo>
                  <a:lnTo>
                    <a:pt x="8327" y="24324"/>
                  </a:lnTo>
                  <a:lnTo>
                    <a:pt x="7440" y="21453"/>
                  </a:lnTo>
                  <a:lnTo>
                    <a:pt x="6515" y="18581"/>
                  </a:lnTo>
                  <a:lnTo>
                    <a:pt x="5590" y="15747"/>
                  </a:lnTo>
                  <a:lnTo>
                    <a:pt x="4703" y="13010"/>
                  </a:lnTo>
                  <a:lnTo>
                    <a:pt x="3007" y="7999"/>
                  </a:lnTo>
                  <a:lnTo>
                    <a:pt x="1619" y="3913"/>
                  </a:lnTo>
                  <a:lnTo>
                    <a:pt x="309" y="97"/>
                  </a:lnTo>
                  <a:lnTo>
                    <a:pt x="270" y="58"/>
                  </a:lnTo>
                  <a:lnTo>
                    <a:pt x="232" y="20"/>
                  </a:lnTo>
                  <a:lnTo>
                    <a:pt x="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1211088" y="2587425"/>
              <a:ext cx="477050" cy="819175"/>
            </a:xfrm>
            <a:custGeom>
              <a:avLst/>
              <a:gdLst/>
              <a:ahLst/>
              <a:cxnLst/>
              <a:rect l="l" t="t" r="r" b="b"/>
              <a:pathLst>
                <a:path w="19082" h="32767" extrusionOk="0">
                  <a:moveTo>
                    <a:pt x="578" y="1"/>
                  </a:moveTo>
                  <a:lnTo>
                    <a:pt x="482" y="20"/>
                  </a:lnTo>
                  <a:lnTo>
                    <a:pt x="405" y="39"/>
                  </a:lnTo>
                  <a:lnTo>
                    <a:pt x="328" y="58"/>
                  </a:lnTo>
                  <a:lnTo>
                    <a:pt x="251" y="97"/>
                  </a:lnTo>
                  <a:lnTo>
                    <a:pt x="193" y="155"/>
                  </a:lnTo>
                  <a:lnTo>
                    <a:pt x="116" y="213"/>
                  </a:lnTo>
                  <a:lnTo>
                    <a:pt x="77" y="270"/>
                  </a:lnTo>
                  <a:lnTo>
                    <a:pt x="39" y="348"/>
                  </a:lnTo>
                  <a:lnTo>
                    <a:pt x="0" y="444"/>
                  </a:lnTo>
                  <a:lnTo>
                    <a:pt x="0" y="521"/>
                  </a:lnTo>
                  <a:lnTo>
                    <a:pt x="0" y="617"/>
                  </a:lnTo>
                  <a:lnTo>
                    <a:pt x="0" y="714"/>
                  </a:lnTo>
                  <a:lnTo>
                    <a:pt x="289" y="1832"/>
                  </a:lnTo>
                  <a:lnTo>
                    <a:pt x="655" y="3219"/>
                  </a:lnTo>
                  <a:lnTo>
                    <a:pt x="1118" y="4858"/>
                  </a:lnTo>
                  <a:lnTo>
                    <a:pt x="1677" y="6670"/>
                  </a:lnTo>
                  <a:lnTo>
                    <a:pt x="2332" y="8674"/>
                  </a:lnTo>
                  <a:lnTo>
                    <a:pt x="2698" y="9715"/>
                  </a:lnTo>
                  <a:lnTo>
                    <a:pt x="3084" y="10794"/>
                  </a:lnTo>
                  <a:lnTo>
                    <a:pt x="3489" y="11912"/>
                  </a:lnTo>
                  <a:lnTo>
                    <a:pt x="3932" y="13030"/>
                  </a:lnTo>
                  <a:lnTo>
                    <a:pt x="4395" y="14186"/>
                  </a:lnTo>
                  <a:lnTo>
                    <a:pt x="4876" y="15343"/>
                  </a:lnTo>
                  <a:lnTo>
                    <a:pt x="5397" y="16499"/>
                  </a:lnTo>
                  <a:lnTo>
                    <a:pt x="5936" y="17675"/>
                  </a:lnTo>
                  <a:lnTo>
                    <a:pt x="6495" y="18870"/>
                  </a:lnTo>
                  <a:lnTo>
                    <a:pt x="7093" y="20046"/>
                  </a:lnTo>
                  <a:lnTo>
                    <a:pt x="7710" y="21202"/>
                  </a:lnTo>
                  <a:lnTo>
                    <a:pt x="8346" y="22378"/>
                  </a:lnTo>
                  <a:lnTo>
                    <a:pt x="9020" y="23515"/>
                  </a:lnTo>
                  <a:lnTo>
                    <a:pt x="9734" y="24633"/>
                  </a:lnTo>
                  <a:lnTo>
                    <a:pt x="10447" y="25751"/>
                  </a:lnTo>
                  <a:lnTo>
                    <a:pt x="11218" y="26830"/>
                  </a:lnTo>
                  <a:lnTo>
                    <a:pt x="11989" y="27871"/>
                  </a:lnTo>
                  <a:lnTo>
                    <a:pt x="12798" y="28893"/>
                  </a:lnTo>
                  <a:lnTo>
                    <a:pt x="13222" y="29375"/>
                  </a:lnTo>
                  <a:lnTo>
                    <a:pt x="13646" y="29856"/>
                  </a:lnTo>
                  <a:lnTo>
                    <a:pt x="14089" y="30338"/>
                  </a:lnTo>
                  <a:lnTo>
                    <a:pt x="14514" y="30801"/>
                  </a:lnTo>
                  <a:lnTo>
                    <a:pt x="14957" y="31244"/>
                  </a:lnTo>
                  <a:lnTo>
                    <a:pt x="15419" y="31688"/>
                  </a:lnTo>
                  <a:lnTo>
                    <a:pt x="15882" y="32112"/>
                  </a:lnTo>
                  <a:lnTo>
                    <a:pt x="16345" y="32516"/>
                  </a:lnTo>
                  <a:lnTo>
                    <a:pt x="16557" y="32593"/>
                  </a:lnTo>
                  <a:lnTo>
                    <a:pt x="16826" y="32671"/>
                  </a:lnTo>
                  <a:lnTo>
                    <a:pt x="17154" y="32728"/>
                  </a:lnTo>
                  <a:lnTo>
                    <a:pt x="17559" y="32767"/>
                  </a:lnTo>
                  <a:lnTo>
                    <a:pt x="18021" y="32767"/>
                  </a:lnTo>
                  <a:lnTo>
                    <a:pt x="18272" y="32728"/>
                  </a:lnTo>
                  <a:lnTo>
                    <a:pt x="18542" y="32690"/>
                  </a:lnTo>
                  <a:lnTo>
                    <a:pt x="18812" y="32613"/>
                  </a:lnTo>
                  <a:lnTo>
                    <a:pt x="19082" y="32516"/>
                  </a:lnTo>
                  <a:lnTo>
                    <a:pt x="18812" y="31514"/>
                  </a:lnTo>
                  <a:lnTo>
                    <a:pt x="18465" y="30319"/>
                  </a:lnTo>
                  <a:lnTo>
                    <a:pt x="17964" y="28758"/>
                  </a:lnTo>
                  <a:lnTo>
                    <a:pt x="17347" y="26850"/>
                  </a:lnTo>
                  <a:lnTo>
                    <a:pt x="16961" y="25809"/>
                  </a:lnTo>
                  <a:lnTo>
                    <a:pt x="16557" y="24691"/>
                  </a:lnTo>
                  <a:lnTo>
                    <a:pt x="16133" y="23535"/>
                  </a:lnTo>
                  <a:lnTo>
                    <a:pt x="15651" y="22320"/>
                  </a:lnTo>
                  <a:lnTo>
                    <a:pt x="15150" y="21048"/>
                  </a:lnTo>
                  <a:lnTo>
                    <a:pt x="14591" y="19776"/>
                  </a:lnTo>
                  <a:lnTo>
                    <a:pt x="14012" y="18446"/>
                  </a:lnTo>
                  <a:lnTo>
                    <a:pt x="13396" y="17116"/>
                  </a:lnTo>
                  <a:lnTo>
                    <a:pt x="12740" y="15767"/>
                  </a:lnTo>
                  <a:lnTo>
                    <a:pt x="12046" y="14418"/>
                  </a:lnTo>
                  <a:lnTo>
                    <a:pt x="11314" y="13049"/>
                  </a:lnTo>
                  <a:lnTo>
                    <a:pt x="10562" y="11719"/>
                  </a:lnTo>
                  <a:lnTo>
                    <a:pt x="9753" y="10370"/>
                  </a:lnTo>
                  <a:lnTo>
                    <a:pt x="8924" y="9060"/>
                  </a:lnTo>
                  <a:lnTo>
                    <a:pt x="8500" y="8423"/>
                  </a:lnTo>
                  <a:lnTo>
                    <a:pt x="8057" y="7768"/>
                  </a:lnTo>
                  <a:lnTo>
                    <a:pt x="7594" y="7151"/>
                  </a:lnTo>
                  <a:lnTo>
                    <a:pt x="7151" y="6535"/>
                  </a:lnTo>
                  <a:lnTo>
                    <a:pt x="6669" y="5918"/>
                  </a:lnTo>
                  <a:lnTo>
                    <a:pt x="6206" y="5320"/>
                  </a:lnTo>
                  <a:lnTo>
                    <a:pt x="5705" y="4723"/>
                  </a:lnTo>
                  <a:lnTo>
                    <a:pt x="5223" y="4164"/>
                  </a:lnTo>
                  <a:lnTo>
                    <a:pt x="4703" y="3586"/>
                  </a:lnTo>
                  <a:lnTo>
                    <a:pt x="4202" y="3046"/>
                  </a:lnTo>
                  <a:lnTo>
                    <a:pt x="3681" y="2526"/>
                  </a:lnTo>
                  <a:lnTo>
                    <a:pt x="3142" y="2005"/>
                  </a:lnTo>
                  <a:lnTo>
                    <a:pt x="2602" y="1504"/>
                  </a:lnTo>
                  <a:lnTo>
                    <a:pt x="2043" y="1022"/>
                  </a:lnTo>
                  <a:lnTo>
                    <a:pt x="1484" y="560"/>
                  </a:lnTo>
                  <a:lnTo>
                    <a:pt x="925" y="136"/>
                  </a:lnTo>
                  <a:lnTo>
                    <a:pt x="829" y="78"/>
                  </a:lnTo>
                  <a:lnTo>
                    <a:pt x="752" y="39"/>
                  </a:lnTo>
                  <a:lnTo>
                    <a:pt x="655" y="20"/>
                  </a:lnTo>
                  <a:lnTo>
                    <a:pt x="5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1297813" y="2741625"/>
              <a:ext cx="318525" cy="591750"/>
            </a:xfrm>
            <a:custGeom>
              <a:avLst/>
              <a:gdLst/>
              <a:ahLst/>
              <a:cxnLst/>
              <a:rect l="l" t="t" r="r" b="b"/>
              <a:pathLst>
                <a:path w="12741" h="23670" extrusionOk="0">
                  <a:moveTo>
                    <a:pt x="155" y="0"/>
                  </a:moveTo>
                  <a:lnTo>
                    <a:pt x="97" y="20"/>
                  </a:lnTo>
                  <a:lnTo>
                    <a:pt x="39" y="58"/>
                  </a:lnTo>
                  <a:lnTo>
                    <a:pt x="20" y="116"/>
                  </a:lnTo>
                  <a:lnTo>
                    <a:pt x="0" y="174"/>
                  </a:lnTo>
                  <a:lnTo>
                    <a:pt x="20" y="232"/>
                  </a:lnTo>
                  <a:lnTo>
                    <a:pt x="5628" y="10736"/>
                  </a:lnTo>
                  <a:lnTo>
                    <a:pt x="12471" y="23592"/>
                  </a:lnTo>
                  <a:lnTo>
                    <a:pt x="12490" y="23631"/>
                  </a:lnTo>
                  <a:lnTo>
                    <a:pt x="12529" y="23650"/>
                  </a:lnTo>
                  <a:lnTo>
                    <a:pt x="12606" y="23669"/>
                  </a:lnTo>
                  <a:lnTo>
                    <a:pt x="12664" y="23669"/>
                  </a:lnTo>
                  <a:lnTo>
                    <a:pt x="12721" y="23631"/>
                  </a:lnTo>
                  <a:lnTo>
                    <a:pt x="12741" y="23573"/>
                  </a:lnTo>
                  <a:lnTo>
                    <a:pt x="12741" y="23515"/>
                  </a:lnTo>
                  <a:lnTo>
                    <a:pt x="12741" y="23457"/>
                  </a:lnTo>
                  <a:lnTo>
                    <a:pt x="5879" y="10582"/>
                  </a:lnTo>
                  <a:lnTo>
                    <a:pt x="289" y="77"/>
                  </a:lnTo>
                  <a:lnTo>
                    <a:pt x="251" y="39"/>
                  </a:lnTo>
                  <a:lnTo>
                    <a:pt x="212" y="20"/>
                  </a:lnTo>
                  <a:lnTo>
                    <a:pt x="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1213013" y="2993150"/>
              <a:ext cx="454875" cy="430325"/>
            </a:xfrm>
            <a:custGeom>
              <a:avLst/>
              <a:gdLst/>
              <a:ahLst/>
              <a:cxnLst/>
              <a:rect l="l" t="t" r="r" b="b"/>
              <a:pathLst>
                <a:path w="18195" h="17213" extrusionOk="0">
                  <a:moveTo>
                    <a:pt x="289" y="1"/>
                  </a:moveTo>
                  <a:lnTo>
                    <a:pt x="193" y="39"/>
                  </a:lnTo>
                  <a:lnTo>
                    <a:pt x="116" y="97"/>
                  </a:lnTo>
                  <a:lnTo>
                    <a:pt x="58" y="174"/>
                  </a:lnTo>
                  <a:lnTo>
                    <a:pt x="19" y="270"/>
                  </a:lnTo>
                  <a:lnTo>
                    <a:pt x="0" y="367"/>
                  </a:lnTo>
                  <a:lnTo>
                    <a:pt x="19" y="482"/>
                  </a:lnTo>
                  <a:lnTo>
                    <a:pt x="270" y="1041"/>
                  </a:lnTo>
                  <a:lnTo>
                    <a:pt x="559" y="1716"/>
                  </a:lnTo>
                  <a:lnTo>
                    <a:pt x="925" y="2506"/>
                  </a:lnTo>
                  <a:lnTo>
                    <a:pt x="1369" y="3374"/>
                  </a:lnTo>
                  <a:lnTo>
                    <a:pt x="1870" y="4337"/>
                  </a:lnTo>
                  <a:lnTo>
                    <a:pt x="2429" y="5359"/>
                  </a:lnTo>
                  <a:lnTo>
                    <a:pt x="3065" y="6438"/>
                  </a:lnTo>
                  <a:lnTo>
                    <a:pt x="3778" y="7556"/>
                  </a:lnTo>
                  <a:lnTo>
                    <a:pt x="4163" y="8134"/>
                  </a:lnTo>
                  <a:lnTo>
                    <a:pt x="4549" y="8713"/>
                  </a:lnTo>
                  <a:lnTo>
                    <a:pt x="4973" y="9310"/>
                  </a:lnTo>
                  <a:lnTo>
                    <a:pt x="5397" y="9888"/>
                  </a:lnTo>
                  <a:lnTo>
                    <a:pt x="5859" y="10466"/>
                  </a:lnTo>
                  <a:lnTo>
                    <a:pt x="6322" y="11064"/>
                  </a:lnTo>
                  <a:lnTo>
                    <a:pt x="6804" y="11642"/>
                  </a:lnTo>
                  <a:lnTo>
                    <a:pt x="7305" y="12220"/>
                  </a:lnTo>
                  <a:lnTo>
                    <a:pt x="7845" y="12799"/>
                  </a:lnTo>
                  <a:lnTo>
                    <a:pt x="8384" y="13377"/>
                  </a:lnTo>
                  <a:lnTo>
                    <a:pt x="8943" y="13936"/>
                  </a:lnTo>
                  <a:lnTo>
                    <a:pt x="9522" y="14495"/>
                  </a:lnTo>
                  <a:lnTo>
                    <a:pt x="10119" y="15034"/>
                  </a:lnTo>
                  <a:lnTo>
                    <a:pt x="10736" y="15555"/>
                  </a:lnTo>
                  <a:lnTo>
                    <a:pt x="11372" y="16075"/>
                  </a:lnTo>
                  <a:lnTo>
                    <a:pt x="12027" y="16576"/>
                  </a:lnTo>
                  <a:lnTo>
                    <a:pt x="12316" y="16634"/>
                  </a:lnTo>
                  <a:lnTo>
                    <a:pt x="13068" y="16769"/>
                  </a:lnTo>
                  <a:lnTo>
                    <a:pt x="14109" y="16962"/>
                  </a:lnTo>
                  <a:lnTo>
                    <a:pt x="14687" y="17039"/>
                  </a:lnTo>
                  <a:lnTo>
                    <a:pt x="15285" y="17116"/>
                  </a:lnTo>
                  <a:lnTo>
                    <a:pt x="15882" y="17174"/>
                  </a:lnTo>
                  <a:lnTo>
                    <a:pt x="16441" y="17212"/>
                  </a:lnTo>
                  <a:lnTo>
                    <a:pt x="16961" y="17212"/>
                  </a:lnTo>
                  <a:lnTo>
                    <a:pt x="17424" y="17174"/>
                  </a:lnTo>
                  <a:lnTo>
                    <a:pt x="17617" y="17155"/>
                  </a:lnTo>
                  <a:lnTo>
                    <a:pt x="17790" y="17116"/>
                  </a:lnTo>
                  <a:lnTo>
                    <a:pt x="17925" y="17058"/>
                  </a:lnTo>
                  <a:lnTo>
                    <a:pt x="18041" y="16981"/>
                  </a:lnTo>
                  <a:lnTo>
                    <a:pt x="18118" y="16904"/>
                  </a:lnTo>
                  <a:lnTo>
                    <a:pt x="18176" y="16808"/>
                  </a:lnTo>
                  <a:lnTo>
                    <a:pt x="18195" y="16711"/>
                  </a:lnTo>
                  <a:lnTo>
                    <a:pt x="18156" y="16576"/>
                  </a:lnTo>
                  <a:lnTo>
                    <a:pt x="18022" y="16191"/>
                  </a:lnTo>
                  <a:lnTo>
                    <a:pt x="17867" y="15825"/>
                  </a:lnTo>
                  <a:lnTo>
                    <a:pt x="17520" y="15092"/>
                  </a:lnTo>
                  <a:lnTo>
                    <a:pt x="17116" y="14360"/>
                  </a:lnTo>
                  <a:lnTo>
                    <a:pt x="16692" y="13627"/>
                  </a:lnTo>
                  <a:lnTo>
                    <a:pt x="16229" y="12914"/>
                  </a:lnTo>
                  <a:lnTo>
                    <a:pt x="15728" y="12220"/>
                  </a:lnTo>
                  <a:lnTo>
                    <a:pt x="15188" y="11527"/>
                  </a:lnTo>
                  <a:lnTo>
                    <a:pt x="14610" y="10852"/>
                  </a:lnTo>
                  <a:lnTo>
                    <a:pt x="14032" y="10197"/>
                  </a:lnTo>
                  <a:lnTo>
                    <a:pt x="13415" y="9541"/>
                  </a:lnTo>
                  <a:lnTo>
                    <a:pt x="12779" y="8905"/>
                  </a:lnTo>
                  <a:lnTo>
                    <a:pt x="12124" y="8288"/>
                  </a:lnTo>
                  <a:lnTo>
                    <a:pt x="11468" y="7672"/>
                  </a:lnTo>
                  <a:lnTo>
                    <a:pt x="10794" y="7093"/>
                  </a:lnTo>
                  <a:lnTo>
                    <a:pt x="10119" y="6515"/>
                  </a:lnTo>
                  <a:lnTo>
                    <a:pt x="9425" y="5956"/>
                  </a:lnTo>
                  <a:lnTo>
                    <a:pt x="8751" y="5417"/>
                  </a:lnTo>
                  <a:lnTo>
                    <a:pt x="8076" y="4896"/>
                  </a:lnTo>
                  <a:lnTo>
                    <a:pt x="7382" y="4414"/>
                  </a:lnTo>
                  <a:lnTo>
                    <a:pt x="6727" y="3933"/>
                  </a:lnTo>
                  <a:lnTo>
                    <a:pt x="5416" y="3046"/>
                  </a:lnTo>
                  <a:lnTo>
                    <a:pt x="4202" y="2236"/>
                  </a:lnTo>
                  <a:lnTo>
                    <a:pt x="3065" y="1542"/>
                  </a:lnTo>
                  <a:lnTo>
                    <a:pt x="2062" y="926"/>
                  </a:lnTo>
                  <a:lnTo>
                    <a:pt x="1195" y="425"/>
                  </a:lnTo>
                  <a:lnTo>
                    <a:pt x="501" y="58"/>
                  </a:lnTo>
                  <a:lnTo>
                    <a:pt x="405" y="20"/>
                  </a:lnTo>
                  <a:lnTo>
                    <a:pt x="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1323838" y="3109275"/>
              <a:ext cx="271300" cy="290100"/>
            </a:xfrm>
            <a:custGeom>
              <a:avLst/>
              <a:gdLst/>
              <a:ahLst/>
              <a:cxnLst/>
              <a:rect l="l" t="t" r="r" b="b"/>
              <a:pathLst>
                <a:path w="10852" h="11604" extrusionOk="0">
                  <a:moveTo>
                    <a:pt x="97" y="1"/>
                  </a:moveTo>
                  <a:lnTo>
                    <a:pt x="58" y="39"/>
                  </a:lnTo>
                  <a:lnTo>
                    <a:pt x="19" y="97"/>
                  </a:lnTo>
                  <a:lnTo>
                    <a:pt x="0" y="136"/>
                  </a:lnTo>
                  <a:lnTo>
                    <a:pt x="19" y="193"/>
                  </a:lnTo>
                  <a:lnTo>
                    <a:pt x="39" y="251"/>
                  </a:lnTo>
                  <a:lnTo>
                    <a:pt x="1619" y="1986"/>
                  </a:lnTo>
                  <a:lnTo>
                    <a:pt x="4838" y="5494"/>
                  </a:lnTo>
                  <a:lnTo>
                    <a:pt x="6631" y="7441"/>
                  </a:lnTo>
                  <a:lnTo>
                    <a:pt x="8307" y="9233"/>
                  </a:lnTo>
                  <a:lnTo>
                    <a:pt x="9695" y="10679"/>
                  </a:lnTo>
                  <a:lnTo>
                    <a:pt x="10216" y="11199"/>
                  </a:lnTo>
                  <a:lnTo>
                    <a:pt x="10601" y="11565"/>
                  </a:lnTo>
                  <a:lnTo>
                    <a:pt x="10659" y="11604"/>
                  </a:lnTo>
                  <a:lnTo>
                    <a:pt x="10774" y="11604"/>
                  </a:lnTo>
                  <a:lnTo>
                    <a:pt x="10813" y="11565"/>
                  </a:lnTo>
                  <a:lnTo>
                    <a:pt x="10852" y="11507"/>
                  </a:lnTo>
                  <a:lnTo>
                    <a:pt x="10852" y="11450"/>
                  </a:lnTo>
                  <a:lnTo>
                    <a:pt x="10852" y="11392"/>
                  </a:lnTo>
                  <a:lnTo>
                    <a:pt x="10813" y="11353"/>
                  </a:lnTo>
                  <a:lnTo>
                    <a:pt x="10408" y="10968"/>
                  </a:lnTo>
                  <a:lnTo>
                    <a:pt x="9888" y="10447"/>
                  </a:lnTo>
                  <a:lnTo>
                    <a:pt x="8462" y="8963"/>
                  </a:lnTo>
                  <a:lnTo>
                    <a:pt x="6765" y="7151"/>
                  </a:lnTo>
                  <a:lnTo>
                    <a:pt x="4954" y="5185"/>
                  </a:lnTo>
                  <a:lnTo>
                    <a:pt x="1716" y="1639"/>
                  </a:lnTo>
                  <a:lnTo>
                    <a:pt x="270" y="58"/>
                  </a:lnTo>
                  <a:lnTo>
                    <a:pt x="212" y="20"/>
                  </a:lnTo>
                  <a:lnTo>
                    <a:pt x="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1597038" y="2270850"/>
              <a:ext cx="260725" cy="1129500"/>
            </a:xfrm>
            <a:custGeom>
              <a:avLst/>
              <a:gdLst/>
              <a:ahLst/>
              <a:cxnLst/>
              <a:rect l="l" t="t" r="r" b="b"/>
              <a:pathLst>
                <a:path w="10429" h="45180" extrusionOk="0">
                  <a:moveTo>
                    <a:pt x="7132" y="0"/>
                  </a:moveTo>
                  <a:lnTo>
                    <a:pt x="7055" y="20"/>
                  </a:lnTo>
                  <a:lnTo>
                    <a:pt x="6959" y="39"/>
                  </a:lnTo>
                  <a:lnTo>
                    <a:pt x="6882" y="77"/>
                  </a:lnTo>
                  <a:lnTo>
                    <a:pt x="6785" y="135"/>
                  </a:lnTo>
                  <a:lnTo>
                    <a:pt x="6727" y="212"/>
                  </a:lnTo>
                  <a:lnTo>
                    <a:pt x="6650" y="290"/>
                  </a:lnTo>
                  <a:lnTo>
                    <a:pt x="6188" y="983"/>
                  </a:lnTo>
                  <a:lnTo>
                    <a:pt x="5744" y="1716"/>
                  </a:lnTo>
                  <a:lnTo>
                    <a:pt x="5320" y="2448"/>
                  </a:lnTo>
                  <a:lnTo>
                    <a:pt x="4916" y="3219"/>
                  </a:lnTo>
                  <a:lnTo>
                    <a:pt x="4530" y="4009"/>
                  </a:lnTo>
                  <a:lnTo>
                    <a:pt x="4164" y="4800"/>
                  </a:lnTo>
                  <a:lnTo>
                    <a:pt x="3817" y="5628"/>
                  </a:lnTo>
                  <a:lnTo>
                    <a:pt x="3489" y="6457"/>
                  </a:lnTo>
                  <a:lnTo>
                    <a:pt x="3181" y="7305"/>
                  </a:lnTo>
                  <a:lnTo>
                    <a:pt x="2873" y="8153"/>
                  </a:lnTo>
                  <a:lnTo>
                    <a:pt x="2603" y="9021"/>
                  </a:lnTo>
                  <a:lnTo>
                    <a:pt x="2352" y="9907"/>
                  </a:lnTo>
                  <a:lnTo>
                    <a:pt x="2102" y="10794"/>
                  </a:lnTo>
                  <a:lnTo>
                    <a:pt x="1870" y="11700"/>
                  </a:lnTo>
                  <a:lnTo>
                    <a:pt x="1658" y="12606"/>
                  </a:lnTo>
                  <a:lnTo>
                    <a:pt x="1466" y="13531"/>
                  </a:lnTo>
                  <a:lnTo>
                    <a:pt x="1292" y="14456"/>
                  </a:lnTo>
                  <a:lnTo>
                    <a:pt x="1119" y="15381"/>
                  </a:lnTo>
                  <a:lnTo>
                    <a:pt x="964" y="16306"/>
                  </a:lnTo>
                  <a:lnTo>
                    <a:pt x="829" y="17232"/>
                  </a:lnTo>
                  <a:lnTo>
                    <a:pt x="695" y="18176"/>
                  </a:lnTo>
                  <a:lnTo>
                    <a:pt x="579" y="19120"/>
                  </a:lnTo>
                  <a:lnTo>
                    <a:pt x="386" y="20971"/>
                  </a:lnTo>
                  <a:lnTo>
                    <a:pt x="232" y="22840"/>
                  </a:lnTo>
                  <a:lnTo>
                    <a:pt x="136" y="24671"/>
                  </a:lnTo>
                  <a:lnTo>
                    <a:pt x="59" y="26483"/>
                  </a:lnTo>
                  <a:lnTo>
                    <a:pt x="20" y="28276"/>
                  </a:lnTo>
                  <a:lnTo>
                    <a:pt x="1" y="30010"/>
                  </a:lnTo>
                  <a:lnTo>
                    <a:pt x="20" y="31687"/>
                  </a:lnTo>
                  <a:lnTo>
                    <a:pt x="59" y="33306"/>
                  </a:lnTo>
                  <a:lnTo>
                    <a:pt x="116" y="34868"/>
                  </a:lnTo>
                  <a:lnTo>
                    <a:pt x="193" y="36352"/>
                  </a:lnTo>
                  <a:lnTo>
                    <a:pt x="290" y="37739"/>
                  </a:lnTo>
                  <a:lnTo>
                    <a:pt x="367" y="39050"/>
                  </a:lnTo>
                  <a:lnTo>
                    <a:pt x="483" y="40245"/>
                  </a:lnTo>
                  <a:lnTo>
                    <a:pt x="675" y="42307"/>
                  </a:lnTo>
                  <a:lnTo>
                    <a:pt x="849" y="43869"/>
                  </a:lnTo>
                  <a:lnTo>
                    <a:pt x="984" y="44852"/>
                  </a:lnTo>
                  <a:lnTo>
                    <a:pt x="1041" y="45179"/>
                  </a:lnTo>
                  <a:lnTo>
                    <a:pt x="5783" y="44447"/>
                  </a:lnTo>
                  <a:lnTo>
                    <a:pt x="6149" y="43522"/>
                  </a:lnTo>
                  <a:lnTo>
                    <a:pt x="6496" y="42597"/>
                  </a:lnTo>
                  <a:lnTo>
                    <a:pt x="6843" y="41671"/>
                  </a:lnTo>
                  <a:lnTo>
                    <a:pt x="7151" y="40746"/>
                  </a:lnTo>
                  <a:lnTo>
                    <a:pt x="7460" y="39821"/>
                  </a:lnTo>
                  <a:lnTo>
                    <a:pt x="7730" y="38896"/>
                  </a:lnTo>
                  <a:lnTo>
                    <a:pt x="7999" y="37990"/>
                  </a:lnTo>
                  <a:lnTo>
                    <a:pt x="8250" y="37065"/>
                  </a:lnTo>
                  <a:lnTo>
                    <a:pt x="8481" y="36140"/>
                  </a:lnTo>
                  <a:lnTo>
                    <a:pt x="8693" y="35234"/>
                  </a:lnTo>
                  <a:lnTo>
                    <a:pt x="8905" y="34309"/>
                  </a:lnTo>
                  <a:lnTo>
                    <a:pt x="9098" y="33403"/>
                  </a:lnTo>
                  <a:lnTo>
                    <a:pt x="9272" y="32497"/>
                  </a:lnTo>
                  <a:lnTo>
                    <a:pt x="9426" y="31610"/>
                  </a:lnTo>
                  <a:lnTo>
                    <a:pt x="9580" y="30704"/>
                  </a:lnTo>
                  <a:lnTo>
                    <a:pt x="9715" y="29818"/>
                  </a:lnTo>
                  <a:lnTo>
                    <a:pt x="9831" y="28931"/>
                  </a:lnTo>
                  <a:lnTo>
                    <a:pt x="9946" y="28044"/>
                  </a:lnTo>
                  <a:lnTo>
                    <a:pt x="10120" y="26310"/>
                  </a:lnTo>
                  <a:lnTo>
                    <a:pt x="10255" y="24594"/>
                  </a:lnTo>
                  <a:lnTo>
                    <a:pt x="10351" y="22918"/>
                  </a:lnTo>
                  <a:lnTo>
                    <a:pt x="10409" y="21260"/>
                  </a:lnTo>
                  <a:lnTo>
                    <a:pt x="10428" y="19641"/>
                  </a:lnTo>
                  <a:lnTo>
                    <a:pt x="10409" y="18080"/>
                  </a:lnTo>
                  <a:lnTo>
                    <a:pt x="10370" y="16538"/>
                  </a:lnTo>
                  <a:lnTo>
                    <a:pt x="10293" y="15054"/>
                  </a:lnTo>
                  <a:lnTo>
                    <a:pt x="10197" y="13627"/>
                  </a:lnTo>
                  <a:lnTo>
                    <a:pt x="10081" y="12240"/>
                  </a:lnTo>
                  <a:lnTo>
                    <a:pt x="9946" y="10910"/>
                  </a:lnTo>
                  <a:lnTo>
                    <a:pt x="9792" y="9638"/>
                  </a:lnTo>
                  <a:lnTo>
                    <a:pt x="9619" y="8443"/>
                  </a:lnTo>
                  <a:lnTo>
                    <a:pt x="9445" y="7286"/>
                  </a:lnTo>
                  <a:lnTo>
                    <a:pt x="9272" y="6207"/>
                  </a:lnTo>
                  <a:lnTo>
                    <a:pt x="9079" y="5204"/>
                  </a:lnTo>
                  <a:lnTo>
                    <a:pt x="8886" y="4279"/>
                  </a:lnTo>
                  <a:lnTo>
                    <a:pt x="8713" y="3431"/>
                  </a:lnTo>
                  <a:lnTo>
                    <a:pt x="8520" y="2660"/>
                  </a:lnTo>
                  <a:lnTo>
                    <a:pt x="8346" y="1966"/>
                  </a:lnTo>
                  <a:lnTo>
                    <a:pt x="8192" y="1350"/>
                  </a:lnTo>
                  <a:lnTo>
                    <a:pt x="8038" y="848"/>
                  </a:lnTo>
                  <a:lnTo>
                    <a:pt x="7903" y="424"/>
                  </a:lnTo>
                  <a:lnTo>
                    <a:pt x="7865" y="328"/>
                  </a:lnTo>
                  <a:lnTo>
                    <a:pt x="7807" y="251"/>
                  </a:lnTo>
                  <a:lnTo>
                    <a:pt x="7749" y="193"/>
                  </a:lnTo>
                  <a:lnTo>
                    <a:pt x="7672" y="135"/>
                  </a:lnTo>
                  <a:lnTo>
                    <a:pt x="7595" y="77"/>
                  </a:lnTo>
                  <a:lnTo>
                    <a:pt x="7518" y="39"/>
                  </a:lnTo>
                  <a:lnTo>
                    <a:pt x="73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1681838" y="2460700"/>
              <a:ext cx="73275" cy="660650"/>
            </a:xfrm>
            <a:custGeom>
              <a:avLst/>
              <a:gdLst/>
              <a:ahLst/>
              <a:cxnLst/>
              <a:rect l="l" t="t" r="r" b="b"/>
              <a:pathLst>
                <a:path w="2931" h="26426" extrusionOk="0">
                  <a:moveTo>
                    <a:pt x="2738" y="0"/>
                  </a:moveTo>
                  <a:lnTo>
                    <a:pt x="2680" y="39"/>
                  </a:lnTo>
                  <a:lnTo>
                    <a:pt x="2661" y="78"/>
                  </a:lnTo>
                  <a:lnTo>
                    <a:pt x="2642" y="135"/>
                  </a:lnTo>
                  <a:lnTo>
                    <a:pt x="2237" y="3952"/>
                  </a:lnTo>
                  <a:lnTo>
                    <a:pt x="1350" y="12317"/>
                  </a:lnTo>
                  <a:lnTo>
                    <a:pt x="868" y="16923"/>
                  </a:lnTo>
                  <a:lnTo>
                    <a:pt x="464" y="21125"/>
                  </a:lnTo>
                  <a:lnTo>
                    <a:pt x="136" y="24421"/>
                  </a:lnTo>
                  <a:lnTo>
                    <a:pt x="40" y="25558"/>
                  </a:lnTo>
                  <a:lnTo>
                    <a:pt x="1" y="26271"/>
                  </a:lnTo>
                  <a:lnTo>
                    <a:pt x="1" y="26329"/>
                  </a:lnTo>
                  <a:lnTo>
                    <a:pt x="40" y="26387"/>
                  </a:lnTo>
                  <a:lnTo>
                    <a:pt x="78" y="26426"/>
                  </a:lnTo>
                  <a:lnTo>
                    <a:pt x="194" y="26426"/>
                  </a:lnTo>
                  <a:lnTo>
                    <a:pt x="252" y="26387"/>
                  </a:lnTo>
                  <a:lnTo>
                    <a:pt x="290" y="26348"/>
                  </a:lnTo>
                  <a:lnTo>
                    <a:pt x="290" y="26291"/>
                  </a:lnTo>
                  <a:lnTo>
                    <a:pt x="348" y="25577"/>
                  </a:lnTo>
                  <a:lnTo>
                    <a:pt x="444" y="24421"/>
                  </a:lnTo>
                  <a:lnTo>
                    <a:pt x="753" y="21144"/>
                  </a:lnTo>
                  <a:lnTo>
                    <a:pt x="1177" y="16943"/>
                  </a:lnTo>
                  <a:lnTo>
                    <a:pt x="1659" y="12336"/>
                  </a:lnTo>
                  <a:lnTo>
                    <a:pt x="2526" y="3971"/>
                  </a:lnTo>
                  <a:lnTo>
                    <a:pt x="2931" y="174"/>
                  </a:lnTo>
                  <a:lnTo>
                    <a:pt x="2931" y="97"/>
                  </a:lnTo>
                  <a:lnTo>
                    <a:pt x="2892" y="58"/>
                  </a:lnTo>
                  <a:lnTo>
                    <a:pt x="2854" y="20"/>
                  </a:lnTo>
                  <a:lnTo>
                    <a:pt x="2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1643788" y="2861125"/>
              <a:ext cx="163850" cy="546450"/>
            </a:xfrm>
            <a:custGeom>
              <a:avLst/>
              <a:gdLst/>
              <a:ahLst/>
              <a:cxnLst/>
              <a:rect l="l" t="t" r="r" b="b"/>
              <a:pathLst>
                <a:path w="6554" h="21858" extrusionOk="0">
                  <a:moveTo>
                    <a:pt x="5108" y="0"/>
                  </a:moveTo>
                  <a:lnTo>
                    <a:pt x="4973" y="20"/>
                  </a:lnTo>
                  <a:lnTo>
                    <a:pt x="4857" y="77"/>
                  </a:lnTo>
                  <a:lnTo>
                    <a:pt x="4761" y="155"/>
                  </a:lnTo>
                  <a:lnTo>
                    <a:pt x="4433" y="540"/>
                  </a:lnTo>
                  <a:lnTo>
                    <a:pt x="4125" y="945"/>
                  </a:lnTo>
                  <a:lnTo>
                    <a:pt x="3817" y="1330"/>
                  </a:lnTo>
                  <a:lnTo>
                    <a:pt x="3527" y="1735"/>
                  </a:lnTo>
                  <a:lnTo>
                    <a:pt x="3258" y="2140"/>
                  </a:lnTo>
                  <a:lnTo>
                    <a:pt x="3007" y="2545"/>
                  </a:lnTo>
                  <a:lnTo>
                    <a:pt x="2757" y="2949"/>
                  </a:lnTo>
                  <a:lnTo>
                    <a:pt x="2525" y="3373"/>
                  </a:lnTo>
                  <a:lnTo>
                    <a:pt x="2313" y="3797"/>
                  </a:lnTo>
                  <a:lnTo>
                    <a:pt x="2101" y="4221"/>
                  </a:lnTo>
                  <a:lnTo>
                    <a:pt x="1716" y="5070"/>
                  </a:lnTo>
                  <a:lnTo>
                    <a:pt x="1388" y="5918"/>
                  </a:lnTo>
                  <a:lnTo>
                    <a:pt x="1099" y="6766"/>
                  </a:lnTo>
                  <a:lnTo>
                    <a:pt x="848" y="7633"/>
                  </a:lnTo>
                  <a:lnTo>
                    <a:pt x="636" y="8481"/>
                  </a:lnTo>
                  <a:lnTo>
                    <a:pt x="463" y="9348"/>
                  </a:lnTo>
                  <a:lnTo>
                    <a:pt x="309" y="10177"/>
                  </a:lnTo>
                  <a:lnTo>
                    <a:pt x="193" y="11006"/>
                  </a:lnTo>
                  <a:lnTo>
                    <a:pt x="116" y="11816"/>
                  </a:lnTo>
                  <a:lnTo>
                    <a:pt x="58" y="12625"/>
                  </a:lnTo>
                  <a:lnTo>
                    <a:pt x="20" y="13396"/>
                  </a:lnTo>
                  <a:lnTo>
                    <a:pt x="0" y="14148"/>
                  </a:lnTo>
                  <a:lnTo>
                    <a:pt x="0" y="14880"/>
                  </a:lnTo>
                  <a:lnTo>
                    <a:pt x="20" y="15574"/>
                  </a:lnTo>
                  <a:lnTo>
                    <a:pt x="58" y="16229"/>
                  </a:lnTo>
                  <a:lnTo>
                    <a:pt x="97" y="16865"/>
                  </a:lnTo>
                  <a:lnTo>
                    <a:pt x="154" y="17444"/>
                  </a:lnTo>
                  <a:lnTo>
                    <a:pt x="289" y="18504"/>
                  </a:lnTo>
                  <a:lnTo>
                    <a:pt x="405" y="19352"/>
                  </a:lnTo>
                  <a:lnTo>
                    <a:pt x="521" y="19988"/>
                  </a:lnTo>
                  <a:lnTo>
                    <a:pt x="636" y="20528"/>
                  </a:lnTo>
                  <a:lnTo>
                    <a:pt x="925" y="21857"/>
                  </a:lnTo>
                  <a:lnTo>
                    <a:pt x="3759" y="21106"/>
                  </a:lnTo>
                  <a:lnTo>
                    <a:pt x="4144" y="20412"/>
                  </a:lnTo>
                  <a:lnTo>
                    <a:pt x="4510" y="19718"/>
                  </a:lnTo>
                  <a:lnTo>
                    <a:pt x="4838" y="19005"/>
                  </a:lnTo>
                  <a:lnTo>
                    <a:pt x="5127" y="18272"/>
                  </a:lnTo>
                  <a:lnTo>
                    <a:pt x="5378" y="17521"/>
                  </a:lnTo>
                  <a:lnTo>
                    <a:pt x="5609" y="16769"/>
                  </a:lnTo>
                  <a:lnTo>
                    <a:pt x="5821" y="16017"/>
                  </a:lnTo>
                  <a:lnTo>
                    <a:pt x="5995" y="15246"/>
                  </a:lnTo>
                  <a:lnTo>
                    <a:pt x="6129" y="14475"/>
                  </a:lnTo>
                  <a:lnTo>
                    <a:pt x="6264" y="13724"/>
                  </a:lnTo>
                  <a:lnTo>
                    <a:pt x="6361" y="12953"/>
                  </a:lnTo>
                  <a:lnTo>
                    <a:pt x="6438" y="12182"/>
                  </a:lnTo>
                  <a:lnTo>
                    <a:pt x="6496" y="11411"/>
                  </a:lnTo>
                  <a:lnTo>
                    <a:pt x="6534" y="10659"/>
                  </a:lnTo>
                  <a:lnTo>
                    <a:pt x="6554" y="9907"/>
                  </a:lnTo>
                  <a:lnTo>
                    <a:pt x="6554" y="9175"/>
                  </a:lnTo>
                  <a:lnTo>
                    <a:pt x="6554" y="8443"/>
                  </a:lnTo>
                  <a:lnTo>
                    <a:pt x="6534" y="7729"/>
                  </a:lnTo>
                  <a:lnTo>
                    <a:pt x="6496" y="7036"/>
                  </a:lnTo>
                  <a:lnTo>
                    <a:pt x="6438" y="6361"/>
                  </a:lnTo>
                  <a:lnTo>
                    <a:pt x="6322" y="5070"/>
                  </a:lnTo>
                  <a:lnTo>
                    <a:pt x="6187" y="3875"/>
                  </a:lnTo>
                  <a:lnTo>
                    <a:pt x="6014" y="2795"/>
                  </a:lnTo>
                  <a:lnTo>
                    <a:pt x="5860" y="1831"/>
                  </a:lnTo>
                  <a:lnTo>
                    <a:pt x="5705" y="1022"/>
                  </a:lnTo>
                  <a:lnTo>
                    <a:pt x="5551" y="367"/>
                  </a:lnTo>
                  <a:lnTo>
                    <a:pt x="5513" y="232"/>
                  </a:lnTo>
                  <a:lnTo>
                    <a:pt x="5436" y="135"/>
                  </a:lnTo>
                  <a:lnTo>
                    <a:pt x="5339" y="58"/>
                  </a:lnTo>
                  <a:lnTo>
                    <a:pt x="5224" y="20"/>
                  </a:lnTo>
                  <a:lnTo>
                    <a:pt x="5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1691488" y="2958450"/>
              <a:ext cx="66525" cy="400925"/>
            </a:xfrm>
            <a:custGeom>
              <a:avLst/>
              <a:gdLst/>
              <a:ahLst/>
              <a:cxnLst/>
              <a:rect l="l" t="t" r="r" b="b"/>
              <a:pathLst>
                <a:path w="2661" h="16037" extrusionOk="0">
                  <a:moveTo>
                    <a:pt x="2468" y="1"/>
                  </a:moveTo>
                  <a:lnTo>
                    <a:pt x="2410" y="39"/>
                  </a:lnTo>
                  <a:lnTo>
                    <a:pt x="2371" y="78"/>
                  </a:lnTo>
                  <a:lnTo>
                    <a:pt x="2352" y="136"/>
                  </a:lnTo>
                  <a:lnTo>
                    <a:pt x="0" y="15864"/>
                  </a:lnTo>
                  <a:lnTo>
                    <a:pt x="0" y="15921"/>
                  </a:lnTo>
                  <a:lnTo>
                    <a:pt x="20" y="15979"/>
                  </a:lnTo>
                  <a:lnTo>
                    <a:pt x="78" y="16018"/>
                  </a:lnTo>
                  <a:lnTo>
                    <a:pt x="135" y="16037"/>
                  </a:lnTo>
                  <a:lnTo>
                    <a:pt x="193" y="16037"/>
                  </a:lnTo>
                  <a:lnTo>
                    <a:pt x="251" y="15998"/>
                  </a:lnTo>
                  <a:lnTo>
                    <a:pt x="290" y="15960"/>
                  </a:lnTo>
                  <a:lnTo>
                    <a:pt x="290" y="15921"/>
                  </a:lnTo>
                  <a:lnTo>
                    <a:pt x="2660" y="174"/>
                  </a:lnTo>
                  <a:lnTo>
                    <a:pt x="2660" y="116"/>
                  </a:lnTo>
                  <a:lnTo>
                    <a:pt x="2622" y="59"/>
                  </a:lnTo>
                  <a:lnTo>
                    <a:pt x="2583" y="20"/>
                  </a:lnTo>
                  <a:lnTo>
                    <a:pt x="2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1418763" y="3359850"/>
              <a:ext cx="421150" cy="592225"/>
            </a:xfrm>
            <a:custGeom>
              <a:avLst/>
              <a:gdLst/>
              <a:ahLst/>
              <a:cxnLst/>
              <a:rect l="l" t="t" r="r" b="b"/>
              <a:pathLst>
                <a:path w="16846" h="23689" extrusionOk="0">
                  <a:moveTo>
                    <a:pt x="16846" y="0"/>
                  </a:moveTo>
                  <a:lnTo>
                    <a:pt x="16846" y="0"/>
                  </a:lnTo>
                  <a:lnTo>
                    <a:pt x="16846" y="0"/>
                  </a:lnTo>
                  <a:close/>
                  <a:moveTo>
                    <a:pt x="0" y="0"/>
                  </a:moveTo>
                  <a:lnTo>
                    <a:pt x="58" y="713"/>
                  </a:lnTo>
                  <a:lnTo>
                    <a:pt x="251" y="2660"/>
                  </a:lnTo>
                  <a:lnTo>
                    <a:pt x="386" y="4009"/>
                  </a:lnTo>
                  <a:lnTo>
                    <a:pt x="540" y="5551"/>
                  </a:lnTo>
                  <a:lnTo>
                    <a:pt x="752" y="7247"/>
                  </a:lnTo>
                  <a:lnTo>
                    <a:pt x="983" y="9078"/>
                  </a:lnTo>
                  <a:lnTo>
                    <a:pt x="1234" y="10967"/>
                  </a:lnTo>
                  <a:lnTo>
                    <a:pt x="1542" y="12895"/>
                  </a:lnTo>
                  <a:lnTo>
                    <a:pt x="1870" y="14841"/>
                  </a:lnTo>
                  <a:lnTo>
                    <a:pt x="2236" y="16750"/>
                  </a:lnTo>
                  <a:lnTo>
                    <a:pt x="2429" y="17675"/>
                  </a:lnTo>
                  <a:lnTo>
                    <a:pt x="2622" y="18561"/>
                  </a:lnTo>
                  <a:lnTo>
                    <a:pt x="2834" y="19448"/>
                  </a:lnTo>
                  <a:lnTo>
                    <a:pt x="3065" y="20296"/>
                  </a:lnTo>
                  <a:lnTo>
                    <a:pt x="3277" y="21086"/>
                  </a:lnTo>
                  <a:lnTo>
                    <a:pt x="3527" y="21857"/>
                  </a:lnTo>
                  <a:lnTo>
                    <a:pt x="3759" y="22570"/>
                  </a:lnTo>
                  <a:lnTo>
                    <a:pt x="4029" y="23226"/>
                  </a:lnTo>
                  <a:lnTo>
                    <a:pt x="4298" y="23284"/>
                  </a:lnTo>
                  <a:lnTo>
                    <a:pt x="5089" y="23380"/>
                  </a:lnTo>
                  <a:lnTo>
                    <a:pt x="6284" y="23496"/>
                  </a:lnTo>
                  <a:lnTo>
                    <a:pt x="7016" y="23553"/>
                  </a:lnTo>
                  <a:lnTo>
                    <a:pt x="7806" y="23611"/>
                  </a:lnTo>
                  <a:lnTo>
                    <a:pt x="8674" y="23650"/>
                  </a:lnTo>
                  <a:lnTo>
                    <a:pt x="9580" y="23669"/>
                  </a:lnTo>
                  <a:lnTo>
                    <a:pt x="10524" y="23688"/>
                  </a:lnTo>
                  <a:lnTo>
                    <a:pt x="11488" y="23650"/>
                  </a:lnTo>
                  <a:lnTo>
                    <a:pt x="12490" y="23611"/>
                  </a:lnTo>
                  <a:lnTo>
                    <a:pt x="13492" y="23515"/>
                  </a:lnTo>
                  <a:lnTo>
                    <a:pt x="14475" y="23399"/>
                  </a:lnTo>
                  <a:lnTo>
                    <a:pt x="14976" y="23322"/>
                  </a:lnTo>
                  <a:lnTo>
                    <a:pt x="15458" y="23226"/>
                  </a:lnTo>
                  <a:lnTo>
                    <a:pt x="16846" y="0"/>
                  </a:lnTo>
                  <a:lnTo>
                    <a:pt x="16827" y="39"/>
                  </a:lnTo>
                  <a:lnTo>
                    <a:pt x="16788" y="97"/>
                  </a:lnTo>
                  <a:lnTo>
                    <a:pt x="16750" y="135"/>
                  </a:lnTo>
                  <a:lnTo>
                    <a:pt x="16672" y="193"/>
                  </a:lnTo>
                  <a:lnTo>
                    <a:pt x="16460" y="289"/>
                  </a:lnTo>
                  <a:lnTo>
                    <a:pt x="16171" y="386"/>
                  </a:lnTo>
                  <a:lnTo>
                    <a:pt x="15824" y="463"/>
                  </a:lnTo>
                  <a:lnTo>
                    <a:pt x="15400" y="559"/>
                  </a:lnTo>
                  <a:lnTo>
                    <a:pt x="14918" y="636"/>
                  </a:lnTo>
                  <a:lnTo>
                    <a:pt x="14379" y="694"/>
                  </a:lnTo>
                  <a:lnTo>
                    <a:pt x="13781" y="771"/>
                  </a:lnTo>
                  <a:lnTo>
                    <a:pt x="13126" y="829"/>
                  </a:lnTo>
                  <a:lnTo>
                    <a:pt x="11700" y="925"/>
                  </a:lnTo>
                  <a:lnTo>
                    <a:pt x="10119" y="983"/>
                  </a:lnTo>
                  <a:lnTo>
                    <a:pt x="8423" y="1003"/>
                  </a:lnTo>
                  <a:lnTo>
                    <a:pt x="6727" y="983"/>
                  </a:lnTo>
                  <a:lnTo>
                    <a:pt x="5146" y="925"/>
                  </a:lnTo>
                  <a:lnTo>
                    <a:pt x="3720" y="829"/>
                  </a:lnTo>
                  <a:lnTo>
                    <a:pt x="3065" y="771"/>
                  </a:lnTo>
                  <a:lnTo>
                    <a:pt x="2467" y="694"/>
                  </a:lnTo>
                  <a:lnTo>
                    <a:pt x="1928" y="636"/>
                  </a:lnTo>
                  <a:lnTo>
                    <a:pt x="1446" y="559"/>
                  </a:lnTo>
                  <a:lnTo>
                    <a:pt x="1022" y="463"/>
                  </a:lnTo>
                  <a:lnTo>
                    <a:pt x="656" y="386"/>
                  </a:lnTo>
                  <a:lnTo>
                    <a:pt x="386" y="289"/>
                  </a:lnTo>
                  <a:lnTo>
                    <a:pt x="174" y="193"/>
                  </a:lnTo>
                  <a:lnTo>
                    <a:pt x="97" y="135"/>
                  </a:lnTo>
                  <a:lnTo>
                    <a:pt x="39" y="97"/>
                  </a:lnTo>
                  <a:lnTo>
                    <a:pt x="19" y="3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2"/>
          <p:cNvGrpSpPr/>
          <p:nvPr/>
        </p:nvGrpSpPr>
        <p:grpSpPr>
          <a:xfrm>
            <a:off x="2910174" y="-1522491"/>
            <a:ext cx="560306" cy="1522503"/>
            <a:chOff x="6909776" y="2415188"/>
            <a:chExt cx="677025" cy="1839438"/>
          </a:xfrm>
        </p:grpSpPr>
        <p:sp>
          <p:nvSpPr>
            <p:cNvPr id="523" name="Google Shape;523;p22"/>
            <p:cNvSpPr/>
            <p:nvPr/>
          </p:nvSpPr>
          <p:spPr>
            <a:xfrm>
              <a:off x="6909776" y="4151001"/>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7045338" y="2415188"/>
              <a:ext cx="280950" cy="1180575"/>
            </a:xfrm>
            <a:custGeom>
              <a:avLst/>
              <a:gdLst/>
              <a:ahLst/>
              <a:cxnLst/>
              <a:rect l="l" t="t" r="r" b="b"/>
              <a:pathLst>
                <a:path w="11238" h="47223" extrusionOk="0">
                  <a:moveTo>
                    <a:pt x="4279" y="1"/>
                  </a:moveTo>
                  <a:lnTo>
                    <a:pt x="4164" y="20"/>
                  </a:lnTo>
                  <a:lnTo>
                    <a:pt x="4067" y="58"/>
                  </a:lnTo>
                  <a:lnTo>
                    <a:pt x="3952" y="97"/>
                  </a:lnTo>
                  <a:lnTo>
                    <a:pt x="3875" y="155"/>
                  </a:lnTo>
                  <a:lnTo>
                    <a:pt x="3778" y="232"/>
                  </a:lnTo>
                  <a:lnTo>
                    <a:pt x="3701" y="309"/>
                  </a:lnTo>
                  <a:lnTo>
                    <a:pt x="3643" y="405"/>
                  </a:lnTo>
                  <a:lnTo>
                    <a:pt x="3585" y="521"/>
                  </a:lnTo>
                  <a:lnTo>
                    <a:pt x="3161" y="1735"/>
                  </a:lnTo>
                  <a:lnTo>
                    <a:pt x="2930" y="2448"/>
                  </a:lnTo>
                  <a:lnTo>
                    <a:pt x="2679" y="3239"/>
                  </a:lnTo>
                  <a:lnTo>
                    <a:pt x="2410" y="4106"/>
                  </a:lnTo>
                  <a:lnTo>
                    <a:pt x="2159" y="5050"/>
                  </a:lnTo>
                  <a:lnTo>
                    <a:pt x="1889" y="6053"/>
                  </a:lnTo>
                  <a:lnTo>
                    <a:pt x="1639" y="7132"/>
                  </a:lnTo>
                  <a:lnTo>
                    <a:pt x="1388" y="8269"/>
                  </a:lnTo>
                  <a:lnTo>
                    <a:pt x="1138" y="9484"/>
                  </a:lnTo>
                  <a:lnTo>
                    <a:pt x="906" y="10736"/>
                  </a:lnTo>
                  <a:lnTo>
                    <a:pt x="714" y="12066"/>
                  </a:lnTo>
                  <a:lnTo>
                    <a:pt x="521" y="13435"/>
                  </a:lnTo>
                  <a:lnTo>
                    <a:pt x="347" y="14861"/>
                  </a:lnTo>
                  <a:lnTo>
                    <a:pt x="212" y="16345"/>
                  </a:lnTo>
                  <a:lnTo>
                    <a:pt x="116" y="17887"/>
                  </a:lnTo>
                  <a:lnTo>
                    <a:pt x="39" y="19468"/>
                  </a:lnTo>
                  <a:lnTo>
                    <a:pt x="0" y="21087"/>
                  </a:lnTo>
                  <a:lnTo>
                    <a:pt x="20" y="22744"/>
                  </a:lnTo>
                  <a:lnTo>
                    <a:pt x="39" y="23592"/>
                  </a:lnTo>
                  <a:lnTo>
                    <a:pt x="77" y="24460"/>
                  </a:lnTo>
                  <a:lnTo>
                    <a:pt x="135" y="25327"/>
                  </a:lnTo>
                  <a:lnTo>
                    <a:pt x="193" y="26194"/>
                  </a:lnTo>
                  <a:lnTo>
                    <a:pt x="270" y="27081"/>
                  </a:lnTo>
                  <a:lnTo>
                    <a:pt x="347" y="27968"/>
                  </a:lnTo>
                  <a:lnTo>
                    <a:pt x="444" y="28873"/>
                  </a:lnTo>
                  <a:lnTo>
                    <a:pt x="579" y="29779"/>
                  </a:lnTo>
                  <a:lnTo>
                    <a:pt x="694" y="30705"/>
                  </a:lnTo>
                  <a:lnTo>
                    <a:pt x="848" y="31630"/>
                  </a:lnTo>
                  <a:lnTo>
                    <a:pt x="1022" y="32555"/>
                  </a:lnTo>
                  <a:lnTo>
                    <a:pt x="1195" y="33499"/>
                  </a:lnTo>
                  <a:lnTo>
                    <a:pt x="1388" y="34444"/>
                  </a:lnTo>
                  <a:lnTo>
                    <a:pt x="1600" y="35388"/>
                  </a:lnTo>
                  <a:lnTo>
                    <a:pt x="1831" y="36352"/>
                  </a:lnTo>
                  <a:lnTo>
                    <a:pt x="2082" y="37316"/>
                  </a:lnTo>
                  <a:lnTo>
                    <a:pt x="2352" y="38299"/>
                  </a:lnTo>
                  <a:lnTo>
                    <a:pt x="2641" y="39262"/>
                  </a:lnTo>
                  <a:lnTo>
                    <a:pt x="2949" y="40245"/>
                  </a:lnTo>
                  <a:lnTo>
                    <a:pt x="3277" y="41228"/>
                  </a:lnTo>
                  <a:lnTo>
                    <a:pt x="3643" y="42231"/>
                  </a:lnTo>
                  <a:lnTo>
                    <a:pt x="4009" y="43214"/>
                  </a:lnTo>
                  <a:lnTo>
                    <a:pt x="4395" y="44216"/>
                  </a:lnTo>
                  <a:lnTo>
                    <a:pt x="4819" y="45218"/>
                  </a:lnTo>
                  <a:lnTo>
                    <a:pt x="5243" y="46220"/>
                  </a:lnTo>
                  <a:lnTo>
                    <a:pt x="5706" y="47223"/>
                  </a:lnTo>
                  <a:lnTo>
                    <a:pt x="9483" y="47223"/>
                  </a:lnTo>
                  <a:lnTo>
                    <a:pt x="9560" y="46914"/>
                  </a:lnTo>
                  <a:lnTo>
                    <a:pt x="9734" y="46008"/>
                  </a:lnTo>
                  <a:lnTo>
                    <a:pt x="9984" y="44582"/>
                  </a:lnTo>
                  <a:lnTo>
                    <a:pt x="10119" y="43676"/>
                  </a:lnTo>
                  <a:lnTo>
                    <a:pt x="10274" y="42655"/>
                  </a:lnTo>
                  <a:lnTo>
                    <a:pt x="10428" y="41517"/>
                  </a:lnTo>
                  <a:lnTo>
                    <a:pt x="10582" y="40303"/>
                  </a:lnTo>
                  <a:lnTo>
                    <a:pt x="10717" y="38973"/>
                  </a:lnTo>
                  <a:lnTo>
                    <a:pt x="10852" y="37547"/>
                  </a:lnTo>
                  <a:lnTo>
                    <a:pt x="10987" y="36063"/>
                  </a:lnTo>
                  <a:lnTo>
                    <a:pt x="11083" y="34482"/>
                  </a:lnTo>
                  <a:lnTo>
                    <a:pt x="11160" y="32844"/>
                  </a:lnTo>
                  <a:lnTo>
                    <a:pt x="11218" y="31129"/>
                  </a:lnTo>
                  <a:lnTo>
                    <a:pt x="11237" y="29375"/>
                  </a:lnTo>
                  <a:lnTo>
                    <a:pt x="11218" y="27544"/>
                  </a:lnTo>
                  <a:lnTo>
                    <a:pt x="11179" y="25693"/>
                  </a:lnTo>
                  <a:lnTo>
                    <a:pt x="11083" y="23785"/>
                  </a:lnTo>
                  <a:lnTo>
                    <a:pt x="11006" y="22841"/>
                  </a:lnTo>
                  <a:lnTo>
                    <a:pt x="10929" y="21858"/>
                  </a:lnTo>
                  <a:lnTo>
                    <a:pt x="10852" y="20894"/>
                  </a:lnTo>
                  <a:lnTo>
                    <a:pt x="10736" y="19911"/>
                  </a:lnTo>
                  <a:lnTo>
                    <a:pt x="10620" y="18928"/>
                  </a:lnTo>
                  <a:lnTo>
                    <a:pt x="10486" y="17945"/>
                  </a:lnTo>
                  <a:lnTo>
                    <a:pt x="10351" y="16943"/>
                  </a:lnTo>
                  <a:lnTo>
                    <a:pt x="10177" y="15960"/>
                  </a:lnTo>
                  <a:lnTo>
                    <a:pt x="10004" y="14957"/>
                  </a:lnTo>
                  <a:lnTo>
                    <a:pt x="9811" y="13955"/>
                  </a:lnTo>
                  <a:lnTo>
                    <a:pt x="9599" y="12972"/>
                  </a:lnTo>
                  <a:lnTo>
                    <a:pt x="9368" y="11970"/>
                  </a:lnTo>
                  <a:lnTo>
                    <a:pt x="9117" y="10987"/>
                  </a:lnTo>
                  <a:lnTo>
                    <a:pt x="8847" y="9985"/>
                  </a:lnTo>
                  <a:lnTo>
                    <a:pt x="8558" y="9002"/>
                  </a:lnTo>
                  <a:lnTo>
                    <a:pt x="8250" y="8019"/>
                  </a:lnTo>
                  <a:lnTo>
                    <a:pt x="7922" y="7055"/>
                  </a:lnTo>
                  <a:lnTo>
                    <a:pt x="7575" y="6072"/>
                  </a:lnTo>
                  <a:lnTo>
                    <a:pt x="7209" y="5108"/>
                  </a:lnTo>
                  <a:lnTo>
                    <a:pt x="6823" y="4164"/>
                  </a:lnTo>
                  <a:lnTo>
                    <a:pt x="6419" y="3200"/>
                  </a:lnTo>
                  <a:lnTo>
                    <a:pt x="5975" y="2275"/>
                  </a:lnTo>
                  <a:lnTo>
                    <a:pt x="5513" y="1331"/>
                  </a:lnTo>
                  <a:lnTo>
                    <a:pt x="5031" y="425"/>
                  </a:lnTo>
                  <a:lnTo>
                    <a:pt x="4973" y="309"/>
                  </a:lnTo>
                  <a:lnTo>
                    <a:pt x="4896" y="232"/>
                  </a:lnTo>
                  <a:lnTo>
                    <a:pt x="4800" y="155"/>
                  </a:lnTo>
                  <a:lnTo>
                    <a:pt x="4703" y="97"/>
                  </a:lnTo>
                  <a:lnTo>
                    <a:pt x="4607" y="39"/>
                  </a:lnTo>
                  <a:lnTo>
                    <a:pt x="4491" y="20"/>
                  </a:lnTo>
                  <a:lnTo>
                    <a:pt x="4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7156163" y="2642638"/>
              <a:ext cx="78075" cy="893375"/>
            </a:xfrm>
            <a:custGeom>
              <a:avLst/>
              <a:gdLst/>
              <a:ahLst/>
              <a:cxnLst/>
              <a:rect l="l" t="t" r="r" b="b"/>
              <a:pathLst>
                <a:path w="3123" h="35735" extrusionOk="0">
                  <a:moveTo>
                    <a:pt x="135" y="0"/>
                  </a:moveTo>
                  <a:lnTo>
                    <a:pt x="78" y="19"/>
                  </a:lnTo>
                  <a:lnTo>
                    <a:pt x="39" y="58"/>
                  </a:lnTo>
                  <a:lnTo>
                    <a:pt x="0" y="116"/>
                  </a:lnTo>
                  <a:lnTo>
                    <a:pt x="0" y="174"/>
                  </a:lnTo>
                  <a:lnTo>
                    <a:pt x="2834" y="35600"/>
                  </a:lnTo>
                  <a:lnTo>
                    <a:pt x="2853" y="35657"/>
                  </a:lnTo>
                  <a:lnTo>
                    <a:pt x="2872" y="35696"/>
                  </a:lnTo>
                  <a:lnTo>
                    <a:pt x="2930" y="35735"/>
                  </a:lnTo>
                  <a:lnTo>
                    <a:pt x="2988" y="35735"/>
                  </a:lnTo>
                  <a:lnTo>
                    <a:pt x="3046" y="35715"/>
                  </a:lnTo>
                  <a:lnTo>
                    <a:pt x="3104" y="35696"/>
                  </a:lnTo>
                  <a:lnTo>
                    <a:pt x="3123" y="35638"/>
                  </a:lnTo>
                  <a:lnTo>
                    <a:pt x="3123" y="35580"/>
                  </a:lnTo>
                  <a:lnTo>
                    <a:pt x="309" y="154"/>
                  </a:lnTo>
                  <a:lnTo>
                    <a:pt x="290" y="96"/>
                  </a:lnTo>
                  <a:lnTo>
                    <a:pt x="251" y="39"/>
                  </a:lnTo>
                  <a:lnTo>
                    <a:pt x="193" y="1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6966788" y="3478163"/>
              <a:ext cx="558975" cy="79050"/>
            </a:xfrm>
            <a:custGeom>
              <a:avLst/>
              <a:gdLst/>
              <a:ahLst/>
              <a:cxnLst/>
              <a:rect l="l" t="t" r="r" b="b"/>
              <a:pathLst>
                <a:path w="22359" h="3162" extrusionOk="0">
                  <a:moveTo>
                    <a:pt x="10043" y="1"/>
                  </a:moveTo>
                  <a:lnTo>
                    <a:pt x="8925" y="20"/>
                  </a:lnTo>
                  <a:lnTo>
                    <a:pt x="7865" y="58"/>
                  </a:lnTo>
                  <a:lnTo>
                    <a:pt x="6824" y="116"/>
                  </a:lnTo>
                  <a:lnTo>
                    <a:pt x="5860" y="193"/>
                  </a:lnTo>
                  <a:lnTo>
                    <a:pt x="4935" y="271"/>
                  </a:lnTo>
                  <a:lnTo>
                    <a:pt x="4068" y="348"/>
                  </a:lnTo>
                  <a:lnTo>
                    <a:pt x="3277" y="463"/>
                  </a:lnTo>
                  <a:lnTo>
                    <a:pt x="2545" y="579"/>
                  </a:lnTo>
                  <a:lnTo>
                    <a:pt x="1909" y="695"/>
                  </a:lnTo>
                  <a:lnTo>
                    <a:pt x="1350" y="829"/>
                  </a:lnTo>
                  <a:lnTo>
                    <a:pt x="887" y="964"/>
                  </a:lnTo>
                  <a:lnTo>
                    <a:pt x="502" y="1099"/>
                  </a:lnTo>
                  <a:lnTo>
                    <a:pt x="348" y="1176"/>
                  </a:lnTo>
                  <a:lnTo>
                    <a:pt x="232" y="1254"/>
                  </a:lnTo>
                  <a:lnTo>
                    <a:pt x="136" y="1331"/>
                  </a:lnTo>
                  <a:lnTo>
                    <a:pt x="59" y="1408"/>
                  </a:lnTo>
                  <a:lnTo>
                    <a:pt x="20" y="1485"/>
                  </a:lnTo>
                  <a:lnTo>
                    <a:pt x="1" y="1581"/>
                  </a:lnTo>
                  <a:lnTo>
                    <a:pt x="20" y="1658"/>
                  </a:lnTo>
                  <a:lnTo>
                    <a:pt x="59" y="1735"/>
                  </a:lnTo>
                  <a:lnTo>
                    <a:pt x="136" y="1812"/>
                  </a:lnTo>
                  <a:lnTo>
                    <a:pt x="232" y="1890"/>
                  </a:lnTo>
                  <a:lnTo>
                    <a:pt x="348" y="1967"/>
                  </a:lnTo>
                  <a:lnTo>
                    <a:pt x="502" y="2044"/>
                  </a:lnTo>
                  <a:lnTo>
                    <a:pt x="887" y="2198"/>
                  </a:lnTo>
                  <a:lnTo>
                    <a:pt x="1350" y="2333"/>
                  </a:lnTo>
                  <a:lnTo>
                    <a:pt x="1909" y="2449"/>
                  </a:lnTo>
                  <a:lnTo>
                    <a:pt x="2545" y="2583"/>
                  </a:lnTo>
                  <a:lnTo>
                    <a:pt x="3277" y="2699"/>
                  </a:lnTo>
                  <a:lnTo>
                    <a:pt x="4068" y="2795"/>
                  </a:lnTo>
                  <a:lnTo>
                    <a:pt x="4935" y="2892"/>
                  </a:lnTo>
                  <a:lnTo>
                    <a:pt x="5860" y="2969"/>
                  </a:lnTo>
                  <a:lnTo>
                    <a:pt x="6824" y="3027"/>
                  </a:lnTo>
                  <a:lnTo>
                    <a:pt x="7865" y="3085"/>
                  </a:lnTo>
                  <a:lnTo>
                    <a:pt x="8925" y="3123"/>
                  </a:lnTo>
                  <a:lnTo>
                    <a:pt x="10043" y="3142"/>
                  </a:lnTo>
                  <a:lnTo>
                    <a:pt x="11180" y="3162"/>
                  </a:lnTo>
                  <a:lnTo>
                    <a:pt x="12317" y="3142"/>
                  </a:lnTo>
                  <a:lnTo>
                    <a:pt x="13435" y="3123"/>
                  </a:lnTo>
                  <a:lnTo>
                    <a:pt x="14514" y="3085"/>
                  </a:lnTo>
                  <a:lnTo>
                    <a:pt x="15536" y="3027"/>
                  </a:lnTo>
                  <a:lnTo>
                    <a:pt x="16519" y="2969"/>
                  </a:lnTo>
                  <a:lnTo>
                    <a:pt x="17444" y="2892"/>
                  </a:lnTo>
                  <a:lnTo>
                    <a:pt x="18292" y="2795"/>
                  </a:lnTo>
                  <a:lnTo>
                    <a:pt x="19082" y="2699"/>
                  </a:lnTo>
                  <a:lnTo>
                    <a:pt x="19815" y="2583"/>
                  </a:lnTo>
                  <a:lnTo>
                    <a:pt x="20451" y="2449"/>
                  </a:lnTo>
                  <a:lnTo>
                    <a:pt x="21010" y="2333"/>
                  </a:lnTo>
                  <a:lnTo>
                    <a:pt x="21491" y="2198"/>
                  </a:lnTo>
                  <a:lnTo>
                    <a:pt x="21858" y="2044"/>
                  </a:lnTo>
                  <a:lnTo>
                    <a:pt x="22012" y="1967"/>
                  </a:lnTo>
                  <a:lnTo>
                    <a:pt x="22147" y="1890"/>
                  </a:lnTo>
                  <a:lnTo>
                    <a:pt x="22243" y="1812"/>
                  </a:lnTo>
                  <a:lnTo>
                    <a:pt x="22301" y="1735"/>
                  </a:lnTo>
                  <a:lnTo>
                    <a:pt x="22359" y="1658"/>
                  </a:lnTo>
                  <a:lnTo>
                    <a:pt x="22359" y="1581"/>
                  </a:lnTo>
                  <a:lnTo>
                    <a:pt x="22359" y="1485"/>
                  </a:lnTo>
                  <a:lnTo>
                    <a:pt x="22301" y="1408"/>
                  </a:lnTo>
                  <a:lnTo>
                    <a:pt x="22243" y="1331"/>
                  </a:lnTo>
                  <a:lnTo>
                    <a:pt x="22147" y="1254"/>
                  </a:lnTo>
                  <a:lnTo>
                    <a:pt x="22012" y="1176"/>
                  </a:lnTo>
                  <a:lnTo>
                    <a:pt x="21858" y="1099"/>
                  </a:lnTo>
                  <a:lnTo>
                    <a:pt x="21491" y="964"/>
                  </a:lnTo>
                  <a:lnTo>
                    <a:pt x="21010" y="829"/>
                  </a:lnTo>
                  <a:lnTo>
                    <a:pt x="20451" y="695"/>
                  </a:lnTo>
                  <a:lnTo>
                    <a:pt x="19815" y="579"/>
                  </a:lnTo>
                  <a:lnTo>
                    <a:pt x="19082" y="463"/>
                  </a:lnTo>
                  <a:lnTo>
                    <a:pt x="18292" y="348"/>
                  </a:lnTo>
                  <a:lnTo>
                    <a:pt x="17444" y="271"/>
                  </a:lnTo>
                  <a:lnTo>
                    <a:pt x="16519" y="193"/>
                  </a:lnTo>
                  <a:lnTo>
                    <a:pt x="15536" y="116"/>
                  </a:lnTo>
                  <a:lnTo>
                    <a:pt x="14514" y="58"/>
                  </a:lnTo>
                  <a:lnTo>
                    <a:pt x="13435" y="20"/>
                  </a:lnTo>
                  <a:lnTo>
                    <a:pt x="1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7330113" y="3119188"/>
              <a:ext cx="204800" cy="502600"/>
            </a:xfrm>
            <a:custGeom>
              <a:avLst/>
              <a:gdLst/>
              <a:ahLst/>
              <a:cxnLst/>
              <a:rect l="l" t="t" r="r" b="b"/>
              <a:pathLst>
                <a:path w="8192" h="20104" extrusionOk="0">
                  <a:moveTo>
                    <a:pt x="7151" y="0"/>
                  </a:moveTo>
                  <a:lnTo>
                    <a:pt x="7036" y="20"/>
                  </a:lnTo>
                  <a:lnTo>
                    <a:pt x="6939" y="58"/>
                  </a:lnTo>
                  <a:lnTo>
                    <a:pt x="6843" y="97"/>
                  </a:lnTo>
                  <a:lnTo>
                    <a:pt x="6746" y="155"/>
                  </a:lnTo>
                  <a:lnTo>
                    <a:pt x="6400" y="444"/>
                  </a:lnTo>
                  <a:lnTo>
                    <a:pt x="6053" y="752"/>
                  </a:lnTo>
                  <a:lnTo>
                    <a:pt x="5725" y="1041"/>
                  </a:lnTo>
                  <a:lnTo>
                    <a:pt x="5417" y="1369"/>
                  </a:lnTo>
                  <a:lnTo>
                    <a:pt x="5108" y="1677"/>
                  </a:lnTo>
                  <a:lnTo>
                    <a:pt x="4819" y="2024"/>
                  </a:lnTo>
                  <a:lnTo>
                    <a:pt x="4530" y="2352"/>
                  </a:lnTo>
                  <a:lnTo>
                    <a:pt x="4260" y="2699"/>
                  </a:lnTo>
                  <a:lnTo>
                    <a:pt x="4009" y="3065"/>
                  </a:lnTo>
                  <a:lnTo>
                    <a:pt x="3759" y="3412"/>
                  </a:lnTo>
                  <a:lnTo>
                    <a:pt x="3528" y="3797"/>
                  </a:lnTo>
                  <a:lnTo>
                    <a:pt x="3296" y="4164"/>
                  </a:lnTo>
                  <a:lnTo>
                    <a:pt x="2872" y="4915"/>
                  </a:lnTo>
                  <a:lnTo>
                    <a:pt x="2487" y="5706"/>
                  </a:lnTo>
                  <a:lnTo>
                    <a:pt x="2140" y="6496"/>
                  </a:lnTo>
                  <a:lnTo>
                    <a:pt x="1812" y="7286"/>
                  </a:lnTo>
                  <a:lnTo>
                    <a:pt x="1523" y="8096"/>
                  </a:lnTo>
                  <a:lnTo>
                    <a:pt x="1273" y="8905"/>
                  </a:lnTo>
                  <a:lnTo>
                    <a:pt x="1041" y="9695"/>
                  </a:lnTo>
                  <a:lnTo>
                    <a:pt x="849" y="10505"/>
                  </a:lnTo>
                  <a:lnTo>
                    <a:pt x="675" y="11295"/>
                  </a:lnTo>
                  <a:lnTo>
                    <a:pt x="540" y="12066"/>
                  </a:lnTo>
                  <a:lnTo>
                    <a:pt x="405" y="12818"/>
                  </a:lnTo>
                  <a:lnTo>
                    <a:pt x="309" y="13550"/>
                  </a:lnTo>
                  <a:lnTo>
                    <a:pt x="212" y="14263"/>
                  </a:lnTo>
                  <a:lnTo>
                    <a:pt x="155" y="14938"/>
                  </a:lnTo>
                  <a:lnTo>
                    <a:pt x="97" y="15593"/>
                  </a:lnTo>
                  <a:lnTo>
                    <a:pt x="58" y="16210"/>
                  </a:lnTo>
                  <a:lnTo>
                    <a:pt x="20" y="17309"/>
                  </a:lnTo>
                  <a:lnTo>
                    <a:pt x="0" y="18215"/>
                  </a:lnTo>
                  <a:lnTo>
                    <a:pt x="20" y="18908"/>
                  </a:lnTo>
                  <a:lnTo>
                    <a:pt x="39" y="19487"/>
                  </a:lnTo>
                  <a:lnTo>
                    <a:pt x="2044" y="20103"/>
                  </a:lnTo>
                  <a:lnTo>
                    <a:pt x="2660" y="19410"/>
                  </a:lnTo>
                  <a:lnTo>
                    <a:pt x="3219" y="18716"/>
                  </a:lnTo>
                  <a:lnTo>
                    <a:pt x="3740" y="18003"/>
                  </a:lnTo>
                  <a:lnTo>
                    <a:pt x="4222" y="17289"/>
                  </a:lnTo>
                  <a:lnTo>
                    <a:pt x="4684" y="16576"/>
                  </a:lnTo>
                  <a:lnTo>
                    <a:pt x="5089" y="15863"/>
                  </a:lnTo>
                  <a:lnTo>
                    <a:pt x="5474" y="15131"/>
                  </a:lnTo>
                  <a:lnTo>
                    <a:pt x="5821" y="14417"/>
                  </a:lnTo>
                  <a:lnTo>
                    <a:pt x="6149" y="13704"/>
                  </a:lnTo>
                  <a:lnTo>
                    <a:pt x="6438" y="12991"/>
                  </a:lnTo>
                  <a:lnTo>
                    <a:pt x="6708" y="12278"/>
                  </a:lnTo>
                  <a:lnTo>
                    <a:pt x="6958" y="11584"/>
                  </a:lnTo>
                  <a:lnTo>
                    <a:pt x="7170" y="10890"/>
                  </a:lnTo>
                  <a:lnTo>
                    <a:pt x="7344" y="10196"/>
                  </a:lnTo>
                  <a:lnTo>
                    <a:pt x="7517" y="9522"/>
                  </a:lnTo>
                  <a:lnTo>
                    <a:pt x="7672" y="8847"/>
                  </a:lnTo>
                  <a:lnTo>
                    <a:pt x="7787" y="8192"/>
                  </a:lnTo>
                  <a:lnTo>
                    <a:pt x="7884" y="7556"/>
                  </a:lnTo>
                  <a:lnTo>
                    <a:pt x="7980" y="6939"/>
                  </a:lnTo>
                  <a:lnTo>
                    <a:pt x="8057" y="6322"/>
                  </a:lnTo>
                  <a:lnTo>
                    <a:pt x="8096" y="5725"/>
                  </a:lnTo>
                  <a:lnTo>
                    <a:pt x="8134" y="5147"/>
                  </a:lnTo>
                  <a:lnTo>
                    <a:pt x="8192" y="4067"/>
                  </a:lnTo>
                  <a:lnTo>
                    <a:pt x="8192" y="3065"/>
                  </a:lnTo>
                  <a:lnTo>
                    <a:pt x="8153" y="2159"/>
                  </a:lnTo>
                  <a:lnTo>
                    <a:pt x="8096" y="1369"/>
                  </a:lnTo>
                  <a:lnTo>
                    <a:pt x="8038" y="694"/>
                  </a:lnTo>
                  <a:lnTo>
                    <a:pt x="8019" y="579"/>
                  </a:lnTo>
                  <a:lnTo>
                    <a:pt x="7980" y="482"/>
                  </a:lnTo>
                  <a:lnTo>
                    <a:pt x="7922" y="386"/>
                  </a:lnTo>
                  <a:lnTo>
                    <a:pt x="7864" y="289"/>
                  </a:lnTo>
                  <a:lnTo>
                    <a:pt x="7807" y="212"/>
                  </a:lnTo>
                  <a:lnTo>
                    <a:pt x="7729" y="155"/>
                  </a:lnTo>
                  <a:lnTo>
                    <a:pt x="7633" y="97"/>
                  </a:lnTo>
                  <a:lnTo>
                    <a:pt x="7537" y="58"/>
                  </a:lnTo>
                  <a:lnTo>
                    <a:pt x="7440" y="20"/>
                  </a:lnTo>
                  <a:lnTo>
                    <a:pt x="7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7390338" y="3207838"/>
              <a:ext cx="95450" cy="289625"/>
            </a:xfrm>
            <a:custGeom>
              <a:avLst/>
              <a:gdLst/>
              <a:ahLst/>
              <a:cxnLst/>
              <a:rect l="l" t="t" r="r" b="b"/>
              <a:pathLst>
                <a:path w="3818" h="11585" extrusionOk="0">
                  <a:moveTo>
                    <a:pt x="3663" y="1"/>
                  </a:moveTo>
                  <a:lnTo>
                    <a:pt x="3605" y="20"/>
                  </a:lnTo>
                  <a:lnTo>
                    <a:pt x="3566" y="59"/>
                  </a:lnTo>
                  <a:lnTo>
                    <a:pt x="3528" y="97"/>
                  </a:lnTo>
                  <a:lnTo>
                    <a:pt x="3239" y="926"/>
                  </a:lnTo>
                  <a:lnTo>
                    <a:pt x="2776" y="2333"/>
                  </a:lnTo>
                  <a:lnTo>
                    <a:pt x="1620" y="6072"/>
                  </a:lnTo>
                  <a:lnTo>
                    <a:pt x="1" y="11392"/>
                  </a:lnTo>
                  <a:lnTo>
                    <a:pt x="1" y="11450"/>
                  </a:lnTo>
                  <a:lnTo>
                    <a:pt x="20" y="11508"/>
                  </a:lnTo>
                  <a:lnTo>
                    <a:pt x="59" y="11546"/>
                  </a:lnTo>
                  <a:lnTo>
                    <a:pt x="97" y="11585"/>
                  </a:lnTo>
                  <a:lnTo>
                    <a:pt x="193" y="11585"/>
                  </a:lnTo>
                  <a:lnTo>
                    <a:pt x="232" y="11565"/>
                  </a:lnTo>
                  <a:lnTo>
                    <a:pt x="271" y="11527"/>
                  </a:lnTo>
                  <a:lnTo>
                    <a:pt x="290" y="11488"/>
                  </a:lnTo>
                  <a:lnTo>
                    <a:pt x="1870" y="6284"/>
                  </a:lnTo>
                  <a:lnTo>
                    <a:pt x="3046" y="2487"/>
                  </a:lnTo>
                  <a:lnTo>
                    <a:pt x="3509" y="1061"/>
                  </a:lnTo>
                  <a:lnTo>
                    <a:pt x="3798" y="213"/>
                  </a:lnTo>
                  <a:lnTo>
                    <a:pt x="3817" y="155"/>
                  </a:lnTo>
                  <a:lnTo>
                    <a:pt x="3798" y="97"/>
                  </a:lnTo>
                  <a:lnTo>
                    <a:pt x="3778" y="59"/>
                  </a:lnTo>
                  <a:lnTo>
                    <a:pt x="3721" y="20"/>
                  </a:lnTo>
                  <a:lnTo>
                    <a:pt x="3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7187963" y="2662388"/>
              <a:ext cx="265525" cy="915550"/>
            </a:xfrm>
            <a:custGeom>
              <a:avLst/>
              <a:gdLst/>
              <a:ahLst/>
              <a:cxnLst/>
              <a:rect l="l" t="t" r="r" b="b"/>
              <a:pathLst>
                <a:path w="10621" h="36622" extrusionOk="0">
                  <a:moveTo>
                    <a:pt x="7344" y="0"/>
                  </a:moveTo>
                  <a:lnTo>
                    <a:pt x="7209" y="39"/>
                  </a:lnTo>
                  <a:lnTo>
                    <a:pt x="7093" y="77"/>
                  </a:lnTo>
                  <a:lnTo>
                    <a:pt x="6978" y="135"/>
                  </a:lnTo>
                  <a:lnTo>
                    <a:pt x="6881" y="212"/>
                  </a:lnTo>
                  <a:lnTo>
                    <a:pt x="6785" y="309"/>
                  </a:lnTo>
                  <a:lnTo>
                    <a:pt x="6708" y="424"/>
                  </a:lnTo>
                  <a:lnTo>
                    <a:pt x="6110" y="1446"/>
                  </a:lnTo>
                  <a:lnTo>
                    <a:pt x="5783" y="2043"/>
                  </a:lnTo>
                  <a:lnTo>
                    <a:pt x="5436" y="2699"/>
                  </a:lnTo>
                  <a:lnTo>
                    <a:pt x="5070" y="3393"/>
                  </a:lnTo>
                  <a:lnTo>
                    <a:pt x="4703" y="4144"/>
                  </a:lnTo>
                  <a:lnTo>
                    <a:pt x="4318" y="4954"/>
                  </a:lnTo>
                  <a:lnTo>
                    <a:pt x="3933" y="5802"/>
                  </a:lnTo>
                  <a:lnTo>
                    <a:pt x="3547" y="6688"/>
                  </a:lnTo>
                  <a:lnTo>
                    <a:pt x="3162" y="7633"/>
                  </a:lnTo>
                  <a:lnTo>
                    <a:pt x="2795" y="8635"/>
                  </a:lnTo>
                  <a:lnTo>
                    <a:pt x="2429" y="9657"/>
                  </a:lnTo>
                  <a:lnTo>
                    <a:pt x="2082" y="10736"/>
                  </a:lnTo>
                  <a:lnTo>
                    <a:pt x="1735" y="11835"/>
                  </a:lnTo>
                  <a:lnTo>
                    <a:pt x="1427" y="12991"/>
                  </a:lnTo>
                  <a:lnTo>
                    <a:pt x="1118" y="14167"/>
                  </a:lnTo>
                  <a:lnTo>
                    <a:pt x="868" y="15381"/>
                  </a:lnTo>
                  <a:lnTo>
                    <a:pt x="617" y="16634"/>
                  </a:lnTo>
                  <a:lnTo>
                    <a:pt x="425" y="17906"/>
                  </a:lnTo>
                  <a:lnTo>
                    <a:pt x="251" y="19217"/>
                  </a:lnTo>
                  <a:lnTo>
                    <a:pt x="116" y="20547"/>
                  </a:lnTo>
                  <a:lnTo>
                    <a:pt x="78" y="21221"/>
                  </a:lnTo>
                  <a:lnTo>
                    <a:pt x="39" y="21915"/>
                  </a:lnTo>
                  <a:lnTo>
                    <a:pt x="20" y="22609"/>
                  </a:lnTo>
                  <a:lnTo>
                    <a:pt x="1" y="23303"/>
                  </a:lnTo>
                  <a:lnTo>
                    <a:pt x="1" y="23997"/>
                  </a:lnTo>
                  <a:lnTo>
                    <a:pt x="20" y="24710"/>
                  </a:lnTo>
                  <a:lnTo>
                    <a:pt x="39" y="25423"/>
                  </a:lnTo>
                  <a:lnTo>
                    <a:pt x="78" y="26136"/>
                  </a:lnTo>
                  <a:lnTo>
                    <a:pt x="135" y="26869"/>
                  </a:lnTo>
                  <a:lnTo>
                    <a:pt x="213" y="27582"/>
                  </a:lnTo>
                  <a:lnTo>
                    <a:pt x="290" y="28314"/>
                  </a:lnTo>
                  <a:lnTo>
                    <a:pt x="386" y="29066"/>
                  </a:lnTo>
                  <a:lnTo>
                    <a:pt x="502" y="29798"/>
                  </a:lnTo>
                  <a:lnTo>
                    <a:pt x="637" y="30550"/>
                  </a:lnTo>
                  <a:lnTo>
                    <a:pt x="791" y="31282"/>
                  </a:lnTo>
                  <a:lnTo>
                    <a:pt x="964" y="32034"/>
                  </a:lnTo>
                  <a:lnTo>
                    <a:pt x="1138" y="32805"/>
                  </a:lnTo>
                  <a:lnTo>
                    <a:pt x="1350" y="33557"/>
                  </a:lnTo>
                  <a:lnTo>
                    <a:pt x="1562" y="34309"/>
                  </a:lnTo>
                  <a:lnTo>
                    <a:pt x="1793" y="35080"/>
                  </a:lnTo>
                  <a:lnTo>
                    <a:pt x="2063" y="35850"/>
                  </a:lnTo>
                  <a:lnTo>
                    <a:pt x="2333" y="36621"/>
                  </a:lnTo>
                  <a:lnTo>
                    <a:pt x="5686" y="36621"/>
                  </a:lnTo>
                  <a:lnTo>
                    <a:pt x="5802" y="36429"/>
                  </a:lnTo>
                  <a:lnTo>
                    <a:pt x="6072" y="35889"/>
                  </a:lnTo>
                  <a:lnTo>
                    <a:pt x="6477" y="35002"/>
                  </a:lnTo>
                  <a:lnTo>
                    <a:pt x="6727" y="34443"/>
                  </a:lnTo>
                  <a:lnTo>
                    <a:pt x="6997" y="33807"/>
                  </a:lnTo>
                  <a:lnTo>
                    <a:pt x="7286" y="33094"/>
                  </a:lnTo>
                  <a:lnTo>
                    <a:pt x="7595" y="32304"/>
                  </a:lnTo>
                  <a:lnTo>
                    <a:pt x="7903" y="31437"/>
                  </a:lnTo>
                  <a:lnTo>
                    <a:pt x="8211" y="30492"/>
                  </a:lnTo>
                  <a:lnTo>
                    <a:pt x="8520" y="29509"/>
                  </a:lnTo>
                  <a:lnTo>
                    <a:pt x="8828" y="28430"/>
                  </a:lnTo>
                  <a:lnTo>
                    <a:pt x="9137" y="27312"/>
                  </a:lnTo>
                  <a:lnTo>
                    <a:pt x="9406" y="26117"/>
                  </a:lnTo>
                  <a:lnTo>
                    <a:pt x="9676" y="24864"/>
                  </a:lnTo>
                  <a:lnTo>
                    <a:pt x="9927" y="23573"/>
                  </a:lnTo>
                  <a:lnTo>
                    <a:pt x="10139" y="22204"/>
                  </a:lnTo>
                  <a:lnTo>
                    <a:pt x="10312" y="20797"/>
                  </a:lnTo>
                  <a:lnTo>
                    <a:pt x="10466" y="19332"/>
                  </a:lnTo>
                  <a:lnTo>
                    <a:pt x="10524" y="18581"/>
                  </a:lnTo>
                  <a:lnTo>
                    <a:pt x="10563" y="17829"/>
                  </a:lnTo>
                  <a:lnTo>
                    <a:pt x="10601" y="17058"/>
                  </a:lnTo>
                  <a:lnTo>
                    <a:pt x="10621" y="16268"/>
                  </a:lnTo>
                  <a:lnTo>
                    <a:pt x="10621" y="15478"/>
                  </a:lnTo>
                  <a:lnTo>
                    <a:pt x="10621" y="14687"/>
                  </a:lnTo>
                  <a:lnTo>
                    <a:pt x="10601" y="13859"/>
                  </a:lnTo>
                  <a:lnTo>
                    <a:pt x="10582" y="13049"/>
                  </a:lnTo>
                  <a:lnTo>
                    <a:pt x="10544" y="12201"/>
                  </a:lnTo>
                  <a:lnTo>
                    <a:pt x="10466" y="11372"/>
                  </a:lnTo>
                  <a:lnTo>
                    <a:pt x="10389" y="10524"/>
                  </a:lnTo>
                  <a:lnTo>
                    <a:pt x="10312" y="9657"/>
                  </a:lnTo>
                  <a:lnTo>
                    <a:pt x="10197" y="8789"/>
                  </a:lnTo>
                  <a:lnTo>
                    <a:pt x="10062" y="7903"/>
                  </a:lnTo>
                  <a:lnTo>
                    <a:pt x="9927" y="7016"/>
                  </a:lnTo>
                  <a:lnTo>
                    <a:pt x="9753" y="6130"/>
                  </a:lnTo>
                  <a:lnTo>
                    <a:pt x="9580" y="5224"/>
                  </a:lnTo>
                  <a:lnTo>
                    <a:pt x="9368" y="4318"/>
                  </a:lnTo>
                  <a:lnTo>
                    <a:pt x="9156" y="3412"/>
                  </a:lnTo>
                  <a:lnTo>
                    <a:pt x="8905" y="2487"/>
                  </a:lnTo>
                  <a:lnTo>
                    <a:pt x="8635" y="1562"/>
                  </a:lnTo>
                  <a:lnTo>
                    <a:pt x="8346" y="617"/>
                  </a:lnTo>
                  <a:lnTo>
                    <a:pt x="8288" y="482"/>
                  </a:lnTo>
                  <a:lnTo>
                    <a:pt x="8231" y="367"/>
                  </a:lnTo>
                  <a:lnTo>
                    <a:pt x="8134" y="270"/>
                  </a:lnTo>
                  <a:lnTo>
                    <a:pt x="8057" y="174"/>
                  </a:lnTo>
                  <a:lnTo>
                    <a:pt x="7942" y="116"/>
                  </a:lnTo>
                  <a:lnTo>
                    <a:pt x="7826" y="58"/>
                  </a:lnTo>
                  <a:lnTo>
                    <a:pt x="7710" y="20"/>
                  </a:lnTo>
                  <a:lnTo>
                    <a:pt x="7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7278563" y="2871513"/>
              <a:ext cx="78550" cy="643300"/>
            </a:xfrm>
            <a:custGeom>
              <a:avLst/>
              <a:gdLst/>
              <a:ahLst/>
              <a:cxnLst/>
              <a:rect l="l" t="t" r="r" b="b"/>
              <a:pathLst>
                <a:path w="3142" h="25732" extrusionOk="0">
                  <a:moveTo>
                    <a:pt x="2949" y="0"/>
                  </a:moveTo>
                  <a:lnTo>
                    <a:pt x="2891" y="20"/>
                  </a:lnTo>
                  <a:lnTo>
                    <a:pt x="2853" y="77"/>
                  </a:lnTo>
                  <a:lnTo>
                    <a:pt x="2833" y="135"/>
                  </a:lnTo>
                  <a:lnTo>
                    <a:pt x="0" y="25558"/>
                  </a:lnTo>
                  <a:lnTo>
                    <a:pt x="19" y="25616"/>
                  </a:lnTo>
                  <a:lnTo>
                    <a:pt x="39" y="25674"/>
                  </a:lnTo>
                  <a:lnTo>
                    <a:pt x="77" y="25712"/>
                  </a:lnTo>
                  <a:lnTo>
                    <a:pt x="135" y="25732"/>
                  </a:lnTo>
                  <a:lnTo>
                    <a:pt x="212" y="25732"/>
                  </a:lnTo>
                  <a:lnTo>
                    <a:pt x="251" y="25693"/>
                  </a:lnTo>
                  <a:lnTo>
                    <a:pt x="289" y="25654"/>
                  </a:lnTo>
                  <a:lnTo>
                    <a:pt x="309" y="25597"/>
                  </a:lnTo>
                  <a:lnTo>
                    <a:pt x="3142" y="155"/>
                  </a:lnTo>
                  <a:lnTo>
                    <a:pt x="3123" y="97"/>
                  </a:lnTo>
                  <a:lnTo>
                    <a:pt x="3103" y="58"/>
                  </a:lnTo>
                  <a:lnTo>
                    <a:pt x="3065" y="20"/>
                  </a:lnTo>
                  <a:lnTo>
                    <a:pt x="300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6949438" y="2778988"/>
              <a:ext cx="276625" cy="811950"/>
            </a:xfrm>
            <a:custGeom>
              <a:avLst/>
              <a:gdLst/>
              <a:ahLst/>
              <a:cxnLst/>
              <a:rect l="l" t="t" r="r" b="b"/>
              <a:pathLst>
                <a:path w="11065" h="32478" extrusionOk="0">
                  <a:moveTo>
                    <a:pt x="2121" y="1"/>
                  </a:moveTo>
                  <a:lnTo>
                    <a:pt x="2005" y="39"/>
                  </a:lnTo>
                  <a:lnTo>
                    <a:pt x="1890" y="59"/>
                  </a:lnTo>
                  <a:lnTo>
                    <a:pt x="1793" y="116"/>
                  </a:lnTo>
                  <a:lnTo>
                    <a:pt x="1697" y="174"/>
                  </a:lnTo>
                  <a:lnTo>
                    <a:pt x="1620" y="251"/>
                  </a:lnTo>
                  <a:lnTo>
                    <a:pt x="1562" y="348"/>
                  </a:lnTo>
                  <a:lnTo>
                    <a:pt x="1504" y="444"/>
                  </a:lnTo>
                  <a:lnTo>
                    <a:pt x="1466" y="540"/>
                  </a:lnTo>
                  <a:lnTo>
                    <a:pt x="1234" y="1562"/>
                  </a:lnTo>
                  <a:lnTo>
                    <a:pt x="1022" y="2583"/>
                  </a:lnTo>
                  <a:lnTo>
                    <a:pt x="830" y="3566"/>
                  </a:lnTo>
                  <a:lnTo>
                    <a:pt x="675" y="4530"/>
                  </a:lnTo>
                  <a:lnTo>
                    <a:pt x="521" y="5494"/>
                  </a:lnTo>
                  <a:lnTo>
                    <a:pt x="406" y="6419"/>
                  </a:lnTo>
                  <a:lnTo>
                    <a:pt x="290" y="7344"/>
                  </a:lnTo>
                  <a:lnTo>
                    <a:pt x="194" y="8250"/>
                  </a:lnTo>
                  <a:lnTo>
                    <a:pt x="136" y="9117"/>
                  </a:lnTo>
                  <a:lnTo>
                    <a:pt x="78" y="9985"/>
                  </a:lnTo>
                  <a:lnTo>
                    <a:pt x="39" y="10833"/>
                  </a:lnTo>
                  <a:lnTo>
                    <a:pt x="20" y="11681"/>
                  </a:lnTo>
                  <a:lnTo>
                    <a:pt x="1" y="12490"/>
                  </a:lnTo>
                  <a:lnTo>
                    <a:pt x="20" y="13281"/>
                  </a:lnTo>
                  <a:lnTo>
                    <a:pt x="39" y="14071"/>
                  </a:lnTo>
                  <a:lnTo>
                    <a:pt x="78" y="14823"/>
                  </a:lnTo>
                  <a:lnTo>
                    <a:pt x="116" y="15574"/>
                  </a:lnTo>
                  <a:lnTo>
                    <a:pt x="194" y="16307"/>
                  </a:lnTo>
                  <a:lnTo>
                    <a:pt x="271" y="17020"/>
                  </a:lnTo>
                  <a:lnTo>
                    <a:pt x="348" y="17714"/>
                  </a:lnTo>
                  <a:lnTo>
                    <a:pt x="444" y="18388"/>
                  </a:lnTo>
                  <a:lnTo>
                    <a:pt x="540" y="19063"/>
                  </a:lnTo>
                  <a:lnTo>
                    <a:pt x="656" y="19699"/>
                  </a:lnTo>
                  <a:lnTo>
                    <a:pt x="791" y="20335"/>
                  </a:lnTo>
                  <a:lnTo>
                    <a:pt x="1061" y="21549"/>
                  </a:lnTo>
                  <a:lnTo>
                    <a:pt x="1369" y="22687"/>
                  </a:lnTo>
                  <a:lnTo>
                    <a:pt x="1697" y="23766"/>
                  </a:lnTo>
                  <a:lnTo>
                    <a:pt x="2044" y="24768"/>
                  </a:lnTo>
                  <a:lnTo>
                    <a:pt x="2410" y="25732"/>
                  </a:lnTo>
                  <a:lnTo>
                    <a:pt x="2776" y="26618"/>
                  </a:lnTo>
                  <a:lnTo>
                    <a:pt x="3162" y="27428"/>
                  </a:lnTo>
                  <a:lnTo>
                    <a:pt x="3528" y="28180"/>
                  </a:lnTo>
                  <a:lnTo>
                    <a:pt x="3913" y="28874"/>
                  </a:lnTo>
                  <a:lnTo>
                    <a:pt x="4280" y="29510"/>
                  </a:lnTo>
                  <a:lnTo>
                    <a:pt x="4627" y="30088"/>
                  </a:lnTo>
                  <a:lnTo>
                    <a:pt x="4974" y="30589"/>
                  </a:lnTo>
                  <a:lnTo>
                    <a:pt x="5282" y="31032"/>
                  </a:lnTo>
                  <a:lnTo>
                    <a:pt x="5571" y="31418"/>
                  </a:lnTo>
                  <a:lnTo>
                    <a:pt x="6053" y="32015"/>
                  </a:lnTo>
                  <a:lnTo>
                    <a:pt x="6361" y="32362"/>
                  </a:lnTo>
                  <a:lnTo>
                    <a:pt x="6477" y="32478"/>
                  </a:lnTo>
                  <a:lnTo>
                    <a:pt x="10833" y="31765"/>
                  </a:lnTo>
                  <a:lnTo>
                    <a:pt x="10891" y="31071"/>
                  </a:lnTo>
                  <a:lnTo>
                    <a:pt x="10949" y="30377"/>
                  </a:lnTo>
                  <a:lnTo>
                    <a:pt x="11026" y="28989"/>
                  </a:lnTo>
                  <a:lnTo>
                    <a:pt x="11064" y="27640"/>
                  </a:lnTo>
                  <a:lnTo>
                    <a:pt x="11045" y="26291"/>
                  </a:lnTo>
                  <a:lnTo>
                    <a:pt x="11006" y="24980"/>
                  </a:lnTo>
                  <a:lnTo>
                    <a:pt x="10910" y="23670"/>
                  </a:lnTo>
                  <a:lnTo>
                    <a:pt x="10794" y="22397"/>
                  </a:lnTo>
                  <a:lnTo>
                    <a:pt x="10640" y="21145"/>
                  </a:lnTo>
                  <a:lnTo>
                    <a:pt x="10447" y="19911"/>
                  </a:lnTo>
                  <a:lnTo>
                    <a:pt x="10235" y="18697"/>
                  </a:lnTo>
                  <a:lnTo>
                    <a:pt x="9985" y="17521"/>
                  </a:lnTo>
                  <a:lnTo>
                    <a:pt x="9734" y="16365"/>
                  </a:lnTo>
                  <a:lnTo>
                    <a:pt x="9445" y="15227"/>
                  </a:lnTo>
                  <a:lnTo>
                    <a:pt x="9137" y="14129"/>
                  </a:lnTo>
                  <a:lnTo>
                    <a:pt x="8809" y="13069"/>
                  </a:lnTo>
                  <a:lnTo>
                    <a:pt x="8462" y="12028"/>
                  </a:lnTo>
                  <a:lnTo>
                    <a:pt x="8115" y="11006"/>
                  </a:lnTo>
                  <a:lnTo>
                    <a:pt x="7749" y="10043"/>
                  </a:lnTo>
                  <a:lnTo>
                    <a:pt x="7383" y="9098"/>
                  </a:lnTo>
                  <a:lnTo>
                    <a:pt x="7017" y="8192"/>
                  </a:lnTo>
                  <a:lnTo>
                    <a:pt x="6631" y="7306"/>
                  </a:lnTo>
                  <a:lnTo>
                    <a:pt x="6265" y="6477"/>
                  </a:lnTo>
                  <a:lnTo>
                    <a:pt x="5879" y="5687"/>
                  </a:lnTo>
                  <a:lnTo>
                    <a:pt x="5513" y="4916"/>
                  </a:lnTo>
                  <a:lnTo>
                    <a:pt x="5147" y="4202"/>
                  </a:lnTo>
                  <a:lnTo>
                    <a:pt x="4781" y="3509"/>
                  </a:lnTo>
                  <a:lnTo>
                    <a:pt x="4087" y="2275"/>
                  </a:lnTo>
                  <a:lnTo>
                    <a:pt x="3470" y="1234"/>
                  </a:lnTo>
                  <a:lnTo>
                    <a:pt x="2930" y="348"/>
                  </a:lnTo>
                  <a:lnTo>
                    <a:pt x="2853" y="251"/>
                  </a:lnTo>
                  <a:lnTo>
                    <a:pt x="2757" y="174"/>
                  </a:lnTo>
                  <a:lnTo>
                    <a:pt x="2680" y="116"/>
                  </a:lnTo>
                  <a:lnTo>
                    <a:pt x="2564" y="59"/>
                  </a:lnTo>
                  <a:lnTo>
                    <a:pt x="2449" y="20"/>
                  </a:lnTo>
                  <a:lnTo>
                    <a:pt x="2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7007738" y="2998713"/>
              <a:ext cx="141700" cy="517075"/>
            </a:xfrm>
            <a:custGeom>
              <a:avLst/>
              <a:gdLst/>
              <a:ahLst/>
              <a:cxnLst/>
              <a:rect l="l" t="t" r="r" b="b"/>
              <a:pathLst>
                <a:path w="5668" h="20683" extrusionOk="0">
                  <a:moveTo>
                    <a:pt x="117" y="1"/>
                  </a:moveTo>
                  <a:lnTo>
                    <a:pt x="59" y="20"/>
                  </a:lnTo>
                  <a:lnTo>
                    <a:pt x="20" y="78"/>
                  </a:lnTo>
                  <a:lnTo>
                    <a:pt x="1" y="116"/>
                  </a:lnTo>
                  <a:lnTo>
                    <a:pt x="20" y="174"/>
                  </a:lnTo>
                  <a:lnTo>
                    <a:pt x="5379" y="20566"/>
                  </a:lnTo>
                  <a:lnTo>
                    <a:pt x="5398" y="20605"/>
                  </a:lnTo>
                  <a:lnTo>
                    <a:pt x="5436" y="20644"/>
                  </a:lnTo>
                  <a:lnTo>
                    <a:pt x="5475" y="20663"/>
                  </a:lnTo>
                  <a:lnTo>
                    <a:pt x="5533" y="20682"/>
                  </a:lnTo>
                  <a:lnTo>
                    <a:pt x="5571" y="20663"/>
                  </a:lnTo>
                  <a:lnTo>
                    <a:pt x="5610" y="20644"/>
                  </a:lnTo>
                  <a:lnTo>
                    <a:pt x="5648" y="20605"/>
                  </a:lnTo>
                  <a:lnTo>
                    <a:pt x="5668" y="20547"/>
                  </a:lnTo>
                  <a:lnTo>
                    <a:pt x="5668" y="20489"/>
                  </a:lnTo>
                  <a:lnTo>
                    <a:pt x="309" y="116"/>
                  </a:lnTo>
                  <a:lnTo>
                    <a:pt x="271" y="59"/>
                  </a:lnTo>
                  <a:lnTo>
                    <a:pt x="232" y="20"/>
                  </a:lnTo>
                  <a:lnTo>
                    <a:pt x="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6966788" y="3517688"/>
              <a:ext cx="558975" cy="711225"/>
            </a:xfrm>
            <a:custGeom>
              <a:avLst/>
              <a:gdLst/>
              <a:ahLst/>
              <a:cxnLst/>
              <a:rect l="l" t="t" r="r" b="b"/>
              <a:pathLst>
                <a:path w="22359" h="28449" extrusionOk="0">
                  <a:moveTo>
                    <a:pt x="22359" y="0"/>
                  </a:moveTo>
                  <a:lnTo>
                    <a:pt x="22350" y="89"/>
                  </a:lnTo>
                  <a:lnTo>
                    <a:pt x="22350" y="89"/>
                  </a:lnTo>
                  <a:lnTo>
                    <a:pt x="22359" y="77"/>
                  </a:lnTo>
                  <a:lnTo>
                    <a:pt x="22359" y="0"/>
                  </a:lnTo>
                  <a:close/>
                  <a:moveTo>
                    <a:pt x="1" y="0"/>
                  </a:moveTo>
                  <a:lnTo>
                    <a:pt x="2757" y="27466"/>
                  </a:lnTo>
                  <a:lnTo>
                    <a:pt x="2757" y="27485"/>
                  </a:lnTo>
                  <a:lnTo>
                    <a:pt x="2795" y="27524"/>
                  </a:lnTo>
                  <a:lnTo>
                    <a:pt x="2930" y="27582"/>
                  </a:lnTo>
                  <a:lnTo>
                    <a:pt x="3123" y="27659"/>
                  </a:lnTo>
                  <a:lnTo>
                    <a:pt x="3412" y="27755"/>
                  </a:lnTo>
                  <a:lnTo>
                    <a:pt x="3778" y="27832"/>
                  </a:lnTo>
                  <a:lnTo>
                    <a:pt x="4183" y="27909"/>
                  </a:lnTo>
                  <a:lnTo>
                    <a:pt x="4684" y="27986"/>
                  </a:lnTo>
                  <a:lnTo>
                    <a:pt x="5224" y="28064"/>
                  </a:lnTo>
                  <a:lnTo>
                    <a:pt x="6477" y="28218"/>
                  </a:lnTo>
                  <a:lnTo>
                    <a:pt x="7171" y="28276"/>
                  </a:lnTo>
                  <a:lnTo>
                    <a:pt x="7903" y="28333"/>
                  </a:lnTo>
                  <a:lnTo>
                    <a:pt x="8674" y="28391"/>
                  </a:lnTo>
                  <a:lnTo>
                    <a:pt x="9484" y="28410"/>
                  </a:lnTo>
                  <a:lnTo>
                    <a:pt x="10312" y="28449"/>
                  </a:lnTo>
                  <a:lnTo>
                    <a:pt x="12047" y="28449"/>
                  </a:lnTo>
                  <a:lnTo>
                    <a:pt x="12876" y="28410"/>
                  </a:lnTo>
                  <a:lnTo>
                    <a:pt x="13685" y="28391"/>
                  </a:lnTo>
                  <a:lnTo>
                    <a:pt x="14456" y="28333"/>
                  </a:lnTo>
                  <a:lnTo>
                    <a:pt x="15208" y="28276"/>
                  </a:lnTo>
                  <a:lnTo>
                    <a:pt x="15902" y="28218"/>
                  </a:lnTo>
                  <a:lnTo>
                    <a:pt x="17135" y="28064"/>
                  </a:lnTo>
                  <a:lnTo>
                    <a:pt x="17694" y="27986"/>
                  </a:lnTo>
                  <a:lnTo>
                    <a:pt x="18176" y="27909"/>
                  </a:lnTo>
                  <a:lnTo>
                    <a:pt x="18600" y="27832"/>
                  </a:lnTo>
                  <a:lnTo>
                    <a:pt x="18947" y="27755"/>
                  </a:lnTo>
                  <a:lnTo>
                    <a:pt x="19236" y="27659"/>
                  </a:lnTo>
                  <a:lnTo>
                    <a:pt x="19448" y="27582"/>
                  </a:lnTo>
                  <a:lnTo>
                    <a:pt x="19564" y="27524"/>
                  </a:lnTo>
                  <a:lnTo>
                    <a:pt x="19603" y="27485"/>
                  </a:lnTo>
                  <a:lnTo>
                    <a:pt x="19622" y="27466"/>
                  </a:lnTo>
                  <a:lnTo>
                    <a:pt x="22350" y="89"/>
                  </a:lnTo>
                  <a:lnTo>
                    <a:pt x="22350" y="89"/>
                  </a:lnTo>
                  <a:lnTo>
                    <a:pt x="22301" y="154"/>
                  </a:lnTo>
                  <a:lnTo>
                    <a:pt x="22243" y="231"/>
                  </a:lnTo>
                  <a:lnTo>
                    <a:pt x="22147" y="309"/>
                  </a:lnTo>
                  <a:lnTo>
                    <a:pt x="22012" y="386"/>
                  </a:lnTo>
                  <a:lnTo>
                    <a:pt x="21858" y="463"/>
                  </a:lnTo>
                  <a:lnTo>
                    <a:pt x="21491" y="617"/>
                  </a:lnTo>
                  <a:lnTo>
                    <a:pt x="21010" y="752"/>
                  </a:lnTo>
                  <a:lnTo>
                    <a:pt x="20451" y="868"/>
                  </a:lnTo>
                  <a:lnTo>
                    <a:pt x="19815" y="1002"/>
                  </a:lnTo>
                  <a:lnTo>
                    <a:pt x="19082" y="1118"/>
                  </a:lnTo>
                  <a:lnTo>
                    <a:pt x="18292" y="1214"/>
                  </a:lnTo>
                  <a:lnTo>
                    <a:pt x="17444" y="1311"/>
                  </a:lnTo>
                  <a:lnTo>
                    <a:pt x="16519" y="1388"/>
                  </a:lnTo>
                  <a:lnTo>
                    <a:pt x="15536" y="1446"/>
                  </a:lnTo>
                  <a:lnTo>
                    <a:pt x="14514" y="1504"/>
                  </a:lnTo>
                  <a:lnTo>
                    <a:pt x="13435" y="1542"/>
                  </a:lnTo>
                  <a:lnTo>
                    <a:pt x="12317" y="1561"/>
                  </a:lnTo>
                  <a:lnTo>
                    <a:pt x="11180" y="1581"/>
                  </a:lnTo>
                  <a:lnTo>
                    <a:pt x="10043" y="1561"/>
                  </a:lnTo>
                  <a:lnTo>
                    <a:pt x="8925" y="1542"/>
                  </a:lnTo>
                  <a:lnTo>
                    <a:pt x="7865" y="1504"/>
                  </a:lnTo>
                  <a:lnTo>
                    <a:pt x="6824" y="1446"/>
                  </a:lnTo>
                  <a:lnTo>
                    <a:pt x="5860" y="1388"/>
                  </a:lnTo>
                  <a:lnTo>
                    <a:pt x="4935" y="1311"/>
                  </a:lnTo>
                  <a:lnTo>
                    <a:pt x="4068" y="1214"/>
                  </a:lnTo>
                  <a:lnTo>
                    <a:pt x="3277" y="1118"/>
                  </a:lnTo>
                  <a:lnTo>
                    <a:pt x="2545" y="1002"/>
                  </a:lnTo>
                  <a:lnTo>
                    <a:pt x="1909" y="868"/>
                  </a:lnTo>
                  <a:lnTo>
                    <a:pt x="1350" y="752"/>
                  </a:lnTo>
                  <a:lnTo>
                    <a:pt x="887" y="617"/>
                  </a:lnTo>
                  <a:lnTo>
                    <a:pt x="502" y="463"/>
                  </a:lnTo>
                  <a:lnTo>
                    <a:pt x="348" y="386"/>
                  </a:lnTo>
                  <a:lnTo>
                    <a:pt x="232" y="309"/>
                  </a:lnTo>
                  <a:lnTo>
                    <a:pt x="136" y="231"/>
                  </a:lnTo>
                  <a:lnTo>
                    <a:pt x="59" y="154"/>
                  </a:lnTo>
                  <a:lnTo>
                    <a:pt x="20" y="7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2"/>
          <p:cNvGrpSpPr/>
          <p:nvPr/>
        </p:nvGrpSpPr>
        <p:grpSpPr>
          <a:xfrm rot="10800000" flipH="1">
            <a:off x="-152400" y="-762003"/>
            <a:ext cx="1138550" cy="3112118"/>
            <a:chOff x="-143200" y="2391747"/>
            <a:chExt cx="1138550" cy="3112118"/>
          </a:xfrm>
        </p:grpSpPr>
        <p:sp>
          <p:nvSpPr>
            <p:cNvPr id="535" name="Google Shape;535;p22"/>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22"/>
          <p:cNvGrpSpPr/>
          <p:nvPr/>
        </p:nvGrpSpPr>
        <p:grpSpPr>
          <a:xfrm rot="10800000">
            <a:off x="8162925" y="-800103"/>
            <a:ext cx="1138550" cy="3112118"/>
            <a:chOff x="-143200" y="2391747"/>
            <a:chExt cx="1138550" cy="3112118"/>
          </a:xfrm>
        </p:grpSpPr>
        <p:sp>
          <p:nvSpPr>
            <p:cNvPr id="544" name="Google Shape;544;p22"/>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52"/>
        <p:cNvGrpSpPr/>
        <p:nvPr/>
      </p:nvGrpSpPr>
      <p:grpSpPr>
        <a:xfrm>
          <a:off x="0" y="0"/>
          <a:ext cx="0" cy="0"/>
          <a:chOff x="0" y="0"/>
          <a:chExt cx="0" cy="0"/>
        </a:xfrm>
      </p:grpSpPr>
      <p:sp>
        <p:nvSpPr>
          <p:cNvPr id="553" name="Google Shape;553;p23"/>
          <p:cNvSpPr/>
          <p:nvPr/>
        </p:nvSpPr>
        <p:spPr>
          <a:xfrm flipH="1">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4"/>
          <p:cNvSpPr/>
          <p:nvPr/>
        </p:nvSpPr>
        <p:spPr>
          <a:xfrm>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61" name="Google Shape;61;p4"/>
          <p:cNvSpPr txBox="1">
            <a:spLocks noGrp="1"/>
          </p:cNvSpPr>
          <p:nvPr>
            <p:ph type="body" idx="1"/>
          </p:nvPr>
        </p:nvSpPr>
        <p:spPr>
          <a:xfrm>
            <a:off x="720000" y="1078373"/>
            <a:ext cx="7704000" cy="548700"/>
          </a:xfrm>
          <a:prstGeom prst="rect">
            <a:avLst/>
          </a:prstGeom>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Font typeface="Mulish SemiBold"/>
              <a:buAutoNum type="arabicPeriod"/>
              <a:defRPr sz="1400"/>
            </a:lvl1pPr>
            <a:lvl2pPr marL="914400" lvl="1" indent="-330200" rtl="0">
              <a:lnSpc>
                <a:spcPct val="100000"/>
              </a:lnSpc>
              <a:spcBef>
                <a:spcPts val="0"/>
              </a:spcBef>
              <a:spcAft>
                <a:spcPts val="0"/>
              </a:spcAft>
              <a:buSzPts val="1600"/>
              <a:buFont typeface="Roboto Condensed Light"/>
              <a:buAutoNum type="alphaLcPeriod"/>
              <a:defRPr sz="1600"/>
            </a:lvl2pPr>
            <a:lvl3pPr marL="1371600" lvl="2" indent="-330200" rtl="0">
              <a:lnSpc>
                <a:spcPct val="100000"/>
              </a:lnSpc>
              <a:spcBef>
                <a:spcPts val="0"/>
              </a:spcBef>
              <a:spcAft>
                <a:spcPts val="0"/>
              </a:spcAft>
              <a:buSzPts val="1600"/>
              <a:buFont typeface="Roboto Condensed Light"/>
              <a:buAutoNum type="romanLcPeriod"/>
              <a:defRPr sz="1600"/>
            </a:lvl3pPr>
            <a:lvl4pPr marL="1828800" lvl="3" indent="-330200" rtl="0">
              <a:lnSpc>
                <a:spcPct val="100000"/>
              </a:lnSpc>
              <a:spcBef>
                <a:spcPts val="0"/>
              </a:spcBef>
              <a:spcAft>
                <a:spcPts val="0"/>
              </a:spcAft>
              <a:buSzPts val="1600"/>
              <a:buFont typeface="Roboto Condensed Light"/>
              <a:buAutoNum type="arabicPeriod"/>
              <a:defRPr sz="1600"/>
            </a:lvl4pPr>
            <a:lvl5pPr marL="2286000" lvl="4" indent="-330200" rtl="0">
              <a:lnSpc>
                <a:spcPct val="100000"/>
              </a:lnSpc>
              <a:spcBef>
                <a:spcPts val="0"/>
              </a:spcBef>
              <a:spcAft>
                <a:spcPts val="0"/>
              </a:spcAft>
              <a:buSzPts val="1600"/>
              <a:buFont typeface="Roboto Condensed Light"/>
              <a:buAutoNum type="alphaLcPeriod"/>
              <a:defRPr sz="1600"/>
            </a:lvl5pPr>
            <a:lvl6pPr marL="2743200" lvl="5" indent="-330200" rtl="0">
              <a:lnSpc>
                <a:spcPct val="100000"/>
              </a:lnSpc>
              <a:spcBef>
                <a:spcPts val="0"/>
              </a:spcBef>
              <a:spcAft>
                <a:spcPts val="0"/>
              </a:spcAft>
              <a:buSzPts val="1600"/>
              <a:buFont typeface="Roboto Condensed Light"/>
              <a:buAutoNum type="romanLcPeriod"/>
              <a:defRPr sz="1600"/>
            </a:lvl6pPr>
            <a:lvl7pPr marL="3200400" lvl="6" indent="-330200" rtl="0">
              <a:lnSpc>
                <a:spcPct val="100000"/>
              </a:lnSpc>
              <a:spcBef>
                <a:spcPts val="0"/>
              </a:spcBef>
              <a:spcAft>
                <a:spcPts val="0"/>
              </a:spcAft>
              <a:buSzPts val="1600"/>
              <a:buFont typeface="Roboto Condensed Light"/>
              <a:buAutoNum type="arabicPeriod"/>
              <a:defRPr sz="1600"/>
            </a:lvl7pPr>
            <a:lvl8pPr marL="3657600" lvl="7" indent="-330200" rtl="0">
              <a:lnSpc>
                <a:spcPct val="100000"/>
              </a:lnSpc>
              <a:spcBef>
                <a:spcPts val="0"/>
              </a:spcBef>
              <a:spcAft>
                <a:spcPts val="0"/>
              </a:spcAft>
              <a:buSzPts val="1600"/>
              <a:buFont typeface="Roboto Condensed Light"/>
              <a:buAutoNum type="alphaLcPeriod"/>
              <a:defRPr sz="1600"/>
            </a:lvl8pPr>
            <a:lvl9pPr marL="4114800" lvl="8" indent="-330200" rtl="0">
              <a:lnSpc>
                <a:spcPct val="100000"/>
              </a:lnSpc>
              <a:spcBef>
                <a:spcPts val="0"/>
              </a:spcBef>
              <a:spcAft>
                <a:spcPts val="0"/>
              </a:spcAft>
              <a:buSzPts val="1600"/>
              <a:buFont typeface="Roboto Condensed Light"/>
              <a:buAutoNum type="romanLcPeriod"/>
              <a:defRPr sz="1600"/>
            </a:lvl9pPr>
          </a:lstStyle>
          <a:p>
            <a:endParaRPr/>
          </a:p>
        </p:txBody>
      </p:sp>
      <p:sp>
        <p:nvSpPr>
          <p:cNvPr id="62" name="Google Shape;62;p4"/>
          <p:cNvSpPr/>
          <p:nvPr/>
        </p:nvSpPr>
        <p:spPr>
          <a:xfrm rot="10800000" flipH="1">
            <a:off x="8862725" y="2577130"/>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10800000" flipH="1">
            <a:off x="8734950" y="2355292"/>
            <a:ext cx="138769" cy="138744"/>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rot="-532965" flipH="1">
            <a:off x="197926" y="3042569"/>
            <a:ext cx="211117" cy="211079"/>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rot="10800000" flipH="1">
            <a:off x="245369" y="2833513"/>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5"/>
          <p:cNvSpPr/>
          <p:nvPr/>
        </p:nvSpPr>
        <p:spPr>
          <a:xfrm>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txBox="1">
            <a:spLocks noGrp="1"/>
          </p:cNvSpPr>
          <p:nvPr>
            <p:ph type="title"/>
          </p:nvPr>
        </p:nvSpPr>
        <p:spPr>
          <a:xfrm>
            <a:off x="968825" y="2874836"/>
            <a:ext cx="29133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2300" b="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5"/>
          <p:cNvSpPr txBox="1">
            <a:spLocks noGrp="1"/>
          </p:cNvSpPr>
          <p:nvPr>
            <p:ph type="title" idx="2"/>
          </p:nvPr>
        </p:nvSpPr>
        <p:spPr>
          <a:xfrm>
            <a:off x="5262175" y="2874836"/>
            <a:ext cx="29133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2300" b="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 name="Google Shape;70;p5"/>
          <p:cNvSpPr txBox="1">
            <a:spLocks noGrp="1"/>
          </p:cNvSpPr>
          <p:nvPr>
            <p:ph type="subTitle" idx="1"/>
          </p:nvPr>
        </p:nvSpPr>
        <p:spPr>
          <a:xfrm>
            <a:off x="5262175" y="3243861"/>
            <a:ext cx="29133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 name="Google Shape;71;p5"/>
          <p:cNvSpPr txBox="1">
            <a:spLocks noGrp="1"/>
          </p:cNvSpPr>
          <p:nvPr>
            <p:ph type="subTitle" idx="3"/>
          </p:nvPr>
        </p:nvSpPr>
        <p:spPr>
          <a:xfrm>
            <a:off x="968525" y="3243861"/>
            <a:ext cx="29139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2" name="Google Shape;72;p5"/>
          <p:cNvSpPr txBox="1">
            <a:spLocks noGrp="1"/>
          </p:cNvSpPr>
          <p:nvPr>
            <p:ph type="title" idx="4"/>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73" name="Google Shape;73;p5"/>
          <p:cNvSpPr/>
          <p:nvPr/>
        </p:nvSpPr>
        <p:spPr>
          <a:xfrm>
            <a:off x="7114379" y="4747621"/>
            <a:ext cx="111863" cy="48162"/>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6344360" y="4890557"/>
            <a:ext cx="21988" cy="6656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5"/>
          <p:cNvGrpSpPr/>
          <p:nvPr/>
        </p:nvGrpSpPr>
        <p:grpSpPr>
          <a:xfrm rot="10800000" flipH="1">
            <a:off x="8603327" y="-311625"/>
            <a:ext cx="1151024" cy="3259523"/>
            <a:chOff x="8612552" y="2501250"/>
            <a:chExt cx="1151024" cy="3259523"/>
          </a:xfrm>
        </p:grpSpPr>
        <p:sp>
          <p:nvSpPr>
            <p:cNvPr id="76" name="Google Shape;76;p5"/>
            <p:cNvSpPr/>
            <p:nvPr/>
          </p:nvSpPr>
          <p:spPr>
            <a:xfrm>
              <a:off x="9012818" y="2959678"/>
              <a:ext cx="232573" cy="1090395"/>
            </a:xfrm>
            <a:custGeom>
              <a:avLst/>
              <a:gdLst/>
              <a:ahLst/>
              <a:cxnLst/>
              <a:rect l="l" t="t" r="r" b="b"/>
              <a:pathLst>
                <a:path w="5398" h="25308" extrusionOk="0">
                  <a:moveTo>
                    <a:pt x="3624" y="0"/>
                  </a:moveTo>
                  <a:lnTo>
                    <a:pt x="3374" y="559"/>
                  </a:lnTo>
                  <a:lnTo>
                    <a:pt x="3085" y="1234"/>
                  </a:lnTo>
                  <a:lnTo>
                    <a:pt x="2738" y="2101"/>
                  </a:lnTo>
                  <a:lnTo>
                    <a:pt x="2314" y="3200"/>
                  </a:lnTo>
                  <a:lnTo>
                    <a:pt x="1890" y="4472"/>
                  </a:lnTo>
                  <a:lnTo>
                    <a:pt x="1658" y="5166"/>
                  </a:lnTo>
                  <a:lnTo>
                    <a:pt x="1446" y="5898"/>
                  </a:lnTo>
                  <a:lnTo>
                    <a:pt x="1234" y="6650"/>
                  </a:lnTo>
                  <a:lnTo>
                    <a:pt x="1022" y="7459"/>
                  </a:lnTo>
                  <a:lnTo>
                    <a:pt x="830" y="8288"/>
                  </a:lnTo>
                  <a:lnTo>
                    <a:pt x="656" y="9136"/>
                  </a:lnTo>
                  <a:lnTo>
                    <a:pt x="483" y="10003"/>
                  </a:lnTo>
                  <a:lnTo>
                    <a:pt x="348" y="10890"/>
                  </a:lnTo>
                  <a:lnTo>
                    <a:pt x="213" y="11796"/>
                  </a:lnTo>
                  <a:lnTo>
                    <a:pt x="116" y="12721"/>
                  </a:lnTo>
                  <a:lnTo>
                    <a:pt x="59" y="13666"/>
                  </a:lnTo>
                  <a:lnTo>
                    <a:pt x="20" y="14610"/>
                  </a:lnTo>
                  <a:lnTo>
                    <a:pt x="1" y="15554"/>
                  </a:lnTo>
                  <a:lnTo>
                    <a:pt x="39" y="16518"/>
                  </a:lnTo>
                  <a:lnTo>
                    <a:pt x="116" y="17463"/>
                  </a:lnTo>
                  <a:lnTo>
                    <a:pt x="232" y="18407"/>
                  </a:lnTo>
                  <a:lnTo>
                    <a:pt x="309" y="18889"/>
                  </a:lnTo>
                  <a:lnTo>
                    <a:pt x="386" y="19351"/>
                  </a:lnTo>
                  <a:lnTo>
                    <a:pt x="502" y="19833"/>
                  </a:lnTo>
                  <a:lnTo>
                    <a:pt x="598" y="20296"/>
                  </a:lnTo>
                  <a:lnTo>
                    <a:pt x="733" y="20758"/>
                  </a:lnTo>
                  <a:lnTo>
                    <a:pt x="868" y="21221"/>
                  </a:lnTo>
                  <a:lnTo>
                    <a:pt x="1022" y="21684"/>
                  </a:lnTo>
                  <a:lnTo>
                    <a:pt x="1177" y="22127"/>
                  </a:lnTo>
                  <a:lnTo>
                    <a:pt x="3624" y="25307"/>
                  </a:lnTo>
                  <a:lnTo>
                    <a:pt x="5398" y="6688"/>
                  </a:lnTo>
                  <a:lnTo>
                    <a:pt x="3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8612552" y="4549956"/>
              <a:ext cx="800562" cy="1210818"/>
            </a:xfrm>
            <a:custGeom>
              <a:avLst/>
              <a:gdLst/>
              <a:ahLst/>
              <a:cxnLst/>
              <a:rect l="l" t="t" r="r" b="b"/>
              <a:pathLst>
                <a:path w="18581" h="28103" extrusionOk="0">
                  <a:moveTo>
                    <a:pt x="637" y="0"/>
                  </a:moveTo>
                  <a:lnTo>
                    <a:pt x="540" y="20"/>
                  </a:lnTo>
                  <a:lnTo>
                    <a:pt x="463" y="39"/>
                  </a:lnTo>
                  <a:lnTo>
                    <a:pt x="367" y="77"/>
                  </a:lnTo>
                  <a:lnTo>
                    <a:pt x="290" y="135"/>
                  </a:lnTo>
                  <a:lnTo>
                    <a:pt x="232" y="193"/>
                  </a:lnTo>
                  <a:lnTo>
                    <a:pt x="155" y="251"/>
                  </a:lnTo>
                  <a:lnTo>
                    <a:pt x="97" y="328"/>
                  </a:lnTo>
                  <a:lnTo>
                    <a:pt x="58" y="405"/>
                  </a:lnTo>
                  <a:lnTo>
                    <a:pt x="20" y="501"/>
                  </a:lnTo>
                  <a:lnTo>
                    <a:pt x="1" y="598"/>
                  </a:lnTo>
                  <a:lnTo>
                    <a:pt x="1" y="694"/>
                  </a:lnTo>
                  <a:lnTo>
                    <a:pt x="20" y="791"/>
                  </a:lnTo>
                  <a:lnTo>
                    <a:pt x="155" y="1581"/>
                  </a:lnTo>
                  <a:lnTo>
                    <a:pt x="309" y="2352"/>
                  </a:lnTo>
                  <a:lnTo>
                    <a:pt x="463" y="3123"/>
                  </a:lnTo>
                  <a:lnTo>
                    <a:pt x="656" y="3874"/>
                  </a:lnTo>
                  <a:lnTo>
                    <a:pt x="868" y="4626"/>
                  </a:lnTo>
                  <a:lnTo>
                    <a:pt x="1080" y="5359"/>
                  </a:lnTo>
                  <a:lnTo>
                    <a:pt x="1311" y="6091"/>
                  </a:lnTo>
                  <a:lnTo>
                    <a:pt x="1543" y="6804"/>
                  </a:lnTo>
                  <a:lnTo>
                    <a:pt x="1812" y="7498"/>
                  </a:lnTo>
                  <a:lnTo>
                    <a:pt x="2082" y="8192"/>
                  </a:lnTo>
                  <a:lnTo>
                    <a:pt x="2352" y="8886"/>
                  </a:lnTo>
                  <a:lnTo>
                    <a:pt x="2641" y="9560"/>
                  </a:lnTo>
                  <a:lnTo>
                    <a:pt x="2950" y="10235"/>
                  </a:lnTo>
                  <a:lnTo>
                    <a:pt x="3258" y="10890"/>
                  </a:lnTo>
                  <a:lnTo>
                    <a:pt x="3586" y="11526"/>
                  </a:lnTo>
                  <a:lnTo>
                    <a:pt x="3913" y="12162"/>
                  </a:lnTo>
                  <a:lnTo>
                    <a:pt x="4241" y="12779"/>
                  </a:lnTo>
                  <a:lnTo>
                    <a:pt x="4588" y="13396"/>
                  </a:lnTo>
                  <a:lnTo>
                    <a:pt x="5301" y="14591"/>
                  </a:lnTo>
                  <a:lnTo>
                    <a:pt x="6014" y="15728"/>
                  </a:lnTo>
                  <a:lnTo>
                    <a:pt x="6766" y="16827"/>
                  </a:lnTo>
                  <a:lnTo>
                    <a:pt x="7518" y="17887"/>
                  </a:lnTo>
                  <a:lnTo>
                    <a:pt x="8289" y="18889"/>
                  </a:lnTo>
                  <a:lnTo>
                    <a:pt x="9060" y="19853"/>
                  </a:lnTo>
                  <a:lnTo>
                    <a:pt x="9811" y="20759"/>
                  </a:lnTo>
                  <a:lnTo>
                    <a:pt x="10582" y="21626"/>
                  </a:lnTo>
                  <a:lnTo>
                    <a:pt x="11315" y="22436"/>
                  </a:lnTo>
                  <a:lnTo>
                    <a:pt x="12047" y="23187"/>
                  </a:lnTo>
                  <a:lnTo>
                    <a:pt x="12741" y="23900"/>
                  </a:lnTo>
                  <a:lnTo>
                    <a:pt x="13416" y="24556"/>
                  </a:lnTo>
                  <a:lnTo>
                    <a:pt x="14052" y="25153"/>
                  </a:lnTo>
                  <a:lnTo>
                    <a:pt x="14668" y="25712"/>
                  </a:lnTo>
                  <a:lnTo>
                    <a:pt x="15227" y="26194"/>
                  </a:lnTo>
                  <a:lnTo>
                    <a:pt x="16191" y="27023"/>
                  </a:lnTo>
                  <a:lnTo>
                    <a:pt x="16943" y="27620"/>
                  </a:lnTo>
                  <a:lnTo>
                    <a:pt x="17425" y="27987"/>
                  </a:lnTo>
                  <a:lnTo>
                    <a:pt x="17579" y="28102"/>
                  </a:lnTo>
                  <a:lnTo>
                    <a:pt x="18581" y="27659"/>
                  </a:lnTo>
                  <a:lnTo>
                    <a:pt x="18388" y="26772"/>
                  </a:lnTo>
                  <a:lnTo>
                    <a:pt x="18196" y="25924"/>
                  </a:lnTo>
                  <a:lnTo>
                    <a:pt x="17984" y="25076"/>
                  </a:lnTo>
                  <a:lnTo>
                    <a:pt x="17771" y="24247"/>
                  </a:lnTo>
                  <a:lnTo>
                    <a:pt x="17540" y="23438"/>
                  </a:lnTo>
                  <a:lnTo>
                    <a:pt x="17309" y="22648"/>
                  </a:lnTo>
                  <a:lnTo>
                    <a:pt x="17058" y="21877"/>
                  </a:lnTo>
                  <a:lnTo>
                    <a:pt x="16808" y="21125"/>
                  </a:lnTo>
                  <a:lnTo>
                    <a:pt x="16307" y="19660"/>
                  </a:lnTo>
                  <a:lnTo>
                    <a:pt x="15767" y="18253"/>
                  </a:lnTo>
                  <a:lnTo>
                    <a:pt x="15208" y="16904"/>
                  </a:lnTo>
                  <a:lnTo>
                    <a:pt x="14630" y="15632"/>
                  </a:lnTo>
                  <a:lnTo>
                    <a:pt x="14032" y="14417"/>
                  </a:lnTo>
                  <a:lnTo>
                    <a:pt x="13416" y="13261"/>
                  </a:lnTo>
                  <a:lnTo>
                    <a:pt x="12799" y="12162"/>
                  </a:lnTo>
                  <a:lnTo>
                    <a:pt x="12163" y="11102"/>
                  </a:lnTo>
                  <a:lnTo>
                    <a:pt x="11527" y="10119"/>
                  </a:lnTo>
                  <a:lnTo>
                    <a:pt x="10891" y="9194"/>
                  </a:lnTo>
                  <a:lnTo>
                    <a:pt x="10235" y="8308"/>
                  </a:lnTo>
                  <a:lnTo>
                    <a:pt x="9580" y="7479"/>
                  </a:lnTo>
                  <a:lnTo>
                    <a:pt x="8944" y="6688"/>
                  </a:lnTo>
                  <a:lnTo>
                    <a:pt x="8289" y="5956"/>
                  </a:lnTo>
                  <a:lnTo>
                    <a:pt x="7653" y="5262"/>
                  </a:lnTo>
                  <a:lnTo>
                    <a:pt x="7036" y="4626"/>
                  </a:lnTo>
                  <a:lnTo>
                    <a:pt x="6419" y="4029"/>
                  </a:lnTo>
                  <a:lnTo>
                    <a:pt x="5821" y="3489"/>
                  </a:lnTo>
                  <a:lnTo>
                    <a:pt x="5224" y="2969"/>
                  </a:lnTo>
                  <a:lnTo>
                    <a:pt x="4665" y="2506"/>
                  </a:lnTo>
                  <a:lnTo>
                    <a:pt x="4106" y="2082"/>
                  </a:lnTo>
                  <a:lnTo>
                    <a:pt x="3586" y="1677"/>
                  </a:lnTo>
                  <a:lnTo>
                    <a:pt x="3085" y="1330"/>
                  </a:lnTo>
                  <a:lnTo>
                    <a:pt x="2603" y="1022"/>
                  </a:lnTo>
                  <a:lnTo>
                    <a:pt x="2159" y="733"/>
                  </a:lnTo>
                  <a:lnTo>
                    <a:pt x="1735" y="482"/>
                  </a:lnTo>
                  <a:lnTo>
                    <a:pt x="1022" y="77"/>
                  </a:lnTo>
                  <a:lnTo>
                    <a:pt x="926" y="39"/>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796915" y="4809028"/>
              <a:ext cx="509911" cy="777340"/>
            </a:xfrm>
            <a:custGeom>
              <a:avLst/>
              <a:gdLst/>
              <a:ahLst/>
              <a:cxnLst/>
              <a:rect l="l" t="t" r="r" b="b"/>
              <a:pathLst>
                <a:path w="11835" h="18042" extrusionOk="0">
                  <a:moveTo>
                    <a:pt x="78" y="1"/>
                  </a:moveTo>
                  <a:lnTo>
                    <a:pt x="39" y="20"/>
                  </a:lnTo>
                  <a:lnTo>
                    <a:pt x="20" y="39"/>
                  </a:lnTo>
                  <a:lnTo>
                    <a:pt x="1" y="78"/>
                  </a:lnTo>
                  <a:lnTo>
                    <a:pt x="1" y="117"/>
                  </a:lnTo>
                  <a:lnTo>
                    <a:pt x="20" y="155"/>
                  </a:lnTo>
                  <a:lnTo>
                    <a:pt x="1793" y="2969"/>
                  </a:lnTo>
                  <a:lnTo>
                    <a:pt x="3470" y="5648"/>
                  </a:lnTo>
                  <a:lnTo>
                    <a:pt x="5417" y="8694"/>
                  </a:lnTo>
                  <a:lnTo>
                    <a:pt x="7421" y="11797"/>
                  </a:lnTo>
                  <a:lnTo>
                    <a:pt x="9252" y="14611"/>
                  </a:lnTo>
                  <a:lnTo>
                    <a:pt x="10062" y="15806"/>
                  </a:lnTo>
                  <a:lnTo>
                    <a:pt x="10756" y="16789"/>
                  </a:lnTo>
                  <a:lnTo>
                    <a:pt x="11295" y="17540"/>
                  </a:lnTo>
                  <a:lnTo>
                    <a:pt x="11507" y="17830"/>
                  </a:lnTo>
                  <a:lnTo>
                    <a:pt x="11681" y="18022"/>
                  </a:lnTo>
                  <a:lnTo>
                    <a:pt x="11700" y="18042"/>
                  </a:lnTo>
                  <a:lnTo>
                    <a:pt x="11777" y="18042"/>
                  </a:lnTo>
                  <a:lnTo>
                    <a:pt x="11796" y="18022"/>
                  </a:lnTo>
                  <a:lnTo>
                    <a:pt x="11835" y="18003"/>
                  </a:lnTo>
                  <a:lnTo>
                    <a:pt x="11835" y="17965"/>
                  </a:lnTo>
                  <a:lnTo>
                    <a:pt x="11835" y="17926"/>
                  </a:lnTo>
                  <a:lnTo>
                    <a:pt x="11816" y="17887"/>
                  </a:lnTo>
                  <a:lnTo>
                    <a:pt x="11642" y="17695"/>
                  </a:lnTo>
                  <a:lnTo>
                    <a:pt x="11430" y="17425"/>
                  </a:lnTo>
                  <a:lnTo>
                    <a:pt x="10871" y="16654"/>
                  </a:lnTo>
                  <a:lnTo>
                    <a:pt x="10177" y="15632"/>
                  </a:lnTo>
                  <a:lnTo>
                    <a:pt x="9368" y="14418"/>
                  </a:lnTo>
                  <a:lnTo>
                    <a:pt x="7479" y="11546"/>
                  </a:lnTo>
                  <a:lnTo>
                    <a:pt x="5455" y="8404"/>
                  </a:lnTo>
                  <a:lnTo>
                    <a:pt x="3489" y="5321"/>
                  </a:lnTo>
                  <a:lnTo>
                    <a:pt x="1812" y="2661"/>
                  </a:lnTo>
                  <a:lnTo>
                    <a:pt x="174" y="39"/>
                  </a:lnTo>
                  <a:lnTo>
                    <a:pt x="155" y="20"/>
                  </a:lnTo>
                  <a:lnTo>
                    <a:pt x="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723023" y="3433013"/>
              <a:ext cx="657736" cy="2273768"/>
            </a:xfrm>
            <a:custGeom>
              <a:avLst/>
              <a:gdLst/>
              <a:ahLst/>
              <a:cxnLst/>
              <a:rect l="l" t="t" r="r" b="b"/>
              <a:pathLst>
                <a:path w="15266" h="52774" extrusionOk="0">
                  <a:moveTo>
                    <a:pt x="2062" y="0"/>
                  </a:moveTo>
                  <a:lnTo>
                    <a:pt x="1928" y="39"/>
                  </a:lnTo>
                  <a:lnTo>
                    <a:pt x="1773" y="78"/>
                  </a:lnTo>
                  <a:lnTo>
                    <a:pt x="1638" y="155"/>
                  </a:lnTo>
                  <a:lnTo>
                    <a:pt x="1523" y="232"/>
                  </a:lnTo>
                  <a:lnTo>
                    <a:pt x="1407" y="328"/>
                  </a:lnTo>
                  <a:lnTo>
                    <a:pt x="1291" y="444"/>
                  </a:lnTo>
                  <a:lnTo>
                    <a:pt x="1214" y="579"/>
                  </a:lnTo>
                  <a:lnTo>
                    <a:pt x="1157" y="733"/>
                  </a:lnTo>
                  <a:lnTo>
                    <a:pt x="1099" y="906"/>
                  </a:lnTo>
                  <a:lnTo>
                    <a:pt x="867" y="2178"/>
                  </a:lnTo>
                  <a:lnTo>
                    <a:pt x="655" y="3451"/>
                  </a:lnTo>
                  <a:lnTo>
                    <a:pt x="482" y="4723"/>
                  </a:lnTo>
                  <a:lnTo>
                    <a:pt x="328" y="5975"/>
                  </a:lnTo>
                  <a:lnTo>
                    <a:pt x="212" y="7248"/>
                  </a:lnTo>
                  <a:lnTo>
                    <a:pt x="116" y="8481"/>
                  </a:lnTo>
                  <a:lnTo>
                    <a:pt x="58" y="9734"/>
                  </a:lnTo>
                  <a:lnTo>
                    <a:pt x="19" y="10967"/>
                  </a:lnTo>
                  <a:lnTo>
                    <a:pt x="0" y="12201"/>
                  </a:lnTo>
                  <a:lnTo>
                    <a:pt x="19" y="13415"/>
                  </a:lnTo>
                  <a:lnTo>
                    <a:pt x="58" y="14630"/>
                  </a:lnTo>
                  <a:lnTo>
                    <a:pt x="116" y="15825"/>
                  </a:lnTo>
                  <a:lnTo>
                    <a:pt x="193" y="17020"/>
                  </a:lnTo>
                  <a:lnTo>
                    <a:pt x="289" y="18195"/>
                  </a:lnTo>
                  <a:lnTo>
                    <a:pt x="424" y="19371"/>
                  </a:lnTo>
                  <a:lnTo>
                    <a:pt x="559" y="20528"/>
                  </a:lnTo>
                  <a:lnTo>
                    <a:pt x="713" y="21665"/>
                  </a:lnTo>
                  <a:lnTo>
                    <a:pt x="906" y="22802"/>
                  </a:lnTo>
                  <a:lnTo>
                    <a:pt x="1099" y="23920"/>
                  </a:lnTo>
                  <a:lnTo>
                    <a:pt x="1291" y="25038"/>
                  </a:lnTo>
                  <a:lnTo>
                    <a:pt x="1523" y="26117"/>
                  </a:lnTo>
                  <a:lnTo>
                    <a:pt x="1754" y="27196"/>
                  </a:lnTo>
                  <a:lnTo>
                    <a:pt x="2005" y="28276"/>
                  </a:lnTo>
                  <a:lnTo>
                    <a:pt x="2274" y="29317"/>
                  </a:lnTo>
                  <a:lnTo>
                    <a:pt x="2544" y="30357"/>
                  </a:lnTo>
                  <a:lnTo>
                    <a:pt x="2833" y="31360"/>
                  </a:lnTo>
                  <a:lnTo>
                    <a:pt x="3123" y="32362"/>
                  </a:lnTo>
                  <a:lnTo>
                    <a:pt x="3431" y="33345"/>
                  </a:lnTo>
                  <a:lnTo>
                    <a:pt x="3739" y="34309"/>
                  </a:lnTo>
                  <a:lnTo>
                    <a:pt x="4048" y="35253"/>
                  </a:lnTo>
                  <a:lnTo>
                    <a:pt x="4703" y="37084"/>
                  </a:lnTo>
                  <a:lnTo>
                    <a:pt x="5358" y="38838"/>
                  </a:lnTo>
                  <a:lnTo>
                    <a:pt x="6033" y="40496"/>
                  </a:lnTo>
                  <a:lnTo>
                    <a:pt x="6708" y="42076"/>
                  </a:lnTo>
                  <a:lnTo>
                    <a:pt x="7382" y="43560"/>
                  </a:lnTo>
                  <a:lnTo>
                    <a:pt x="8037" y="44948"/>
                  </a:lnTo>
                  <a:lnTo>
                    <a:pt x="8674" y="46239"/>
                  </a:lnTo>
                  <a:lnTo>
                    <a:pt x="9271" y="47434"/>
                  </a:lnTo>
                  <a:lnTo>
                    <a:pt x="9849" y="48514"/>
                  </a:lnTo>
                  <a:lnTo>
                    <a:pt x="10389" y="49477"/>
                  </a:lnTo>
                  <a:lnTo>
                    <a:pt x="10871" y="50326"/>
                  </a:lnTo>
                  <a:lnTo>
                    <a:pt x="11680" y="51675"/>
                  </a:lnTo>
                  <a:lnTo>
                    <a:pt x="12201" y="52504"/>
                  </a:lnTo>
                  <a:lnTo>
                    <a:pt x="12393" y="52773"/>
                  </a:lnTo>
                  <a:lnTo>
                    <a:pt x="14186" y="52658"/>
                  </a:lnTo>
                  <a:lnTo>
                    <a:pt x="14379" y="51212"/>
                  </a:lnTo>
                  <a:lnTo>
                    <a:pt x="14571" y="49786"/>
                  </a:lnTo>
                  <a:lnTo>
                    <a:pt x="14726" y="48360"/>
                  </a:lnTo>
                  <a:lnTo>
                    <a:pt x="14861" y="46972"/>
                  </a:lnTo>
                  <a:lnTo>
                    <a:pt x="14976" y="45623"/>
                  </a:lnTo>
                  <a:lnTo>
                    <a:pt x="15073" y="44273"/>
                  </a:lnTo>
                  <a:lnTo>
                    <a:pt x="15150" y="42944"/>
                  </a:lnTo>
                  <a:lnTo>
                    <a:pt x="15207" y="41652"/>
                  </a:lnTo>
                  <a:lnTo>
                    <a:pt x="15246" y="40361"/>
                  </a:lnTo>
                  <a:lnTo>
                    <a:pt x="15265" y="39108"/>
                  </a:lnTo>
                  <a:lnTo>
                    <a:pt x="15246" y="37855"/>
                  </a:lnTo>
                  <a:lnTo>
                    <a:pt x="15227" y="36641"/>
                  </a:lnTo>
                  <a:lnTo>
                    <a:pt x="15207" y="35446"/>
                  </a:lnTo>
                  <a:lnTo>
                    <a:pt x="15150" y="34270"/>
                  </a:lnTo>
                  <a:lnTo>
                    <a:pt x="15073" y="33114"/>
                  </a:lnTo>
                  <a:lnTo>
                    <a:pt x="14995" y="31976"/>
                  </a:lnTo>
                  <a:lnTo>
                    <a:pt x="14899" y="30878"/>
                  </a:lnTo>
                  <a:lnTo>
                    <a:pt x="14783" y="29779"/>
                  </a:lnTo>
                  <a:lnTo>
                    <a:pt x="14649" y="28700"/>
                  </a:lnTo>
                  <a:lnTo>
                    <a:pt x="14514" y="27659"/>
                  </a:lnTo>
                  <a:lnTo>
                    <a:pt x="14359" y="26618"/>
                  </a:lnTo>
                  <a:lnTo>
                    <a:pt x="14186" y="25616"/>
                  </a:lnTo>
                  <a:lnTo>
                    <a:pt x="14012" y="24614"/>
                  </a:lnTo>
                  <a:lnTo>
                    <a:pt x="13820" y="23650"/>
                  </a:lnTo>
                  <a:lnTo>
                    <a:pt x="13608" y="22706"/>
                  </a:lnTo>
                  <a:lnTo>
                    <a:pt x="13396" y="21761"/>
                  </a:lnTo>
                  <a:lnTo>
                    <a:pt x="13184" y="20855"/>
                  </a:lnTo>
                  <a:lnTo>
                    <a:pt x="12952" y="19969"/>
                  </a:lnTo>
                  <a:lnTo>
                    <a:pt x="12721" y="19101"/>
                  </a:lnTo>
                  <a:lnTo>
                    <a:pt x="12471" y="18253"/>
                  </a:lnTo>
                  <a:lnTo>
                    <a:pt x="12201" y="17405"/>
                  </a:lnTo>
                  <a:lnTo>
                    <a:pt x="11950" y="16596"/>
                  </a:lnTo>
                  <a:lnTo>
                    <a:pt x="11680" y="15805"/>
                  </a:lnTo>
                  <a:lnTo>
                    <a:pt x="11410" y="15034"/>
                  </a:lnTo>
                  <a:lnTo>
                    <a:pt x="10832" y="13531"/>
                  </a:lnTo>
                  <a:lnTo>
                    <a:pt x="10254" y="12124"/>
                  </a:lnTo>
                  <a:lnTo>
                    <a:pt x="9657" y="10794"/>
                  </a:lnTo>
                  <a:lnTo>
                    <a:pt x="9059" y="9522"/>
                  </a:lnTo>
                  <a:lnTo>
                    <a:pt x="8462" y="8327"/>
                  </a:lnTo>
                  <a:lnTo>
                    <a:pt x="7845" y="7209"/>
                  </a:lnTo>
                  <a:lnTo>
                    <a:pt x="7247" y="6168"/>
                  </a:lnTo>
                  <a:lnTo>
                    <a:pt x="6650" y="5204"/>
                  </a:lnTo>
                  <a:lnTo>
                    <a:pt x="6052" y="4299"/>
                  </a:lnTo>
                  <a:lnTo>
                    <a:pt x="5493" y="3470"/>
                  </a:lnTo>
                  <a:lnTo>
                    <a:pt x="4954" y="2718"/>
                  </a:lnTo>
                  <a:lnTo>
                    <a:pt x="4433" y="2024"/>
                  </a:lnTo>
                  <a:lnTo>
                    <a:pt x="3932" y="1407"/>
                  </a:lnTo>
                  <a:lnTo>
                    <a:pt x="3469" y="848"/>
                  </a:lnTo>
                  <a:lnTo>
                    <a:pt x="3065" y="367"/>
                  </a:lnTo>
                  <a:lnTo>
                    <a:pt x="2930" y="251"/>
                  </a:lnTo>
                  <a:lnTo>
                    <a:pt x="2814" y="155"/>
                  </a:lnTo>
                  <a:lnTo>
                    <a:pt x="2660" y="78"/>
                  </a:lnTo>
                  <a:lnTo>
                    <a:pt x="2525" y="39"/>
                  </a:lnTo>
                  <a:lnTo>
                    <a:pt x="2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877486" y="3749388"/>
              <a:ext cx="348816" cy="1627708"/>
            </a:xfrm>
            <a:custGeom>
              <a:avLst/>
              <a:gdLst/>
              <a:ahLst/>
              <a:cxnLst/>
              <a:rect l="l" t="t" r="r" b="b"/>
              <a:pathLst>
                <a:path w="8096" h="37779" extrusionOk="0">
                  <a:moveTo>
                    <a:pt x="58" y="1"/>
                  </a:moveTo>
                  <a:lnTo>
                    <a:pt x="39" y="20"/>
                  </a:lnTo>
                  <a:lnTo>
                    <a:pt x="0" y="39"/>
                  </a:lnTo>
                  <a:lnTo>
                    <a:pt x="0" y="78"/>
                  </a:lnTo>
                  <a:lnTo>
                    <a:pt x="0" y="117"/>
                  </a:lnTo>
                  <a:lnTo>
                    <a:pt x="1195" y="5629"/>
                  </a:lnTo>
                  <a:lnTo>
                    <a:pt x="3816" y="17714"/>
                  </a:lnTo>
                  <a:lnTo>
                    <a:pt x="5223" y="24344"/>
                  </a:lnTo>
                  <a:lnTo>
                    <a:pt x="6496" y="30377"/>
                  </a:lnTo>
                  <a:lnTo>
                    <a:pt x="7016" y="32941"/>
                  </a:lnTo>
                  <a:lnTo>
                    <a:pt x="7440" y="35080"/>
                  </a:lnTo>
                  <a:lnTo>
                    <a:pt x="7748" y="36699"/>
                  </a:lnTo>
                  <a:lnTo>
                    <a:pt x="7903" y="37701"/>
                  </a:lnTo>
                  <a:lnTo>
                    <a:pt x="7922" y="37721"/>
                  </a:lnTo>
                  <a:lnTo>
                    <a:pt x="7941" y="37759"/>
                  </a:lnTo>
                  <a:lnTo>
                    <a:pt x="7980" y="37759"/>
                  </a:lnTo>
                  <a:lnTo>
                    <a:pt x="7999" y="37779"/>
                  </a:lnTo>
                  <a:lnTo>
                    <a:pt x="8018" y="37779"/>
                  </a:lnTo>
                  <a:lnTo>
                    <a:pt x="8057" y="37759"/>
                  </a:lnTo>
                  <a:lnTo>
                    <a:pt x="8076" y="37740"/>
                  </a:lnTo>
                  <a:lnTo>
                    <a:pt x="8095" y="37701"/>
                  </a:lnTo>
                  <a:lnTo>
                    <a:pt x="8095" y="37663"/>
                  </a:lnTo>
                  <a:lnTo>
                    <a:pt x="7941" y="36661"/>
                  </a:lnTo>
                  <a:lnTo>
                    <a:pt x="7633" y="35061"/>
                  </a:lnTo>
                  <a:lnTo>
                    <a:pt x="7209" y="32921"/>
                  </a:lnTo>
                  <a:lnTo>
                    <a:pt x="6669" y="30358"/>
                  </a:lnTo>
                  <a:lnTo>
                    <a:pt x="5416" y="24306"/>
                  </a:lnTo>
                  <a:lnTo>
                    <a:pt x="3990" y="17675"/>
                  </a:lnTo>
                  <a:lnTo>
                    <a:pt x="1388" y="5590"/>
                  </a:lnTo>
                  <a:lnTo>
                    <a:pt x="174" y="78"/>
                  </a:lnTo>
                  <a:lnTo>
                    <a:pt x="154" y="39"/>
                  </a:lnTo>
                  <a:lnTo>
                    <a:pt x="135" y="20"/>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9063487" y="2501250"/>
              <a:ext cx="700088" cy="1675016"/>
            </a:xfrm>
            <a:custGeom>
              <a:avLst/>
              <a:gdLst/>
              <a:ahLst/>
              <a:cxnLst/>
              <a:rect l="l" t="t" r="r" b="b"/>
              <a:pathLst>
                <a:path w="16249" h="38877" extrusionOk="0">
                  <a:moveTo>
                    <a:pt x="579" y="1"/>
                  </a:moveTo>
                  <a:lnTo>
                    <a:pt x="444" y="39"/>
                  </a:lnTo>
                  <a:lnTo>
                    <a:pt x="309" y="97"/>
                  </a:lnTo>
                  <a:lnTo>
                    <a:pt x="213" y="174"/>
                  </a:lnTo>
                  <a:lnTo>
                    <a:pt x="135" y="309"/>
                  </a:lnTo>
                  <a:lnTo>
                    <a:pt x="97" y="444"/>
                  </a:lnTo>
                  <a:lnTo>
                    <a:pt x="58" y="1138"/>
                  </a:lnTo>
                  <a:lnTo>
                    <a:pt x="20" y="1851"/>
                  </a:lnTo>
                  <a:lnTo>
                    <a:pt x="1" y="2564"/>
                  </a:lnTo>
                  <a:lnTo>
                    <a:pt x="20" y="3297"/>
                  </a:lnTo>
                  <a:lnTo>
                    <a:pt x="58" y="4048"/>
                  </a:lnTo>
                  <a:lnTo>
                    <a:pt x="116" y="4800"/>
                  </a:lnTo>
                  <a:lnTo>
                    <a:pt x="193" y="5552"/>
                  </a:lnTo>
                  <a:lnTo>
                    <a:pt x="290" y="6323"/>
                  </a:lnTo>
                  <a:lnTo>
                    <a:pt x="386" y="7094"/>
                  </a:lnTo>
                  <a:lnTo>
                    <a:pt x="521" y="7865"/>
                  </a:lnTo>
                  <a:lnTo>
                    <a:pt x="675" y="8655"/>
                  </a:lnTo>
                  <a:lnTo>
                    <a:pt x="829" y="9445"/>
                  </a:lnTo>
                  <a:lnTo>
                    <a:pt x="1022" y="10235"/>
                  </a:lnTo>
                  <a:lnTo>
                    <a:pt x="1215" y="11026"/>
                  </a:lnTo>
                  <a:lnTo>
                    <a:pt x="1408" y="11835"/>
                  </a:lnTo>
                  <a:lnTo>
                    <a:pt x="1639" y="12625"/>
                  </a:lnTo>
                  <a:lnTo>
                    <a:pt x="2121" y="14225"/>
                  </a:lnTo>
                  <a:lnTo>
                    <a:pt x="2641" y="15825"/>
                  </a:lnTo>
                  <a:lnTo>
                    <a:pt x="3200" y="17425"/>
                  </a:lnTo>
                  <a:lnTo>
                    <a:pt x="3798" y="19005"/>
                  </a:lnTo>
                  <a:lnTo>
                    <a:pt x="4434" y="20566"/>
                  </a:lnTo>
                  <a:lnTo>
                    <a:pt x="5070" y="22108"/>
                  </a:lnTo>
                  <a:lnTo>
                    <a:pt x="5744" y="23612"/>
                  </a:lnTo>
                  <a:lnTo>
                    <a:pt x="6400" y="25077"/>
                  </a:lnTo>
                  <a:lnTo>
                    <a:pt x="7074" y="26503"/>
                  </a:lnTo>
                  <a:lnTo>
                    <a:pt x="7749" y="27891"/>
                  </a:lnTo>
                  <a:lnTo>
                    <a:pt x="8423" y="29220"/>
                  </a:lnTo>
                  <a:lnTo>
                    <a:pt x="9079" y="30473"/>
                  </a:lnTo>
                  <a:lnTo>
                    <a:pt x="9715" y="31668"/>
                  </a:lnTo>
                  <a:lnTo>
                    <a:pt x="10332" y="32786"/>
                  </a:lnTo>
                  <a:lnTo>
                    <a:pt x="11449" y="34791"/>
                  </a:lnTo>
                  <a:lnTo>
                    <a:pt x="12394" y="36429"/>
                  </a:lnTo>
                  <a:lnTo>
                    <a:pt x="13146" y="37663"/>
                  </a:lnTo>
                  <a:lnTo>
                    <a:pt x="13782" y="38703"/>
                  </a:lnTo>
                  <a:lnTo>
                    <a:pt x="16249" y="38877"/>
                  </a:lnTo>
                  <a:lnTo>
                    <a:pt x="16249" y="38877"/>
                  </a:lnTo>
                  <a:lnTo>
                    <a:pt x="15940" y="37277"/>
                  </a:lnTo>
                  <a:lnTo>
                    <a:pt x="15613" y="35658"/>
                  </a:lnTo>
                  <a:lnTo>
                    <a:pt x="15246" y="34039"/>
                  </a:lnTo>
                  <a:lnTo>
                    <a:pt x="14842" y="32420"/>
                  </a:lnTo>
                  <a:lnTo>
                    <a:pt x="14418" y="30801"/>
                  </a:lnTo>
                  <a:lnTo>
                    <a:pt x="13974" y="29182"/>
                  </a:lnTo>
                  <a:lnTo>
                    <a:pt x="13493" y="27563"/>
                  </a:lnTo>
                  <a:lnTo>
                    <a:pt x="12991" y="25963"/>
                  </a:lnTo>
                  <a:lnTo>
                    <a:pt x="12490" y="24383"/>
                  </a:lnTo>
                  <a:lnTo>
                    <a:pt x="11951" y="22802"/>
                  </a:lnTo>
                  <a:lnTo>
                    <a:pt x="11411" y="21260"/>
                  </a:lnTo>
                  <a:lnTo>
                    <a:pt x="10852" y="19738"/>
                  </a:lnTo>
                  <a:lnTo>
                    <a:pt x="10293" y="18234"/>
                  </a:lnTo>
                  <a:lnTo>
                    <a:pt x="9715" y="16769"/>
                  </a:lnTo>
                  <a:lnTo>
                    <a:pt x="9137" y="15343"/>
                  </a:lnTo>
                  <a:lnTo>
                    <a:pt x="8558" y="13955"/>
                  </a:lnTo>
                  <a:lnTo>
                    <a:pt x="7980" y="12606"/>
                  </a:lnTo>
                  <a:lnTo>
                    <a:pt x="7402" y="11315"/>
                  </a:lnTo>
                  <a:lnTo>
                    <a:pt x="6824" y="10062"/>
                  </a:lnTo>
                  <a:lnTo>
                    <a:pt x="6265" y="8886"/>
                  </a:lnTo>
                  <a:lnTo>
                    <a:pt x="5706" y="7749"/>
                  </a:lnTo>
                  <a:lnTo>
                    <a:pt x="5166" y="6670"/>
                  </a:lnTo>
                  <a:lnTo>
                    <a:pt x="4646" y="5667"/>
                  </a:lnTo>
                  <a:lnTo>
                    <a:pt x="4145" y="4723"/>
                  </a:lnTo>
                  <a:lnTo>
                    <a:pt x="3663" y="3856"/>
                  </a:lnTo>
                  <a:lnTo>
                    <a:pt x="3181" y="3085"/>
                  </a:lnTo>
                  <a:lnTo>
                    <a:pt x="2757" y="2371"/>
                  </a:lnTo>
                  <a:lnTo>
                    <a:pt x="2333" y="1735"/>
                  </a:lnTo>
                  <a:lnTo>
                    <a:pt x="1947" y="1196"/>
                  </a:lnTo>
                  <a:lnTo>
                    <a:pt x="1600" y="752"/>
                  </a:lnTo>
                  <a:lnTo>
                    <a:pt x="1273" y="405"/>
                  </a:lnTo>
                  <a:lnTo>
                    <a:pt x="1138" y="271"/>
                  </a:lnTo>
                  <a:lnTo>
                    <a:pt x="1003" y="155"/>
                  </a:lnTo>
                  <a:lnTo>
                    <a:pt x="868" y="78"/>
                  </a:lnTo>
                  <a:lnTo>
                    <a:pt x="714" y="20"/>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9164825" y="2775316"/>
              <a:ext cx="309781" cy="798063"/>
            </a:xfrm>
            <a:custGeom>
              <a:avLst/>
              <a:gdLst/>
              <a:ahLst/>
              <a:cxnLst/>
              <a:rect l="l" t="t" r="r" b="b"/>
              <a:pathLst>
                <a:path w="7190" h="18523" extrusionOk="0">
                  <a:moveTo>
                    <a:pt x="58" y="0"/>
                  </a:moveTo>
                  <a:lnTo>
                    <a:pt x="39" y="19"/>
                  </a:lnTo>
                  <a:lnTo>
                    <a:pt x="19" y="58"/>
                  </a:lnTo>
                  <a:lnTo>
                    <a:pt x="0" y="97"/>
                  </a:lnTo>
                  <a:lnTo>
                    <a:pt x="19" y="135"/>
                  </a:lnTo>
                  <a:lnTo>
                    <a:pt x="3296" y="8712"/>
                  </a:lnTo>
                  <a:lnTo>
                    <a:pt x="5667" y="14899"/>
                  </a:lnTo>
                  <a:lnTo>
                    <a:pt x="6997" y="18446"/>
                  </a:lnTo>
                  <a:lnTo>
                    <a:pt x="7035" y="18503"/>
                  </a:lnTo>
                  <a:lnTo>
                    <a:pt x="7093" y="18523"/>
                  </a:lnTo>
                  <a:lnTo>
                    <a:pt x="7112" y="18503"/>
                  </a:lnTo>
                  <a:lnTo>
                    <a:pt x="7151" y="18484"/>
                  </a:lnTo>
                  <a:lnTo>
                    <a:pt x="7170" y="18465"/>
                  </a:lnTo>
                  <a:lnTo>
                    <a:pt x="7189" y="18426"/>
                  </a:lnTo>
                  <a:lnTo>
                    <a:pt x="7170" y="18388"/>
                  </a:lnTo>
                  <a:lnTo>
                    <a:pt x="5840" y="14841"/>
                  </a:lnTo>
                  <a:lnTo>
                    <a:pt x="3469" y="8654"/>
                  </a:lnTo>
                  <a:lnTo>
                    <a:pt x="193" y="58"/>
                  </a:lnTo>
                  <a:lnTo>
                    <a:pt x="173" y="3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5"/>
          <p:cNvGrpSpPr/>
          <p:nvPr/>
        </p:nvGrpSpPr>
        <p:grpSpPr>
          <a:xfrm flipH="1">
            <a:off x="-583423" y="2431575"/>
            <a:ext cx="1151024" cy="3259523"/>
            <a:chOff x="8612552" y="2501250"/>
            <a:chExt cx="1151024" cy="3259523"/>
          </a:xfrm>
        </p:grpSpPr>
        <p:sp>
          <p:nvSpPr>
            <p:cNvPr id="84" name="Google Shape;84;p5"/>
            <p:cNvSpPr/>
            <p:nvPr/>
          </p:nvSpPr>
          <p:spPr>
            <a:xfrm>
              <a:off x="9012818" y="2959678"/>
              <a:ext cx="232573" cy="1090395"/>
            </a:xfrm>
            <a:custGeom>
              <a:avLst/>
              <a:gdLst/>
              <a:ahLst/>
              <a:cxnLst/>
              <a:rect l="l" t="t" r="r" b="b"/>
              <a:pathLst>
                <a:path w="5398" h="25308" extrusionOk="0">
                  <a:moveTo>
                    <a:pt x="3624" y="0"/>
                  </a:moveTo>
                  <a:lnTo>
                    <a:pt x="3374" y="559"/>
                  </a:lnTo>
                  <a:lnTo>
                    <a:pt x="3085" y="1234"/>
                  </a:lnTo>
                  <a:lnTo>
                    <a:pt x="2738" y="2101"/>
                  </a:lnTo>
                  <a:lnTo>
                    <a:pt x="2314" y="3200"/>
                  </a:lnTo>
                  <a:lnTo>
                    <a:pt x="1890" y="4472"/>
                  </a:lnTo>
                  <a:lnTo>
                    <a:pt x="1658" y="5166"/>
                  </a:lnTo>
                  <a:lnTo>
                    <a:pt x="1446" y="5898"/>
                  </a:lnTo>
                  <a:lnTo>
                    <a:pt x="1234" y="6650"/>
                  </a:lnTo>
                  <a:lnTo>
                    <a:pt x="1022" y="7459"/>
                  </a:lnTo>
                  <a:lnTo>
                    <a:pt x="830" y="8288"/>
                  </a:lnTo>
                  <a:lnTo>
                    <a:pt x="656" y="9136"/>
                  </a:lnTo>
                  <a:lnTo>
                    <a:pt x="483" y="10003"/>
                  </a:lnTo>
                  <a:lnTo>
                    <a:pt x="348" y="10890"/>
                  </a:lnTo>
                  <a:lnTo>
                    <a:pt x="213" y="11796"/>
                  </a:lnTo>
                  <a:lnTo>
                    <a:pt x="116" y="12721"/>
                  </a:lnTo>
                  <a:lnTo>
                    <a:pt x="59" y="13666"/>
                  </a:lnTo>
                  <a:lnTo>
                    <a:pt x="20" y="14610"/>
                  </a:lnTo>
                  <a:lnTo>
                    <a:pt x="1" y="15554"/>
                  </a:lnTo>
                  <a:lnTo>
                    <a:pt x="39" y="16518"/>
                  </a:lnTo>
                  <a:lnTo>
                    <a:pt x="116" y="17463"/>
                  </a:lnTo>
                  <a:lnTo>
                    <a:pt x="232" y="18407"/>
                  </a:lnTo>
                  <a:lnTo>
                    <a:pt x="309" y="18889"/>
                  </a:lnTo>
                  <a:lnTo>
                    <a:pt x="386" y="19351"/>
                  </a:lnTo>
                  <a:lnTo>
                    <a:pt x="502" y="19833"/>
                  </a:lnTo>
                  <a:lnTo>
                    <a:pt x="598" y="20296"/>
                  </a:lnTo>
                  <a:lnTo>
                    <a:pt x="733" y="20758"/>
                  </a:lnTo>
                  <a:lnTo>
                    <a:pt x="868" y="21221"/>
                  </a:lnTo>
                  <a:lnTo>
                    <a:pt x="1022" y="21684"/>
                  </a:lnTo>
                  <a:lnTo>
                    <a:pt x="1177" y="22127"/>
                  </a:lnTo>
                  <a:lnTo>
                    <a:pt x="3624" y="25307"/>
                  </a:lnTo>
                  <a:lnTo>
                    <a:pt x="5398" y="6688"/>
                  </a:lnTo>
                  <a:lnTo>
                    <a:pt x="3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612552" y="4549956"/>
              <a:ext cx="800562" cy="1210818"/>
            </a:xfrm>
            <a:custGeom>
              <a:avLst/>
              <a:gdLst/>
              <a:ahLst/>
              <a:cxnLst/>
              <a:rect l="l" t="t" r="r" b="b"/>
              <a:pathLst>
                <a:path w="18581" h="28103" extrusionOk="0">
                  <a:moveTo>
                    <a:pt x="637" y="0"/>
                  </a:moveTo>
                  <a:lnTo>
                    <a:pt x="540" y="20"/>
                  </a:lnTo>
                  <a:lnTo>
                    <a:pt x="463" y="39"/>
                  </a:lnTo>
                  <a:lnTo>
                    <a:pt x="367" y="77"/>
                  </a:lnTo>
                  <a:lnTo>
                    <a:pt x="290" y="135"/>
                  </a:lnTo>
                  <a:lnTo>
                    <a:pt x="232" y="193"/>
                  </a:lnTo>
                  <a:lnTo>
                    <a:pt x="155" y="251"/>
                  </a:lnTo>
                  <a:lnTo>
                    <a:pt x="97" y="328"/>
                  </a:lnTo>
                  <a:lnTo>
                    <a:pt x="58" y="405"/>
                  </a:lnTo>
                  <a:lnTo>
                    <a:pt x="20" y="501"/>
                  </a:lnTo>
                  <a:lnTo>
                    <a:pt x="1" y="598"/>
                  </a:lnTo>
                  <a:lnTo>
                    <a:pt x="1" y="694"/>
                  </a:lnTo>
                  <a:lnTo>
                    <a:pt x="20" y="791"/>
                  </a:lnTo>
                  <a:lnTo>
                    <a:pt x="155" y="1581"/>
                  </a:lnTo>
                  <a:lnTo>
                    <a:pt x="309" y="2352"/>
                  </a:lnTo>
                  <a:lnTo>
                    <a:pt x="463" y="3123"/>
                  </a:lnTo>
                  <a:lnTo>
                    <a:pt x="656" y="3874"/>
                  </a:lnTo>
                  <a:lnTo>
                    <a:pt x="868" y="4626"/>
                  </a:lnTo>
                  <a:lnTo>
                    <a:pt x="1080" y="5359"/>
                  </a:lnTo>
                  <a:lnTo>
                    <a:pt x="1311" y="6091"/>
                  </a:lnTo>
                  <a:lnTo>
                    <a:pt x="1543" y="6804"/>
                  </a:lnTo>
                  <a:lnTo>
                    <a:pt x="1812" y="7498"/>
                  </a:lnTo>
                  <a:lnTo>
                    <a:pt x="2082" y="8192"/>
                  </a:lnTo>
                  <a:lnTo>
                    <a:pt x="2352" y="8886"/>
                  </a:lnTo>
                  <a:lnTo>
                    <a:pt x="2641" y="9560"/>
                  </a:lnTo>
                  <a:lnTo>
                    <a:pt x="2950" y="10235"/>
                  </a:lnTo>
                  <a:lnTo>
                    <a:pt x="3258" y="10890"/>
                  </a:lnTo>
                  <a:lnTo>
                    <a:pt x="3586" y="11526"/>
                  </a:lnTo>
                  <a:lnTo>
                    <a:pt x="3913" y="12162"/>
                  </a:lnTo>
                  <a:lnTo>
                    <a:pt x="4241" y="12779"/>
                  </a:lnTo>
                  <a:lnTo>
                    <a:pt x="4588" y="13396"/>
                  </a:lnTo>
                  <a:lnTo>
                    <a:pt x="5301" y="14591"/>
                  </a:lnTo>
                  <a:lnTo>
                    <a:pt x="6014" y="15728"/>
                  </a:lnTo>
                  <a:lnTo>
                    <a:pt x="6766" y="16827"/>
                  </a:lnTo>
                  <a:lnTo>
                    <a:pt x="7518" y="17887"/>
                  </a:lnTo>
                  <a:lnTo>
                    <a:pt x="8289" y="18889"/>
                  </a:lnTo>
                  <a:lnTo>
                    <a:pt x="9060" y="19853"/>
                  </a:lnTo>
                  <a:lnTo>
                    <a:pt x="9811" y="20759"/>
                  </a:lnTo>
                  <a:lnTo>
                    <a:pt x="10582" y="21626"/>
                  </a:lnTo>
                  <a:lnTo>
                    <a:pt x="11315" y="22436"/>
                  </a:lnTo>
                  <a:lnTo>
                    <a:pt x="12047" y="23187"/>
                  </a:lnTo>
                  <a:lnTo>
                    <a:pt x="12741" y="23900"/>
                  </a:lnTo>
                  <a:lnTo>
                    <a:pt x="13416" y="24556"/>
                  </a:lnTo>
                  <a:lnTo>
                    <a:pt x="14052" y="25153"/>
                  </a:lnTo>
                  <a:lnTo>
                    <a:pt x="14668" y="25712"/>
                  </a:lnTo>
                  <a:lnTo>
                    <a:pt x="15227" y="26194"/>
                  </a:lnTo>
                  <a:lnTo>
                    <a:pt x="16191" y="27023"/>
                  </a:lnTo>
                  <a:lnTo>
                    <a:pt x="16943" y="27620"/>
                  </a:lnTo>
                  <a:lnTo>
                    <a:pt x="17425" y="27987"/>
                  </a:lnTo>
                  <a:lnTo>
                    <a:pt x="17579" y="28102"/>
                  </a:lnTo>
                  <a:lnTo>
                    <a:pt x="18581" y="27659"/>
                  </a:lnTo>
                  <a:lnTo>
                    <a:pt x="18388" y="26772"/>
                  </a:lnTo>
                  <a:lnTo>
                    <a:pt x="18196" y="25924"/>
                  </a:lnTo>
                  <a:lnTo>
                    <a:pt x="17984" y="25076"/>
                  </a:lnTo>
                  <a:lnTo>
                    <a:pt x="17771" y="24247"/>
                  </a:lnTo>
                  <a:lnTo>
                    <a:pt x="17540" y="23438"/>
                  </a:lnTo>
                  <a:lnTo>
                    <a:pt x="17309" y="22648"/>
                  </a:lnTo>
                  <a:lnTo>
                    <a:pt x="17058" y="21877"/>
                  </a:lnTo>
                  <a:lnTo>
                    <a:pt x="16808" y="21125"/>
                  </a:lnTo>
                  <a:lnTo>
                    <a:pt x="16307" y="19660"/>
                  </a:lnTo>
                  <a:lnTo>
                    <a:pt x="15767" y="18253"/>
                  </a:lnTo>
                  <a:lnTo>
                    <a:pt x="15208" y="16904"/>
                  </a:lnTo>
                  <a:lnTo>
                    <a:pt x="14630" y="15632"/>
                  </a:lnTo>
                  <a:lnTo>
                    <a:pt x="14032" y="14417"/>
                  </a:lnTo>
                  <a:lnTo>
                    <a:pt x="13416" y="13261"/>
                  </a:lnTo>
                  <a:lnTo>
                    <a:pt x="12799" y="12162"/>
                  </a:lnTo>
                  <a:lnTo>
                    <a:pt x="12163" y="11102"/>
                  </a:lnTo>
                  <a:lnTo>
                    <a:pt x="11527" y="10119"/>
                  </a:lnTo>
                  <a:lnTo>
                    <a:pt x="10891" y="9194"/>
                  </a:lnTo>
                  <a:lnTo>
                    <a:pt x="10235" y="8308"/>
                  </a:lnTo>
                  <a:lnTo>
                    <a:pt x="9580" y="7479"/>
                  </a:lnTo>
                  <a:lnTo>
                    <a:pt x="8944" y="6688"/>
                  </a:lnTo>
                  <a:lnTo>
                    <a:pt x="8289" y="5956"/>
                  </a:lnTo>
                  <a:lnTo>
                    <a:pt x="7653" y="5262"/>
                  </a:lnTo>
                  <a:lnTo>
                    <a:pt x="7036" y="4626"/>
                  </a:lnTo>
                  <a:lnTo>
                    <a:pt x="6419" y="4029"/>
                  </a:lnTo>
                  <a:lnTo>
                    <a:pt x="5821" y="3489"/>
                  </a:lnTo>
                  <a:lnTo>
                    <a:pt x="5224" y="2969"/>
                  </a:lnTo>
                  <a:lnTo>
                    <a:pt x="4665" y="2506"/>
                  </a:lnTo>
                  <a:lnTo>
                    <a:pt x="4106" y="2082"/>
                  </a:lnTo>
                  <a:lnTo>
                    <a:pt x="3586" y="1677"/>
                  </a:lnTo>
                  <a:lnTo>
                    <a:pt x="3085" y="1330"/>
                  </a:lnTo>
                  <a:lnTo>
                    <a:pt x="2603" y="1022"/>
                  </a:lnTo>
                  <a:lnTo>
                    <a:pt x="2159" y="733"/>
                  </a:lnTo>
                  <a:lnTo>
                    <a:pt x="1735" y="482"/>
                  </a:lnTo>
                  <a:lnTo>
                    <a:pt x="1022" y="77"/>
                  </a:lnTo>
                  <a:lnTo>
                    <a:pt x="926" y="39"/>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8796915" y="4809028"/>
              <a:ext cx="509911" cy="777340"/>
            </a:xfrm>
            <a:custGeom>
              <a:avLst/>
              <a:gdLst/>
              <a:ahLst/>
              <a:cxnLst/>
              <a:rect l="l" t="t" r="r" b="b"/>
              <a:pathLst>
                <a:path w="11835" h="18042" extrusionOk="0">
                  <a:moveTo>
                    <a:pt x="78" y="1"/>
                  </a:moveTo>
                  <a:lnTo>
                    <a:pt x="39" y="20"/>
                  </a:lnTo>
                  <a:lnTo>
                    <a:pt x="20" y="39"/>
                  </a:lnTo>
                  <a:lnTo>
                    <a:pt x="1" y="78"/>
                  </a:lnTo>
                  <a:lnTo>
                    <a:pt x="1" y="117"/>
                  </a:lnTo>
                  <a:lnTo>
                    <a:pt x="20" y="155"/>
                  </a:lnTo>
                  <a:lnTo>
                    <a:pt x="1793" y="2969"/>
                  </a:lnTo>
                  <a:lnTo>
                    <a:pt x="3470" y="5648"/>
                  </a:lnTo>
                  <a:lnTo>
                    <a:pt x="5417" y="8694"/>
                  </a:lnTo>
                  <a:lnTo>
                    <a:pt x="7421" y="11797"/>
                  </a:lnTo>
                  <a:lnTo>
                    <a:pt x="9252" y="14611"/>
                  </a:lnTo>
                  <a:lnTo>
                    <a:pt x="10062" y="15806"/>
                  </a:lnTo>
                  <a:lnTo>
                    <a:pt x="10756" y="16789"/>
                  </a:lnTo>
                  <a:lnTo>
                    <a:pt x="11295" y="17540"/>
                  </a:lnTo>
                  <a:lnTo>
                    <a:pt x="11507" y="17830"/>
                  </a:lnTo>
                  <a:lnTo>
                    <a:pt x="11681" y="18022"/>
                  </a:lnTo>
                  <a:lnTo>
                    <a:pt x="11700" y="18042"/>
                  </a:lnTo>
                  <a:lnTo>
                    <a:pt x="11777" y="18042"/>
                  </a:lnTo>
                  <a:lnTo>
                    <a:pt x="11796" y="18022"/>
                  </a:lnTo>
                  <a:lnTo>
                    <a:pt x="11835" y="18003"/>
                  </a:lnTo>
                  <a:lnTo>
                    <a:pt x="11835" y="17965"/>
                  </a:lnTo>
                  <a:lnTo>
                    <a:pt x="11835" y="17926"/>
                  </a:lnTo>
                  <a:lnTo>
                    <a:pt x="11816" y="17887"/>
                  </a:lnTo>
                  <a:lnTo>
                    <a:pt x="11642" y="17695"/>
                  </a:lnTo>
                  <a:lnTo>
                    <a:pt x="11430" y="17425"/>
                  </a:lnTo>
                  <a:lnTo>
                    <a:pt x="10871" y="16654"/>
                  </a:lnTo>
                  <a:lnTo>
                    <a:pt x="10177" y="15632"/>
                  </a:lnTo>
                  <a:lnTo>
                    <a:pt x="9368" y="14418"/>
                  </a:lnTo>
                  <a:lnTo>
                    <a:pt x="7479" y="11546"/>
                  </a:lnTo>
                  <a:lnTo>
                    <a:pt x="5455" y="8404"/>
                  </a:lnTo>
                  <a:lnTo>
                    <a:pt x="3489" y="5321"/>
                  </a:lnTo>
                  <a:lnTo>
                    <a:pt x="1812" y="2661"/>
                  </a:lnTo>
                  <a:lnTo>
                    <a:pt x="174" y="39"/>
                  </a:lnTo>
                  <a:lnTo>
                    <a:pt x="155" y="20"/>
                  </a:lnTo>
                  <a:lnTo>
                    <a:pt x="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723023" y="3433013"/>
              <a:ext cx="657736" cy="2273768"/>
            </a:xfrm>
            <a:custGeom>
              <a:avLst/>
              <a:gdLst/>
              <a:ahLst/>
              <a:cxnLst/>
              <a:rect l="l" t="t" r="r" b="b"/>
              <a:pathLst>
                <a:path w="15266" h="52774" extrusionOk="0">
                  <a:moveTo>
                    <a:pt x="2062" y="0"/>
                  </a:moveTo>
                  <a:lnTo>
                    <a:pt x="1928" y="39"/>
                  </a:lnTo>
                  <a:lnTo>
                    <a:pt x="1773" y="78"/>
                  </a:lnTo>
                  <a:lnTo>
                    <a:pt x="1638" y="155"/>
                  </a:lnTo>
                  <a:lnTo>
                    <a:pt x="1523" y="232"/>
                  </a:lnTo>
                  <a:lnTo>
                    <a:pt x="1407" y="328"/>
                  </a:lnTo>
                  <a:lnTo>
                    <a:pt x="1291" y="444"/>
                  </a:lnTo>
                  <a:lnTo>
                    <a:pt x="1214" y="579"/>
                  </a:lnTo>
                  <a:lnTo>
                    <a:pt x="1157" y="733"/>
                  </a:lnTo>
                  <a:lnTo>
                    <a:pt x="1099" y="906"/>
                  </a:lnTo>
                  <a:lnTo>
                    <a:pt x="867" y="2178"/>
                  </a:lnTo>
                  <a:lnTo>
                    <a:pt x="655" y="3451"/>
                  </a:lnTo>
                  <a:lnTo>
                    <a:pt x="482" y="4723"/>
                  </a:lnTo>
                  <a:lnTo>
                    <a:pt x="328" y="5975"/>
                  </a:lnTo>
                  <a:lnTo>
                    <a:pt x="212" y="7248"/>
                  </a:lnTo>
                  <a:lnTo>
                    <a:pt x="116" y="8481"/>
                  </a:lnTo>
                  <a:lnTo>
                    <a:pt x="58" y="9734"/>
                  </a:lnTo>
                  <a:lnTo>
                    <a:pt x="19" y="10967"/>
                  </a:lnTo>
                  <a:lnTo>
                    <a:pt x="0" y="12201"/>
                  </a:lnTo>
                  <a:lnTo>
                    <a:pt x="19" y="13415"/>
                  </a:lnTo>
                  <a:lnTo>
                    <a:pt x="58" y="14630"/>
                  </a:lnTo>
                  <a:lnTo>
                    <a:pt x="116" y="15825"/>
                  </a:lnTo>
                  <a:lnTo>
                    <a:pt x="193" y="17020"/>
                  </a:lnTo>
                  <a:lnTo>
                    <a:pt x="289" y="18195"/>
                  </a:lnTo>
                  <a:lnTo>
                    <a:pt x="424" y="19371"/>
                  </a:lnTo>
                  <a:lnTo>
                    <a:pt x="559" y="20528"/>
                  </a:lnTo>
                  <a:lnTo>
                    <a:pt x="713" y="21665"/>
                  </a:lnTo>
                  <a:lnTo>
                    <a:pt x="906" y="22802"/>
                  </a:lnTo>
                  <a:lnTo>
                    <a:pt x="1099" y="23920"/>
                  </a:lnTo>
                  <a:lnTo>
                    <a:pt x="1291" y="25038"/>
                  </a:lnTo>
                  <a:lnTo>
                    <a:pt x="1523" y="26117"/>
                  </a:lnTo>
                  <a:lnTo>
                    <a:pt x="1754" y="27196"/>
                  </a:lnTo>
                  <a:lnTo>
                    <a:pt x="2005" y="28276"/>
                  </a:lnTo>
                  <a:lnTo>
                    <a:pt x="2274" y="29317"/>
                  </a:lnTo>
                  <a:lnTo>
                    <a:pt x="2544" y="30357"/>
                  </a:lnTo>
                  <a:lnTo>
                    <a:pt x="2833" y="31360"/>
                  </a:lnTo>
                  <a:lnTo>
                    <a:pt x="3123" y="32362"/>
                  </a:lnTo>
                  <a:lnTo>
                    <a:pt x="3431" y="33345"/>
                  </a:lnTo>
                  <a:lnTo>
                    <a:pt x="3739" y="34309"/>
                  </a:lnTo>
                  <a:lnTo>
                    <a:pt x="4048" y="35253"/>
                  </a:lnTo>
                  <a:lnTo>
                    <a:pt x="4703" y="37084"/>
                  </a:lnTo>
                  <a:lnTo>
                    <a:pt x="5358" y="38838"/>
                  </a:lnTo>
                  <a:lnTo>
                    <a:pt x="6033" y="40496"/>
                  </a:lnTo>
                  <a:lnTo>
                    <a:pt x="6708" y="42076"/>
                  </a:lnTo>
                  <a:lnTo>
                    <a:pt x="7382" y="43560"/>
                  </a:lnTo>
                  <a:lnTo>
                    <a:pt x="8037" y="44948"/>
                  </a:lnTo>
                  <a:lnTo>
                    <a:pt x="8674" y="46239"/>
                  </a:lnTo>
                  <a:lnTo>
                    <a:pt x="9271" y="47434"/>
                  </a:lnTo>
                  <a:lnTo>
                    <a:pt x="9849" y="48514"/>
                  </a:lnTo>
                  <a:lnTo>
                    <a:pt x="10389" y="49477"/>
                  </a:lnTo>
                  <a:lnTo>
                    <a:pt x="10871" y="50326"/>
                  </a:lnTo>
                  <a:lnTo>
                    <a:pt x="11680" y="51675"/>
                  </a:lnTo>
                  <a:lnTo>
                    <a:pt x="12201" y="52504"/>
                  </a:lnTo>
                  <a:lnTo>
                    <a:pt x="12393" y="52773"/>
                  </a:lnTo>
                  <a:lnTo>
                    <a:pt x="14186" y="52658"/>
                  </a:lnTo>
                  <a:lnTo>
                    <a:pt x="14379" y="51212"/>
                  </a:lnTo>
                  <a:lnTo>
                    <a:pt x="14571" y="49786"/>
                  </a:lnTo>
                  <a:lnTo>
                    <a:pt x="14726" y="48360"/>
                  </a:lnTo>
                  <a:lnTo>
                    <a:pt x="14861" y="46972"/>
                  </a:lnTo>
                  <a:lnTo>
                    <a:pt x="14976" y="45623"/>
                  </a:lnTo>
                  <a:lnTo>
                    <a:pt x="15073" y="44273"/>
                  </a:lnTo>
                  <a:lnTo>
                    <a:pt x="15150" y="42944"/>
                  </a:lnTo>
                  <a:lnTo>
                    <a:pt x="15207" y="41652"/>
                  </a:lnTo>
                  <a:lnTo>
                    <a:pt x="15246" y="40361"/>
                  </a:lnTo>
                  <a:lnTo>
                    <a:pt x="15265" y="39108"/>
                  </a:lnTo>
                  <a:lnTo>
                    <a:pt x="15246" y="37855"/>
                  </a:lnTo>
                  <a:lnTo>
                    <a:pt x="15227" y="36641"/>
                  </a:lnTo>
                  <a:lnTo>
                    <a:pt x="15207" y="35446"/>
                  </a:lnTo>
                  <a:lnTo>
                    <a:pt x="15150" y="34270"/>
                  </a:lnTo>
                  <a:lnTo>
                    <a:pt x="15073" y="33114"/>
                  </a:lnTo>
                  <a:lnTo>
                    <a:pt x="14995" y="31976"/>
                  </a:lnTo>
                  <a:lnTo>
                    <a:pt x="14899" y="30878"/>
                  </a:lnTo>
                  <a:lnTo>
                    <a:pt x="14783" y="29779"/>
                  </a:lnTo>
                  <a:lnTo>
                    <a:pt x="14649" y="28700"/>
                  </a:lnTo>
                  <a:lnTo>
                    <a:pt x="14514" y="27659"/>
                  </a:lnTo>
                  <a:lnTo>
                    <a:pt x="14359" y="26618"/>
                  </a:lnTo>
                  <a:lnTo>
                    <a:pt x="14186" y="25616"/>
                  </a:lnTo>
                  <a:lnTo>
                    <a:pt x="14012" y="24614"/>
                  </a:lnTo>
                  <a:lnTo>
                    <a:pt x="13820" y="23650"/>
                  </a:lnTo>
                  <a:lnTo>
                    <a:pt x="13608" y="22706"/>
                  </a:lnTo>
                  <a:lnTo>
                    <a:pt x="13396" y="21761"/>
                  </a:lnTo>
                  <a:lnTo>
                    <a:pt x="13184" y="20855"/>
                  </a:lnTo>
                  <a:lnTo>
                    <a:pt x="12952" y="19969"/>
                  </a:lnTo>
                  <a:lnTo>
                    <a:pt x="12721" y="19101"/>
                  </a:lnTo>
                  <a:lnTo>
                    <a:pt x="12471" y="18253"/>
                  </a:lnTo>
                  <a:lnTo>
                    <a:pt x="12201" y="17405"/>
                  </a:lnTo>
                  <a:lnTo>
                    <a:pt x="11950" y="16596"/>
                  </a:lnTo>
                  <a:lnTo>
                    <a:pt x="11680" y="15805"/>
                  </a:lnTo>
                  <a:lnTo>
                    <a:pt x="11410" y="15034"/>
                  </a:lnTo>
                  <a:lnTo>
                    <a:pt x="10832" y="13531"/>
                  </a:lnTo>
                  <a:lnTo>
                    <a:pt x="10254" y="12124"/>
                  </a:lnTo>
                  <a:lnTo>
                    <a:pt x="9657" y="10794"/>
                  </a:lnTo>
                  <a:lnTo>
                    <a:pt x="9059" y="9522"/>
                  </a:lnTo>
                  <a:lnTo>
                    <a:pt x="8462" y="8327"/>
                  </a:lnTo>
                  <a:lnTo>
                    <a:pt x="7845" y="7209"/>
                  </a:lnTo>
                  <a:lnTo>
                    <a:pt x="7247" y="6168"/>
                  </a:lnTo>
                  <a:lnTo>
                    <a:pt x="6650" y="5204"/>
                  </a:lnTo>
                  <a:lnTo>
                    <a:pt x="6052" y="4299"/>
                  </a:lnTo>
                  <a:lnTo>
                    <a:pt x="5493" y="3470"/>
                  </a:lnTo>
                  <a:lnTo>
                    <a:pt x="4954" y="2718"/>
                  </a:lnTo>
                  <a:lnTo>
                    <a:pt x="4433" y="2024"/>
                  </a:lnTo>
                  <a:lnTo>
                    <a:pt x="3932" y="1407"/>
                  </a:lnTo>
                  <a:lnTo>
                    <a:pt x="3469" y="848"/>
                  </a:lnTo>
                  <a:lnTo>
                    <a:pt x="3065" y="367"/>
                  </a:lnTo>
                  <a:lnTo>
                    <a:pt x="2930" y="251"/>
                  </a:lnTo>
                  <a:lnTo>
                    <a:pt x="2814" y="155"/>
                  </a:lnTo>
                  <a:lnTo>
                    <a:pt x="2660" y="78"/>
                  </a:lnTo>
                  <a:lnTo>
                    <a:pt x="2525" y="39"/>
                  </a:lnTo>
                  <a:lnTo>
                    <a:pt x="2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8877486" y="3749388"/>
              <a:ext cx="348816" cy="1627708"/>
            </a:xfrm>
            <a:custGeom>
              <a:avLst/>
              <a:gdLst/>
              <a:ahLst/>
              <a:cxnLst/>
              <a:rect l="l" t="t" r="r" b="b"/>
              <a:pathLst>
                <a:path w="8096" h="37779" extrusionOk="0">
                  <a:moveTo>
                    <a:pt x="58" y="1"/>
                  </a:moveTo>
                  <a:lnTo>
                    <a:pt x="39" y="20"/>
                  </a:lnTo>
                  <a:lnTo>
                    <a:pt x="0" y="39"/>
                  </a:lnTo>
                  <a:lnTo>
                    <a:pt x="0" y="78"/>
                  </a:lnTo>
                  <a:lnTo>
                    <a:pt x="0" y="117"/>
                  </a:lnTo>
                  <a:lnTo>
                    <a:pt x="1195" y="5629"/>
                  </a:lnTo>
                  <a:lnTo>
                    <a:pt x="3816" y="17714"/>
                  </a:lnTo>
                  <a:lnTo>
                    <a:pt x="5223" y="24344"/>
                  </a:lnTo>
                  <a:lnTo>
                    <a:pt x="6496" y="30377"/>
                  </a:lnTo>
                  <a:lnTo>
                    <a:pt x="7016" y="32941"/>
                  </a:lnTo>
                  <a:lnTo>
                    <a:pt x="7440" y="35080"/>
                  </a:lnTo>
                  <a:lnTo>
                    <a:pt x="7748" y="36699"/>
                  </a:lnTo>
                  <a:lnTo>
                    <a:pt x="7903" y="37701"/>
                  </a:lnTo>
                  <a:lnTo>
                    <a:pt x="7922" y="37721"/>
                  </a:lnTo>
                  <a:lnTo>
                    <a:pt x="7941" y="37759"/>
                  </a:lnTo>
                  <a:lnTo>
                    <a:pt x="7980" y="37759"/>
                  </a:lnTo>
                  <a:lnTo>
                    <a:pt x="7999" y="37779"/>
                  </a:lnTo>
                  <a:lnTo>
                    <a:pt x="8018" y="37779"/>
                  </a:lnTo>
                  <a:lnTo>
                    <a:pt x="8057" y="37759"/>
                  </a:lnTo>
                  <a:lnTo>
                    <a:pt x="8076" y="37740"/>
                  </a:lnTo>
                  <a:lnTo>
                    <a:pt x="8095" y="37701"/>
                  </a:lnTo>
                  <a:lnTo>
                    <a:pt x="8095" y="37663"/>
                  </a:lnTo>
                  <a:lnTo>
                    <a:pt x="7941" y="36661"/>
                  </a:lnTo>
                  <a:lnTo>
                    <a:pt x="7633" y="35061"/>
                  </a:lnTo>
                  <a:lnTo>
                    <a:pt x="7209" y="32921"/>
                  </a:lnTo>
                  <a:lnTo>
                    <a:pt x="6669" y="30358"/>
                  </a:lnTo>
                  <a:lnTo>
                    <a:pt x="5416" y="24306"/>
                  </a:lnTo>
                  <a:lnTo>
                    <a:pt x="3990" y="17675"/>
                  </a:lnTo>
                  <a:lnTo>
                    <a:pt x="1388" y="5590"/>
                  </a:lnTo>
                  <a:lnTo>
                    <a:pt x="174" y="78"/>
                  </a:lnTo>
                  <a:lnTo>
                    <a:pt x="154" y="39"/>
                  </a:lnTo>
                  <a:lnTo>
                    <a:pt x="135" y="20"/>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9063487" y="2501250"/>
              <a:ext cx="700088" cy="1675016"/>
            </a:xfrm>
            <a:custGeom>
              <a:avLst/>
              <a:gdLst/>
              <a:ahLst/>
              <a:cxnLst/>
              <a:rect l="l" t="t" r="r" b="b"/>
              <a:pathLst>
                <a:path w="16249" h="38877" extrusionOk="0">
                  <a:moveTo>
                    <a:pt x="579" y="1"/>
                  </a:moveTo>
                  <a:lnTo>
                    <a:pt x="444" y="39"/>
                  </a:lnTo>
                  <a:lnTo>
                    <a:pt x="309" y="97"/>
                  </a:lnTo>
                  <a:lnTo>
                    <a:pt x="213" y="174"/>
                  </a:lnTo>
                  <a:lnTo>
                    <a:pt x="135" y="309"/>
                  </a:lnTo>
                  <a:lnTo>
                    <a:pt x="97" y="444"/>
                  </a:lnTo>
                  <a:lnTo>
                    <a:pt x="58" y="1138"/>
                  </a:lnTo>
                  <a:lnTo>
                    <a:pt x="20" y="1851"/>
                  </a:lnTo>
                  <a:lnTo>
                    <a:pt x="1" y="2564"/>
                  </a:lnTo>
                  <a:lnTo>
                    <a:pt x="20" y="3297"/>
                  </a:lnTo>
                  <a:lnTo>
                    <a:pt x="58" y="4048"/>
                  </a:lnTo>
                  <a:lnTo>
                    <a:pt x="116" y="4800"/>
                  </a:lnTo>
                  <a:lnTo>
                    <a:pt x="193" y="5552"/>
                  </a:lnTo>
                  <a:lnTo>
                    <a:pt x="290" y="6323"/>
                  </a:lnTo>
                  <a:lnTo>
                    <a:pt x="386" y="7094"/>
                  </a:lnTo>
                  <a:lnTo>
                    <a:pt x="521" y="7865"/>
                  </a:lnTo>
                  <a:lnTo>
                    <a:pt x="675" y="8655"/>
                  </a:lnTo>
                  <a:lnTo>
                    <a:pt x="829" y="9445"/>
                  </a:lnTo>
                  <a:lnTo>
                    <a:pt x="1022" y="10235"/>
                  </a:lnTo>
                  <a:lnTo>
                    <a:pt x="1215" y="11026"/>
                  </a:lnTo>
                  <a:lnTo>
                    <a:pt x="1408" y="11835"/>
                  </a:lnTo>
                  <a:lnTo>
                    <a:pt x="1639" y="12625"/>
                  </a:lnTo>
                  <a:lnTo>
                    <a:pt x="2121" y="14225"/>
                  </a:lnTo>
                  <a:lnTo>
                    <a:pt x="2641" y="15825"/>
                  </a:lnTo>
                  <a:lnTo>
                    <a:pt x="3200" y="17425"/>
                  </a:lnTo>
                  <a:lnTo>
                    <a:pt x="3798" y="19005"/>
                  </a:lnTo>
                  <a:lnTo>
                    <a:pt x="4434" y="20566"/>
                  </a:lnTo>
                  <a:lnTo>
                    <a:pt x="5070" y="22108"/>
                  </a:lnTo>
                  <a:lnTo>
                    <a:pt x="5744" y="23612"/>
                  </a:lnTo>
                  <a:lnTo>
                    <a:pt x="6400" y="25077"/>
                  </a:lnTo>
                  <a:lnTo>
                    <a:pt x="7074" y="26503"/>
                  </a:lnTo>
                  <a:lnTo>
                    <a:pt x="7749" y="27891"/>
                  </a:lnTo>
                  <a:lnTo>
                    <a:pt x="8423" y="29220"/>
                  </a:lnTo>
                  <a:lnTo>
                    <a:pt x="9079" y="30473"/>
                  </a:lnTo>
                  <a:lnTo>
                    <a:pt x="9715" y="31668"/>
                  </a:lnTo>
                  <a:lnTo>
                    <a:pt x="10332" y="32786"/>
                  </a:lnTo>
                  <a:lnTo>
                    <a:pt x="11449" y="34791"/>
                  </a:lnTo>
                  <a:lnTo>
                    <a:pt x="12394" y="36429"/>
                  </a:lnTo>
                  <a:lnTo>
                    <a:pt x="13146" y="37663"/>
                  </a:lnTo>
                  <a:lnTo>
                    <a:pt x="13782" y="38703"/>
                  </a:lnTo>
                  <a:lnTo>
                    <a:pt x="16249" y="38877"/>
                  </a:lnTo>
                  <a:lnTo>
                    <a:pt x="16249" y="38877"/>
                  </a:lnTo>
                  <a:lnTo>
                    <a:pt x="15940" y="37277"/>
                  </a:lnTo>
                  <a:lnTo>
                    <a:pt x="15613" y="35658"/>
                  </a:lnTo>
                  <a:lnTo>
                    <a:pt x="15246" y="34039"/>
                  </a:lnTo>
                  <a:lnTo>
                    <a:pt x="14842" y="32420"/>
                  </a:lnTo>
                  <a:lnTo>
                    <a:pt x="14418" y="30801"/>
                  </a:lnTo>
                  <a:lnTo>
                    <a:pt x="13974" y="29182"/>
                  </a:lnTo>
                  <a:lnTo>
                    <a:pt x="13493" y="27563"/>
                  </a:lnTo>
                  <a:lnTo>
                    <a:pt x="12991" y="25963"/>
                  </a:lnTo>
                  <a:lnTo>
                    <a:pt x="12490" y="24383"/>
                  </a:lnTo>
                  <a:lnTo>
                    <a:pt x="11951" y="22802"/>
                  </a:lnTo>
                  <a:lnTo>
                    <a:pt x="11411" y="21260"/>
                  </a:lnTo>
                  <a:lnTo>
                    <a:pt x="10852" y="19738"/>
                  </a:lnTo>
                  <a:lnTo>
                    <a:pt x="10293" y="18234"/>
                  </a:lnTo>
                  <a:lnTo>
                    <a:pt x="9715" y="16769"/>
                  </a:lnTo>
                  <a:lnTo>
                    <a:pt x="9137" y="15343"/>
                  </a:lnTo>
                  <a:lnTo>
                    <a:pt x="8558" y="13955"/>
                  </a:lnTo>
                  <a:lnTo>
                    <a:pt x="7980" y="12606"/>
                  </a:lnTo>
                  <a:lnTo>
                    <a:pt x="7402" y="11315"/>
                  </a:lnTo>
                  <a:lnTo>
                    <a:pt x="6824" y="10062"/>
                  </a:lnTo>
                  <a:lnTo>
                    <a:pt x="6265" y="8886"/>
                  </a:lnTo>
                  <a:lnTo>
                    <a:pt x="5706" y="7749"/>
                  </a:lnTo>
                  <a:lnTo>
                    <a:pt x="5166" y="6670"/>
                  </a:lnTo>
                  <a:lnTo>
                    <a:pt x="4646" y="5667"/>
                  </a:lnTo>
                  <a:lnTo>
                    <a:pt x="4145" y="4723"/>
                  </a:lnTo>
                  <a:lnTo>
                    <a:pt x="3663" y="3856"/>
                  </a:lnTo>
                  <a:lnTo>
                    <a:pt x="3181" y="3085"/>
                  </a:lnTo>
                  <a:lnTo>
                    <a:pt x="2757" y="2371"/>
                  </a:lnTo>
                  <a:lnTo>
                    <a:pt x="2333" y="1735"/>
                  </a:lnTo>
                  <a:lnTo>
                    <a:pt x="1947" y="1196"/>
                  </a:lnTo>
                  <a:lnTo>
                    <a:pt x="1600" y="752"/>
                  </a:lnTo>
                  <a:lnTo>
                    <a:pt x="1273" y="405"/>
                  </a:lnTo>
                  <a:lnTo>
                    <a:pt x="1138" y="271"/>
                  </a:lnTo>
                  <a:lnTo>
                    <a:pt x="1003" y="155"/>
                  </a:lnTo>
                  <a:lnTo>
                    <a:pt x="868" y="78"/>
                  </a:lnTo>
                  <a:lnTo>
                    <a:pt x="714" y="20"/>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9164825" y="2775316"/>
              <a:ext cx="309781" cy="798063"/>
            </a:xfrm>
            <a:custGeom>
              <a:avLst/>
              <a:gdLst/>
              <a:ahLst/>
              <a:cxnLst/>
              <a:rect l="l" t="t" r="r" b="b"/>
              <a:pathLst>
                <a:path w="7190" h="18523" extrusionOk="0">
                  <a:moveTo>
                    <a:pt x="58" y="0"/>
                  </a:moveTo>
                  <a:lnTo>
                    <a:pt x="39" y="19"/>
                  </a:lnTo>
                  <a:lnTo>
                    <a:pt x="19" y="58"/>
                  </a:lnTo>
                  <a:lnTo>
                    <a:pt x="0" y="97"/>
                  </a:lnTo>
                  <a:lnTo>
                    <a:pt x="19" y="135"/>
                  </a:lnTo>
                  <a:lnTo>
                    <a:pt x="3296" y="8712"/>
                  </a:lnTo>
                  <a:lnTo>
                    <a:pt x="5667" y="14899"/>
                  </a:lnTo>
                  <a:lnTo>
                    <a:pt x="6997" y="18446"/>
                  </a:lnTo>
                  <a:lnTo>
                    <a:pt x="7035" y="18503"/>
                  </a:lnTo>
                  <a:lnTo>
                    <a:pt x="7093" y="18523"/>
                  </a:lnTo>
                  <a:lnTo>
                    <a:pt x="7112" y="18503"/>
                  </a:lnTo>
                  <a:lnTo>
                    <a:pt x="7151" y="18484"/>
                  </a:lnTo>
                  <a:lnTo>
                    <a:pt x="7170" y="18465"/>
                  </a:lnTo>
                  <a:lnTo>
                    <a:pt x="7189" y="18426"/>
                  </a:lnTo>
                  <a:lnTo>
                    <a:pt x="7170" y="18388"/>
                  </a:lnTo>
                  <a:lnTo>
                    <a:pt x="5840" y="14841"/>
                  </a:lnTo>
                  <a:lnTo>
                    <a:pt x="3469" y="8654"/>
                  </a:lnTo>
                  <a:lnTo>
                    <a:pt x="193" y="58"/>
                  </a:lnTo>
                  <a:lnTo>
                    <a:pt x="173" y="3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rot="-8221884" flipH="1">
            <a:off x="8146656" y="4570360"/>
            <a:ext cx="211123" cy="211085"/>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8221884" flipH="1">
            <a:off x="8368908" y="4430116"/>
            <a:ext cx="116243"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7856882" flipH="1">
            <a:off x="1503564" y="368590"/>
            <a:ext cx="211125" cy="211087"/>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7856956" flipH="1">
            <a:off x="1744727" y="247935"/>
            <a:ext cx="116244" cy="116234"/>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Google Shape;96;p6"/>
          <p:cNvSpPr/>
          <p:nvPr/>
        </p:nvSpPr>
        <p:spPr>
          <a:xfrm flipH="1">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grpSp>
        <p:nvGrpSpPr>
          <p:cNvPr id="98" name="Google Shape;98;p6"/>
          <p:cNvGrpSpPr/>
          <p:nvPr/>
        </p:nvGrpSpPr>
        <p:grpSpPr>
          <a:xfrm rot="-10173253" flipH="1">
            <a:off x="8669574" y="-460405"/>
            <a:ext cx="1150992" cy="3259434"/>
            <a:chOff x="8612552" y="2501250"/>
            <a:chExt cx="1151024" cy="3259523"/>
          </a:xfrm>
        </p:grpSpPr>
        <p:sp>
          <p:nvSpPr>
            <p:cNvPr id="99" name="Google Shape;99;p6"/>
            <p:cNvSpPr/>
            <p:nvPr/>
          </p:nvSpPr>
          <p:spPr>
            <a:xfrm>
              <a:off x="9012818" y="2959678"/>
              <a:ext cx="232573" cy="1090395"/>
            </a:xfrm>
            <a:custGeom>
              <a:avLst/>
              <a:gdLst/>
              <a:ahLst/>
              <a:cxnLst/>
              <a:rect l="l" t="t" r="r" b="b"/>
              <a:pathLst>
                <a:path w="5398" h="25308" extrusionOk="0">
                  <a:moveTo>
                    <a:pt x="3624" y="0"/>
                  </a:moveTo>
                  <a:lnTo>
                    <a:pt x="3374" y="559"/>
                  </a:lnTo>
                  <a:lnTo>
                    <a:pt x="3085" y="1234"/>
                  </a:lnTo>
                  <a:lnTo>
                    <a:pt x="2738" y="2101"/>
                  </a:lnTo>
                  <a:lnTo>
                    <a:pt x="2314" y="3200"/>
                  </a:lnTo>
                  <a:lnTo>
                    <a:pt x="1890" y="4472"/>
                  </a:lnTo>
                  <a:lnTo>
                    <a:pt x="1658" y="5166"/>
                  </a:lnTo>
                  <a:lnTo>
                    <a:pt x="1446" y="5898"/>
                  </a:lnTo>
                  <a:lnTo>
                    <a:pt x="1234" y="6650"/>
                  </a:lnTo>
                  <a:lnTo>
                    <a:pt x="1022" y="7459"/>
                  </a:lnTo>
                  <a:lnTo>
                    <a:pt x="830" y="8288"/>
                  </a:lnTo>
                  <a:lnTo>
                    <a:pt x="656" y="9136"/>
                  </a:lnTo>
                  <a:lnTo>
                    <a:pt x="483" y="10003"/>
                  </a:lnTo>
                  <a:lnTo>
                    <a:pt x="348" y="10890"/>
                  </a:lnTo>
                  <a:lnTo>
                    <a:pt x="213" y="11796"/>
                  </a:lnTo>
                  <a:lnTo>
                    <a:pt x="116" y="12721"/>
                  </a:lnTo>
                  <a:lnTo>
                    <a:pt x="59" y="13666"/>
                  </a:lnTo>
                  <a:lnTo>
                    <a:pt x="20" y="14610"/>
                  </a:lnTo>
                  <a:lnTo>
                    <a:pt x="1" y="15554"/>
                  </a:lnTo>
                  <a:lnTo>
                    <a:pt x="39" y="16518"/>
                  </a:lnTo>
                  <a:lnTo>
                    <a:pt x="116" y="17463"/>
                  </a:lnTo>
                  <a:lnTo>
                    <a:pt x="232" y="18407"/>
                  </a:lnTo>
                  <a:lnTo>
                    <a:pt x="309" y="18889"/>
                  </a:lnTo>
                  <a:lnTo>
                    <a:pt x="386" y="19351"/>
                  </a:lnTo>
                  <a:lnTo>
                    <a:pt x="502" y="19833"/>
                  </a:lnTo>
                  <a:lnTo>
                    <a:pt x="598" y="20296"/>
                  </a:lnTo>
                  <a:lnTo>
                    <a:pt x="733" y="20758"/>
                  </a:lnTo>
                  <a:lnTo>
                    <a:pt x="868" y="21221"/>
                  </a:lnTo>
                  <a:lnTo>
                    <a:pt x="1022" y="21684"/>
                  </a:lnTo>
                  <a:lnTo>
                    <a:pt x="1177" y="22127"/>
                  </a:lnTo>
                  <a:lnTo>
                    <a:pt x="3624" y="25307"/>
                  </a:lnTo>
                  <a:lnTo>
                    <a:pt x="5398" y="6688"/>
                  </a:lnTo>
                  <a:lnTo>
                    <a:pt x="3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612552" y="4549956"/>
              <a:ext cx="800562" cy="1210818"/>
            </a:xfrm>
            <a:custGeom>
              <a:avLst/>
              <a:gdLst/>
              <a:ahLst/>
              <a:cxnLst/>
              <a:rect l="l" t="t" r="r" b="b"/>
              <a:pathLst>
                <a:path w="18581" h="28103" extrusionOk="0">
                  <a:moveTo>
                    <a:pt x="637" y="0"/>
                  </a:moveTo>
                  <a:lnTo>
                    <a:pt x="540" y="20"/>
                  </a:lnTo>
                  <a:lnTo>
                    <a:pt x="463" y="39"/>
                  </a:lnTo>
                  <a:lnTo>
                    <a:pt x="367" y="77"/>
                  </a:lnTo>
                  <a:lnTo>
                    <a:pt x="290" y="135"/>
                  </a:lnTo>
                  <a:lnTo>
                    <a:pt x="232" y="193"/>
                  </a:lnTo>
                  <a:lnTo>
                    <a:pt x="155" y="251"/>
                  </a:lnTo>
                  <a:lnTo>
                    <a:pt x="97" y="328"/>
                  </a:lnTo>
                  <a:lnTo>
                    <a:pt x="58" y="405"/>
                  </a:lnTo>
                  <a:lnTo>
                    <a:pt x="20" y="501"/>
                  </a:lnTo>
                  <a:lnTo>
                    <a:pt x="1" y="598"/>
                  </a:lnTo>
                  <a:lnTo>
                    <a:pt x="1" y="694"/>
                  </a:lnTo>
                  <a:lnTo>
                    <a:pt x="20" y="791"/>
                  </a:lnTo>
                  <a:lnTo>
                    <a:pt x="155" y="1581"/>
                  </a:lnTo>
                  <a:lnTo>
                    <a:pt x="309" y="2352"/>
                  </a:lnTo>
                  <a:lnTo>
                    <a:pt x="463" y="3123"/>
                  </a:lnTo>
                  <a:lnTo>
                    <a:pt x="656" y="3874"/>
                  </a:lnTo>
                  <a:lnTo>
                    <a:pt x="868" y="4626"/>
                  </a:lnTo>
                  <a:lnTo>
                    <a:pt x="1080" y="5359"/>
                  </a:lnTo>
                  <a:lnTo>
                    <a:pt x="1311" y="6091"/>
                  </a:lnTo>
                  <a:lnTo>
                    <a:pt x="1543" y="6804"/>
                  </a:lnTo>
                  <a:lnTo>
                    <a:pt x="1812" y="7498"/>
                  </a:lnTo>
                  <a:lnTo>
                    <a:pt x="2082" y="8192"/>
                  </a:lnTo>
                  <a:lnTo>
                    <a:pt x="2352" y="8886"/>
                  </a:lnTo>
                  <a:lnTo>
                    <a:pt x="2641" y="9560"/>
                  </a:lnTo>
                  <a:lnTo>
                    <a:pt x="2950" y="10235"/>
                  </a:lnTo>
                  <a:lnTo>
                    <a:pt x="3258" y="10890"/>
                  </a:lnTo>
                  <a:lnTo>
                    <a:pt x="3586" y="11526"/>
                  </a:lnTo>
                  <a:lnTo>
                    <a:pt x="3913" y="12162"/>
                  </a:lnTo>
                  <a:lnTo>
                    <a:pt x="4241" y="12779"/>
                  </a:lnTo>
                  <a:lnTo>
                    <a:pt x="4588" y="13396"/>
                  </a:lnTo>
                  <a:lnTo>
                    <a:pt x="5301" y="14591"/>
                  </a:lnTo>
                  <a:lnTo>
                    <a:pt x="6014" y="15728"/>
                  </a:lnTo>
                  <a:lnTo>
                    <a:pt x="6766" y="16827"/>
                  </a:lnTo>
                  <a:lnTo>
                    <a:pt x="7518" y="17887"/>
                  </a:lnTo>
                  <a:lnTo>
                    <a:pt x="8289" y="18889"/>
                  </a:lnTo>
                  <a:lnTo>
                    <a:pt x="9060" y="19853"/>
                  </a:lnTo>
                  <a:lnTo>
                    <a:pt x="9811" y="20759"/>
                  </a:lnTo>
                  <a:lnTo>
                    <a:pt x="10582" y="21626"/>
                  </a:lnTo>
                  <a:lnTo>
                    <a:pt x="11315" y="22436"/>
                  </a:lnTo>
                  <a:lnTo>
                    <a:pt x="12047" y="23187"/>
                  </a:lnTo>
                  <a:lnTo>
                    <a:pt x="12741" y="23900"/>
                  </a:lnTo>
                  <a:lnTo>
                    <a:pt x="13416" y="24556"/>
                  </a:lnTo>
                  <a:lnTo>
                    <a:pt x="14052" y="25153"/>
                  </a:lnTo>
                  <a:lnTo>
                    <a:pt x="14668" y="25712"/>
                  </a:lnTo>
                  <a:lnTo>
                    <a:pt x="15227" y="26194"/>
                  </a:lnTo>
                  <a:lnTo>
                    <a:pt x="16191" y="27023"/>
                  </a:lnTo>
                  <a:lnTo>
                    <a:pt x="16943" y="27620"/>
                  </a:lnTo>
                  <a:lnTo>
                    <a:pt x="17425" y="27987"/>
                  </a:lnTo>
                  <a:lnTo>
                    <a:pt x="17579" y="28102"/>
                  </a:lnTo>
                  <a:lnTo>
                    <a:pt x="18581" y="27659"/>
                  </a:lnTo>
                  <a:lnTo>
                    <a:pt x="18388" y="26772"/>
                  </a:lnTo>
                  <a:lnTo>
                    <a:pt x="18196" y="25924"/>
                  </a:lnTo>
                  <a:lnTo>
                    <a:pt x="17984" y="25076"/>
                  </a:lnTo>
                  <a:lnTo>
                    <a:pt x="17771" y="24247"/>
                  </a:lnTo>
                  <a:lnTo>
                    <a:pt x="17540" y="23438"/>
                  </a:lnTo>
                  <a:lnTo>
                    <a:pt x="17309" y="22648"/>
                  </a:lnTo>
                  <a:lnTo>
                    <a:pt x="17058" y="21877"/>
                  </a:lnTo>
                  <a:lnTo>
                    <a:pt x="16808" y="21125"/>
                  </a:lnTo>
                  <a:lnTo>
                    <a:pt x="16307" y="19660"/>
                  </a:lnTo>
                  <a:lnTo>
                    <a:pt x="15767" y="18253"/>
                  </a:lnTo>
                  <a:lnTo>
                    <a:pt x="15208" y="16904"/>
                  </a:lnTo>
                  <a:lnTo>
                    <a:pt x="14630" y="15632"/>
                  </a:lnTo>
                  <a:lnTo>
                    <a:pt x="14032" y="14417"/>
                  </a:lnTo>
                  <a:lnTo>
                    <a:pt x="13416" y="13261"/>
                  </a:lnTo>
                  <a:lnTo>
                    <a:pt x="12799" y="12162"/>
                  </a:lnTo>
                  <a:lnTo>
                    <a:pt x="12163" y="11102"/>
                  </a:lnTo>
                  <a:lnTo>
                    <a:pt x="11527" y="10119"/>
                  </a:lnTo>
                  <a:lnTo>
                    <a:pt x="10891" y="9194"/>
                  </a:lnTo>
                  <a:lnTo>
                    <a:pt x="10235" y="8308"/>
                  </a:lnTo>
                  <a:lnTo>
                    <a:pt x="9580" y="7479"/>
                  </a:lnTo>
                  <a:lnTo>
                    <a:pt x="8944" y="6688"/>
                  </a:lnTo>
                  <a:lnTo>
                    <a:pt x="8289" y="5956"/>
                  </a:lnTo>
                  <a:lnTo>
                    <a:pt x="7653" y="5262"/>
                  </a:lnTo>
                  <a:lnTo>
                    <a:pt x="7036" y="4626"/>
                  </a:lnTo>
                  <a:lnTo>
                    <a:pt x="6419" y="4029"/>
                  </a:lnTo>
                  <a:lnTo>
                    <a:pt x="5821" y="3489"/>
                  </a:lnTo>
                  <a:lnTo>
                    <a:pt x="5224" y="2969"/>
                  </a:lnTo>
                  <a:lnTo>
                    <a:pt x="4665" y="2506"/>
                  </a:lnTo>
                  <a:lnTo>
                    <a:pt x="4106" y="2082"/>
                  </a:lnTo>
                  <a:lnTo>
                    <a:pt x="3586" y="1677"/>
                  </a:lnTo>
                  <a:lnTo>
                    <a:pt x="3085" y="1330"/>
                  </a:lnTo>
                  <a:lnTo>
                    <a:pt x="2603" y="1022"/>
                  </a:lnTo>
                  <a:lnTo>
                    <a:pt x="2159" y="733"/>
                  </a:lnTo>
                  <a:lnTo>
                    <a:pt x="1735" y="482"/>
                  </a:lnTo>
                  <a:lnTo>
                    <a:pt x="1022" y="77"/>
                  </a:lnTo>
                  <a:lnTo>
                    <a:pt x="926" y="39"/>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8796915" y="4809028"/>
              <a:ext cx="509911" cy="777340"/>
            </a:xfrm>
            <a:custGeom>
              <a:avLst/>
              <a:gdLst/>
              <a:ahLst/>
              <a:cxnLst/>
              <a:rect l="l" t="t" r="r" b="b"/>
              <a:pathLst>
                <a:path w="11835" h="18042" extrusionOk="0">
                  <a:moveTo>
                    <a:pt x="78" y="1"/>
                  </a:moveTo>
                  <a:lnTo>
                    <a:pt x="39" y="20"/>
                  </a:lnTo>
                  <a:lnTo>
                    <a:pt x="20" y="39"/>
                  </a:lnTo>
                  <a:lnTo>
                    <a:pt x="1" y="78"/>
                  </a:lnTo>
                  <a:lnTo>
                    <a:pt x="1" y="117"/>
                  </a:lnTo>
                  <a:lnTo>
                    <a:pt x="20" y="155"/>
                  </a:lnTo>
                  <a:lnTo>
                    <a:pt x="1793" y="2969"/>
                  </a:lnTo>
                  <a:lnTo>
                    <a:pt x="3470" y="5648"/>
                  </a:lnTo>
                  <a:lnTo>
                    <a:pt x="5417" y="8694"/>
                  </a:lnTo>
                  <a:lnTo>
                    <a:pt x="7421" y="11797"/>
                  </a:lnTo>
                  <a:lnTo>
                    <a:pt x="9252" y="14611"/>
                  </a:lnTo>
                  <a:lnTo>
                    <a:pt x="10062" y="15806"/>
                  </a:lnTo>
                  <a:lnTo>
                    <a:pt x="10756" y="16789"/>
                  </a:lnTo>
                  <a:lnTo>
                    <a:pt x="11295" y="17540"/>
                  </a:lnTo>
                  <a:lnTo>
                    <a:pt x="11507" y="17830"/>
                  </a:lnTo>
                  <a:lnTo>
                    <a:pt x="11681" y="18022"/>
                  </a:lnTo>
                  <a:lnTo>
                    <a:pt x="11700" y="18042"/>
                  </a:lnTo>
                  <a:lnTo>
                    <a:pt x="11777" y="18042"/>
                  </a:lnTo>
                  <a:lnTo>
                    <a:pt x="11796" y="18022"/>
                  </a:lnTo>
                  <a:lnTo>
                    <a:pt x="11835" y="18003"/>
                  </a:lnTo>
                  <a:lnTo>
                    <a:pt x="11835" y="17965"/>
                  </a:lnTo>
                  <a:lnTo>
                    <a:pt x="11835" y="17926"/>
                  </a:lnTo>
                  <a:lnTo>
                    <a:pt x="11816" y="17887"/>
                  </a:lnTo>
                  <a:lnTo>
                    <a:pt x="11642" y="17695"/>
                  </a:lnTo>
                  <a:lnTo>
                    <a:pt x="11430" y="17425"/>
                  </a:lnTo>
                  <a:lnTo>
                    <a:pt x="10871" y="16654"/>
                  </a:lnTo>
                  <a:lnTo>
                    <a:pt x="10177" y="15632"/>
                  </a:lnTo>
                  <a:lnTo>
                    <a:pt x="9368" y="14418"/>
                  </a:lnTo>
                  <a:lnTo>
                    <a:pt x="7479" y="11546"/>
                  </a:lnTo>
                  <a:lnTo>
                    <a:pt x="5455" y="8404"/>
                  </a:lnTo>
                  <a:lnTo>
                    <a:pt x="3489" y="5321"/>
                  </a:lnTo>
                  <a:lnTo>
                    <a:pt x="1812" y="2661"/>
                  </a:lnTo>
                  <a:lnTo>
                    <a:pt x="174" y="39"/>
                  </a:lnTo>
                  <a:lnTo>
                    <a:pt x="155" y="20"/>
                  </a:lnTo>
                  <a:lnTo>
                    <a:pt x="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8723023" y="3433013"/>
              <a:ext cx="657736" cy="2273768"/>
            </a:xfrm>
            <a:custGeom>
              <a:avLst/>
              <a:gdLst/>
              <a:ahLst/>
              <a:cxnLst/>
              <a:rect l="l" t="t" r="r" b="b"/>
              <a:pathLst>
                <a:path w="15266" h="52774" extrusionOk="0">
                  <a:moveTo>
                    <a:pt x="2062" y="0"/>
                  </a:moveTo>
                  <a:lnTo>
                    <a:pt x="1928" y="39"/>
                  </a:lnTo>
                  <a:lnTo>
                    <a:pt x="1773" y="78"/>
                  </a:lnTo>
                  <a:lnTo>
                    <a:pt x="1638" y="155"/>
                  </a:lnTo>
                  <a:lnTo>
                    <a:pt x="1523" y="232"/>
                  </a:lnTo>
                  <a:lnTo>
                    <a:pt x="1407" y="328"/>
                  </a:lnTo>
                  <a:lnTo>
                    <a:pt x="1291" y="444"/>
                  </a:lnTo>
                  <a:lnTo>
                    <a:pt x="1214" y="579"/>
                  </a:lnTo>
                  <a:lnTo>
                    <a:pt x="1157" y="733"/>
                  </a:lnTo>
                  <a:lnTo>
                    <a:pt x="1099" y="906"/>
                  </a:lnTo>
                  <a:lnTo>
                    <a:pt x="867" y="2178"/>
                  </a:lnTo>
                  <a:lnTo>
                    <a:pt x="655" y="3451"/>
                  </a:lnTo>
                  <a:lnTo>
                    <a:pt x="482" y="4723"/>
                  </a:lnTo>
                  <a:lnTo>
                    <a:pt x="328" y="5975"/>
                  </a:lnTo>
                  <a:lnTo>
                    <a:pt x="212" y="7248"/>
                  </a:lnTo>
                  <a:lnTo>
                    <a:pt x="116" y="8481"/>
                  </a:lnTo>
                  <a:lnTo>
                    <a:pt x="58" y="9734"/>
                  </a:lnTo>
                  <a:lnTo>
                    <a:pt x="19" y="10967"/>
                  </a:lnTo>
                  <a:lnTo>
                    <a:pt x="0" y="12201"/>
                  </a:lnTo>
                  <a:lnTo>
                    <a:pt x="19" y="13415"/>
                  </a:lnTo>
                  <a:lnTo>
                    <a:pt x="58" y="14630"/>
                  </a:lnTo>
                  <a:lnTo>
                    <a:pt x="116" y="15825"/>
                  </a:lnTo>
                  <a:lnTo>
                    <a:pt x="193" y="17020"/>
                  </a:lnTo>
                  <a:lnTo>
                    <a:pt x="289" y="18195"/>
                  </a:lnTo>
                  <a:lnTo>
                    <a:pt x="424" y="19371"/>
                  </a:lnTo>
                  <a:lnTo>
                    <a:pt x="559" y="20528"/>
                  </a:lnTo>
                  <a:lnTo>
                    <a:pt x="713" y="21665"/>
                  </a:lnTo>
                  <a:lnTo>
                    <a:pt x="906" y="22802"/>
                  </a:lnTo>
                  <a:lnTo>
                    <a:pt x="1099" y="23920"/>
                  </a:lnTo>
                  <a:lnTo>
                    <a:pt x="1291" y="25038"/>
                  </a:lnTo>
                  <a:lnTo>
                    <a:pt x="1523" y="26117"/>
                  </a:lnTo>
                  <a:lnTo>
                    <a:pt x="1754" y="27196"/>
                  </a:lnTo>
                  <a:lnTo>
                    <a:pt x="2005" y="28276"/>
                  </a:lnTo>
                  <a:lnTo>
                    <a:pt x="2274" y="29317"/>
                  </a:lnTo>
                  <a:lnTo>
                    <a:pt x="2544" y="30357"/>
                  </a:lnTo>
                  <a:lnTo>
                    <a:pt x="2833" y="31360"/>
                  </a:lnTo>
                  <a:lnTo>
                    <a:pt x="3123" y="32362"/>
                  </a:lnTo>
                  <a:lnTo>
                    <a:pt x="3431" y="33345"/>
                  </a:lnTo>
                  <a:lnTo>
                    <a:pt x="3739" y="34309"/>
                  </a:lnTo>
                  <a:lnTo>
                    <a:pt x="4048" y="35253"/>
                  </a:lnTo>
                  <a:lnTo>
                    <a:pt x="4703" y="37084"/>
                  </a:lnTo>
                  <a:lnTo>
                    <a:pt x="5358" y="38838"/>
                  </a:lnTo>
                  <a:lnTo>
                    <a:pt x="6033" y="40496"/>
                  </a:lnTo>
                  <a:lnTo>
                    <a:pt x="6708" y="42076"/>
                  </a:lnTo>
                  <a:lnTo>
                    <a:pt x="7382" y="43560"/>
                  </a:lnTo>
                  <a:lnTo>
                    <a:pt x="8037" y="44948"/>
                  </a:lnTo>
                  <a:lnTo>
                    <a:pt x="8674" y="46239"/>
                  </a:lnTo>
                  <a:lnTo>
                    <a:pt x="9271" y="47434"/>
                  </a:lnTo>
                  <a:lnTo>
                    <a:pt x="9849" y="48514"/>
                  </a:lnTo>
                  <a:lnTo>
                    <a:pt x="10389" y="49477"/>
                  </a:lnTo>
                  <a:lnTo>
                    <a:pt x="10871" y="50326"/>
                  </a:lnTo>
                  <a:lnTo>
                    <a:pt x="11680" y="51675"/>
                  </a:lnTo>
                  <a:lnTo>
                    <a:pt x="12201" y="52504"/>
                  </a:lnTo>
                  <a:lnTo>
                    <a:pt x="12393" y="52773"/>
                  </a:lnTo>
                  <a:lnTo>
                    <a:pt x="14186" y="52658"/>
                  </a:lnTo>
                  <a:lnTo>
                    <a:pt x="14379" y="51212"/>
                  </a:lnTo>
                  <a:lnTo>
                    <a:pt x="14571" y="49786"/>
                  </a:lnTo>
                  <a:lnTo>
                    <a:pt x="14726" y="48360"/>
                  </a:lnTo>
                  <a:lnTo>
                    <a:pt x="14861" y="46972"/>
                  </a:lnTo>
                  <a:lnTo>
                    <a:pt x="14976" y="45623"/>
                  </a:lnTo>
                  <a:lnTo>
                    <a:pt x="15073" y="44273"/>
                  </a:lnTo>
                  <a:lnTo>
                    <a:pt x="15150" y="42944"/>
                  </a:lnTo>
                  <a:lnTo>
                    <a:pt x="15207" y="41652"/>
                  </a:lnTo>
                  <a:lnTo>
                    <a:pt x="15246" y="40361"/>
                  </a:lnTo>
                  <a:lnTo>
                    <a:pt x="15265" y="39108"/>
                  </a:lnTo>
                  <a:lnTo>
                    <a:pt x="15246" y="37855"/>
                  </a:lnTo>
                  <a:lnTo>
                    <a:pt x="15227" y="36641"/>
                  </a:lnTo>
                  <a:lnTo>
                    <a:pt x="15207" y="35446"/>
                  </a:lnTo>
                  <a:lnTo>
                    <a:pt x="15150" y="34270"/>
                  </a:lnTo>
                  <a:lnTo>
                    <a:pt x="15073" y="33114"/>
                  </a:lnTo>
                  <a:lnTo>
                    <a:pt x="14995" y="31976"/>
                  </a:lnTo>
                  <a:lnTo>
                    <a:pt x="14899" y="30878"/>
                  </a:lnTo>
                  <a:lnTo>
                    <a:pt x="14783" y="29779"/>
                  </a:lnTo>
                  <a:lnTo>
                    <a:pt x="14649" y="28700"/>
                  </a:lnTo>
                  <a:lnTo>
                    <a:pt x="14514" y="27659"/>
                  </a:lnTo>
                  <a:lnTo>
                    <a:pt x="14359" y="26618"/>
                  </a:lnTo>
                  <a:lnTo>
                    <a:pt x="14186" y="25616"/>
                  </a:lnTo>
                  <a:lnTo>
                    <a:pt x="14012" y="24614"/>
                  </a:lnTo>
                  <a:lnTo>
                    <a:pt x="13820" y="23650"/>
                  </a:lnTo>
                  <a:lnTo>
                    <a:pt x="13608" y="22706"/>
                  </a:lnTo>
                  <a:lnTo>
                    <a:pt x="13396" y="21761"/>
                  </a:lnTo>
                  <a:lnTo>
                    <a:pt x="13184" y="20855"/>
                  </a:lnTo>
                  <a:lnTo>
                    <a:pt x="12952" y="19969"/>
                  </a:lnTo>
                  <a:lnTo>
                    <a:pt x="12721" y="19101"/>
                  </a:lnTo>
                  <a:lnTo>
                    <a:pt x="12471" y="18253"/>
                  </a:lnTo>
                  <a:lnTo>
                    <a:pt x="12201" y="17405"/>
                  </a:lnTo>
                  <a:lnTo>
                    <a:pt x="11950" y="16596"/>
                  </a:lnTo>
                  <a:lnTo>
                    <a:pt x="11680" y="15805"/>
                  </a:lnTo>
                  <a:lnTo>
                    <a:pt x="11410" y="15034"/>
                  </a:lnTo>
                  <a:lnTo>
                    <a:pt x="10832" y="13531"/>
                  </a:lnTo>
                  <a:lnTo>
                    <a:pt x="10254" y="12124"/>
                  </a:lnTo>
                  <a:lnTo>
                    <a:pt x="9657" y="10794"/>
                  </a:lnTo>
                  <a:lnTo>
                    <a:pt x="9059" y="9522"/>
                  </a:lnTo>
                  <a:lnTo>
                    <a:pt x="8462" y="8327"/>
                  </a:lnTo>
                  <a:lnTo>
                    <a:pt x="7845" y="7209"/>
                  </a:lnTo>
                  <a:lnTo>
                    <a:pt x="7247" y="6168"/>
                  </a:lnTo>
                  <a:lnTo>
                    <a:pt x="6650" y="5204"/>
                  </a:lnTo>
                  <a:lnTo>
                    <a:pt x="6052" y="4299"/>
                  </a:lnTo>
                  <a:lnTo>
                    <a:pt x="5493" y="3470"/>
                  </a:lnTo>
                  <a:lnTo>
                    <a:pt x="4954" y="2718"/>
                  </a:lnTo>
                  <a:lnTo>
                    <a:pt x="4433" y="2024"/>
                  </a:lnTo>
                  <a:lnTo>
                    <a:pt x="3932" y="1407"/>
                  </a:lnTo>
                  <a:lnTo>
                    <a:pt x="3469" y="848"/>
                  </a:lnTo>
                  <a:lnTo>
                    <a:pt x="3065" y="367"/>
                  </a:lnTo>
                  <a:lnTo>
                    <a:pt x="2930" y="251"/>
                  </a:lnTo>
                  <a:lnTo>
                    <a:pt x="2814" y="155"/>
                  </a:lnTo>
                  <a:lnTo>
                    <a:pt x="2660" y="78"/>
                  </a:lnTo>
                  <a:lnTo>
                    <a:pt x="2525" y="39"/>
                  </a:lnTo>
                  <a:lnTo>
                    <a:pt x="2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8877486" y="3749388"/>
              <a:ext cx="348816" cy="1627708"/>
            </a:xfrm>
            <a:custGeom>
              <a:avLst/>
              <a:gdLst/>
              <a:ahLst/>
              <a:cxnLst/>
              <a:rect l="l" t="t" r="r" b="b"/>
              <a:pathLst>
                <a:path w="8096" h="37779" extrusionOk="0">
                  <a:moveTo>
                    <a:pt x="58" y="1"/>
                  </a:moveTo>
                  <a:lnTo>
                    <a:pt x="39" y="20"/>
                  </a:lnTo>
                  <a:lnTo>
                    <a:pt x="0" y="39"/>
                  </a:lnTo>
                  <a:lnTo>
                    <a:pt x="0" y="78"/>
                  </a:lnTo>
                  <a:lnTo>
                    <a:pt x="0" y="117"/>
                  </a:lnTo>
                  <a:lnTo>
                    <a:pt x="1195" y="5629"/>
                  </a:lnTo>
                  <a:lnTo>
                    <a:pt x="3816" y="17714"/>
                  </a:lnTo>
                  <a:lnTo>
                    <a:pt x="5223" y="24344"/>
                  </a:lnTo>
                  <a:lnTo>
                    <a:pt x="6496" y="30377"/>
                  </a:lnTo>
                  <a:lnTo>
                    <a:pt x="7016" y="32941"/>
                  </a:lnTo>
                  <a:lnTo>
                    <a:pt x="7440" y="35080"/>
                  </a:lnTo>
                  <a:lnTo>
                    <a:pt x="7748" y="36699"/>
                  </a:lnTo>
                  <a:lnTo>
                    <a:pt x="7903" y="37701"/>
                  </a:lnTo>
                  <a:lnTo>
                    <a:pt x="7922" y="37721"/>
                  </a:lnTo>
                  <a:lnTo>
                    <a:pt x="7941" y="37759"/>
                  </a:lnTo>
                  <a:lnTo>
                    <a:pt x="7980" y="37759"/>
                  </a:lnTo>
                  <a:lnTo>
                    <a:pt x="7999" y="37779"/>
                  </a:lnTo>
                  <a:lnTo>
                    <a:pt x="8018" y="37779"/>
                  </a:lnTo>
                  <a:lnTo>
                    <a:pt x="8057" y="37759"/>
                  </a:lnTo>
                  <a:lnTo>
                    <a:pt x="8076" y="37740"/>
                  </a:lnTo>
                  <a:lnTo>
                    <a:pt x="8095" y="37701"/>
                  </a:lnTo>
                  <a:lnTo>
                    <a:pt x="8095" y="37663"/>
                  </a:lnTo>
                  <a:lnTo>
                    <a:pt x="7941" y="36661"/>
                  </a:lnTo>
                  <a:lnTo>
                    <a:pt x="7633" y="35061"/>
                  </a:lnTo>
                  <a:lnTo>
                    <a:pt x="7209" y="32921"/>
                  </a:lnTo>
                  <a:lnTo>
                    <a:pt x="6669" y="30358"/>
                  </a:lnTo>
                  <a:lnTo>
                    <a:pt x="5416" y="24306"/>
                  </a:lnTo>
                  <a:lnTo>
                    <a:pt x="3990" y="17675"/>
                  </a:lnTo>
                  <a:lnTo>
                    <a:pt x="1388" y="5590"/>
                  </a:lnTo>
                  <a:lnTo>
                    <a:pt x="174" y="78"/>
                  </a:lnTo>
                  <a:lnTo>
                    <a:pt x="154" y="39"/>
                  </a:lnTo>
                  <a:lnTo>
                    <a:pt x="135" y="20"/>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9063487" y="2501250"/>
              <a:ext cx="700088" cy="1675016"/>
            </a:xfrm>
            <a:custGeom>
              <a:avLst/>
              <a:gdLst/>
              <a:ahLst/>
              <a:cxnLst/>
              <a:rect l="l" t="t" r="r" b="b"/>
              <a:pathLst>
                <a:path w="16249" h="38877" extrusionOk="0">
                  <a:moveTo>
                    <a:pt x="579" y="1"/>
                  </a:moveTo>
                  <a:lnTo>
                    <a:pt x="444" y="39"/>
                  </a:lnTo>
                  <a:lnTo>
                    <a:pt x="309" y="97"/>
                  </a:lnTo>
                  <a:lnTo>
                    <a:pt x="213" y="174"/>
                  </a:lnTo>
                  <a:lnTo>
                    <a:pt x="135" y="309"/>
                  </a:lnTo>
                  <a:lnTo>
                    <a:pt x="97" y="444"/>
                  </a:lnTo>
                  <a:lnTo>
                    <a:pt x="58" y="1138"/>
                  </a:lnTo>
                  <a:lnTo>
                    <a:pt x="20" y="1851"/>
                  </a:lnTo>
                  <a:lnTo>
                    <a:pt x="1" y="2564"/>
                  </a:lnTo>
                  <a:lnTo>
                    <a:pt x="20" y="3297"/>
                  </a:lnTo>
                  <a:lnTo>
                    <a:pt x="58" y="4048"/>
                  </a:lnTo>
                  <a:lnTo>
                    <a:pt x="116" y="4800"/>
                  </a:lnTo>
                  <a:lnTo>
                    <a:pt x="193" y="5552"/>
                  </a:lnTo>
                  <a:lnTo>
                    <a:pt x="290" y="6323"/>
                  </a:lnTo>
                  <a:lnTo>
                    <a:pt x="386" y="7094"/>
                  </a:lnTo>
                  <a:lnTo>
                    <a:pt x="521" y="7865"/>
                  </a:lnTo>
                  <a:lnTo>
                    <a:pt x="675" y="8655"/>
                  </a:lnTo>
                  <a:lnTo>
                    <a:pt x="829" y="9445"/>
                  </a:lnTo>
                  <a:lnTo>
                    <a:pt x="1022" y="10235"/>
                  </a:lnTo>
                  <a:lnTo>
                    <a:pt x="1215" y="11026"/>
                  </a:lnTo>
                  <a:lnTo>
                    <a:pt x="1408" y="11835"/>
                  </a:lnTo>
                  <a:lnTo>
                    <a:pt x="1639" y="12625"/>
                  </a:lnTo>
                  <a:lnTo>
                    <a:pt x="2121" y="14225"/>
                  </a:lnTo>
                  <a:lnTo>
                    <a:pt x="2641" y="15825"/>
                  </a:lnTo>
                  <a:lnTo>
                    <a:pt x="3200" y="17425"/>
                  </a:lnTo>
                  <a:lnTo>
                    <a:pt x="3798" y="19005"/>
                  </a:lnTo>
                  <a:lnTo>
                    <a:pt x="4434" y="20566"/>
                  </a:lnTo>
                  <a:lnTo>
                    <a:pt x="5070" y="22108"/>
                  </a:lnTo>
                  <a:lnTo>
                    <a:pt x="5744" y="23612"/>
                  </a:lnTo>
                  <a:lnTo>
                    <a:pt x="6400" y="25077"/>
                  </a:lnTo>
                  <a:lnTo>
                    <a:pt x="7074" y="26503"/>
                  </a:lnTo>
                  <a:lnTo>
                    <a:pt x="7749" y="27891"/>
                  </a:lnTo>
                  <a:lnTo>
                    <a:pt x="8423" y="29220"/>
                  </a:lnTo>
                  <a:lnTo>
                    <a:pt x="9079" y="30473"/>
                  </a:lnTo>
                  <a:lnTo>
                    <a:pt x="9715" y="31668"/>
                  </a:lnTo>
                  <a:lnTo>
                    <a:pt x="10332" y="32786"/>
                  </a:lnTo>
                  <a:lnTo>
                    <a:pt x="11449" y="34791"/>
                  </a:lnTo>
                  <a:lnTo>
                    <a:pt x="12394" y="36429"/>
                  </a:lnTo>
                  <a:lnTo>
                    <a:pt x="13146" y="37663"/>
                  </a:lnTo>
                  <a:lnTo>
                    <a:pt x="13782" y="38703"/>
                  </a:lnTo>
                  <a:lnTo>
                    <a:pt x="16249" y="38877"/>
                  </a:lnTo>
                  <a:lnTo>
                    <a:pt x="16249" y="38877"/>
                  </a:lnTo>
                  <a:lnTo>
                    <a:pt x="15940" y="37277"/>
                  </a:lnTo>
                  <a:lnTo>
                    <a:pt x="15613" y="35658"/>
                  </a:lnTo>
                  <a:lnTo>
                    <a:pt x="15246" y="34039"/>
                  </a:lnTo>
                  <a:lnTo>
                    <a:pt x="14842" y="32420"/>
                  </a:lnTo>
                  <a:lnTo>
                    <a:pt x="14418" y="30801"/>
                  </a:lnTo>
                  <a:lnTo>
                    <a:pt x="13974" y="29182"/>
                  </a:lnTo>
                  <a:lnTo>
                    <a:pt x="13493" y="27563"/>
                  </a:lnTo>
                  <a:lnTo>
                    <a:pt x="12991" y="25963"/>
                  </a:lnTo>
                  <a:lnTo>
                    <a:pt x="12490" y="24383"/>
                  </a:lnTo>
                  <a:lnTo>
                    <a:pt x="11951" y="22802"/>
                  </a:lnTo>
                  <a:lnTo>
                    <a:pt x="11411" y="21260"/>
                  </a:lnTo>
                  <a:lnTo>
                    <a:pt x="10852" y="19738"/>
                  </a:lnTo>
                  <a:lnTo>
                    <a:pt x="10293" y="18234"/>
                  </a:lnTo>
                  <a:lnTo>
                    <a:pt x="9715" y="16769"/>
                  </a:lnTo>
                  <a:lnTo>
                    <a:pt x="9137" y="15343"/>
                  </a:lnTo>
                  <a:lnTo>
                    <a:pt x="8558" y="13955"/>
                  </a:lnTo>
                  <a:lnTo>
                    <a:pt x="7980" y="12606"/>
                  </a:lnTo>
                  <a:lnTo>
                    <a:pt x="7402" y="11315"/>
                  </a:lnTo>
                  <a:lnTo>
                    <a:pt x="6824" y="10062"/>
                  </a:lnTo>
                  <a:lnTo>
                    <a:pt x="6265" y="8886"/>
                  </a:lnTo>
                  <a:lnTo>
                    <a:pt x="5706" y="7749"/>
                  </a:lnTo>
                  <a:lnTo>
                    <a:pt x="5166" y="6670"/>
                  </a:lnTo>
                  <a:lnTo>
                    <a:pt x="4646" y="5667"/>
                  </a:lnTo>
                  <a:lnTo>
                    <a:pt x="4145" y="4723"/>
                  </a:lnTo>
                  <a:lnTo>
                    <a:pt x="3663" y="3856"/>
                  </a:lnTo>
                  <a:lnTo>
                    <a:pt x="3181" y="3085"/>
                  </a:lnTo>
                  <a:lnTo>
                    <a:pt x="2757" y="2371"/>
                  </a:lnTo>
                  <a:lnTo>
                    <a:pt x="2333" y="1735"/>
                  </a:lnTo>
                  <a:lnTo>
                    <a:pt x="1947" y="1196"/>
                  </a:lnTo>
                  <a:lnTo>
                    <a:pt x="1600" y="752"/>
                  </a:lnTo>
                  <a:lnTo>
                    <a:pt x="1273" y="405"/>
                  </a:lnTo>
                  <a:lnTo>
                    <a:pt x="1138" y="271"/>
                  </a:lnTo>
                  <a:lnTo>
                    <a:pt x="1003" y="155"/>
                  </a:lnTo>
                  <a:lnTo>
                    <a:pt x="868" y="78"/>
                  </a:lnTo>
                  <a:lnTo>
                    <a:pt x="714" y="20"/>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9164825" y="2775316"/>
              <a:ext cx="309781" cy="798063"/>
            </a:xfrm>
            <a:custGeom>
              <a:avLst/>
              <a:gdLst/>
              <a:ahLst/>
              <a:cxnLst/>
              <a:rect l="l" t="t" r="r" b="b"/>
              <a:pathLst>
                <a:path w="7190" h="18523" extrusionOk="0">
                  <a:moveTo>
                    <a:pt x="58" y="0"/>
                  </a:moveTo>
                  <a:lnTo>
                    <a:pt x="39" y="19"/>
                  </a:lnTo>
                  <a:lnTo>
                    <a:pt x="19" y="58"/>
                  </a:lnTo>
                  <a:lnTo>
                    <a:pt x="0" y="97"/>
                  </a:lnTo>
                  <a:lnTo>
                    <a:pt x="19" y="135"/>
                  </a:lnTo>
                  <a:lnTo>
                    <a:pt x="3296" y="8712"/>
                  </a:lnTo>
                  <a:lnTo>
                    <a:pt x="5667" y="14899"/>
                  </a:lnTo>
                  <a:lnTo>
                    <a:pt x="6997" y="18446"/>
                  </a:lnTo>
                  <a:lnTo>
                    <a:pt x="7035" y="18503"/>
                  </a:lnTo>
                  <a:lnTo>
                    <a:pt x="7093" y="18523"/>
                  </a:lnTo>
                  <a:lnTo>
                    <a:pt x="7112" y="18503"/>
                  </a:lnTo>
                  <a:lnTo>
                    <a:pt x="7151" y="18484"/>
                  </a:lnTo>
                  <a:lnTo>
                    <a:pt x="7170" y="18465"/>
                  </a:lnTo>
                  <a:lnTo>
                    <a:pt x="7189" y="18426"/>
                  </a:lnTo>
                  <a:lnTo>
                    <a:pt x="7170" y="18388"/>
                  </a:lnTo>
                  <a:lnTo>
                    <a:pt x="5840" y="14841"/>
                  </a:lnTo>
                  <a:lnTo>
                    <a:pt x="3469" y="8654"/>
                  </a:lnTo>
                  <a:lnTo>
                    <a:pt x="193" y="58"/>
                  </a:lnTo>
                  <a:lnTo>
                    <a:pt x="173" y="3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6"/>
          <p:cNvSpPr/>
          <p:nvPr/>
        </p:nvSpPr>
        <p:spPr>
          <a:xfrm>
            <a:off x="201375" y="2443663"/>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248819" y="2747564"/>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10800000" flipH="1">
            <a:off x="8618800" y="2103880"/>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rot="10800000" flipH="1">
            <a:off x="8666244" y="1894825"/>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7"/>
          <p:cNvSpPr/>
          <p:nvPr/>
        </p:nvSpPr>
        <p:spPr>
          <a:xfrm>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txBox="1">
            <a:spLocks noGrp="1"/>
          </p:cNvSpPr>
          <p:nvPr>
            <p:ph type="body" idx="1"/>
          </p:nvPr>
        </p:nvSpPr>
        <p:spPr>
          <a:xfrm>
            <a:off x="831394" y="1613500"/>
            <a:ext cx="4562400" cy="21945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accent2"/>
              </a:buClr>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17500" rtl="0">
              <a:lnSpc>
                <a:spcPct val="100000"/>
              </a:lnSpc>
              <a:spcBef>
                <a:spcPts val="1600"/>
              </a:spcBef>
              <a:spcAft>
                <a:spcPts val="0"/>
              </a:spcAft>
              <a:buSzPts val="1400"/>
              <a:buFont typeface="Nunito Light"/>
              <a:buChar char="○"/>
              <a:defRPr/>
            </a:lvl5pPr>
            <a:lvl6pPr marL="2743200" lvl="5" indent="-317500" rtl="0">
              <a:lnSpc>
                <a:spcPct val="100000"/>
              </a:lnSpc>
              <a:spcBef>
                <a:spcPts val="1600"/>
              </a:spcBef>
              <a:spcAft>
                <a:spcPts val="0"/>
              </a:spcAft>
              <a:buSzPts val="14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17500" rtl="0">
              <a:lnSpc>
                <a:spcPct val="100000"/>
              </a:lnSpc>
              <a:spcBef>
                <a:spcPts val="1600"/>
              </a:spcBef>
              <a:spcAft>
                <a:spcPts val="1600"/>
              </a:spcAft>
              <a:buSzPts val="1400"/>
              <a:buFont typeface="Nunito Light"/>
              <a:buChar char="■"/>
              <a:defRPr/>
            </a:lvl9pPr>
          </a:lstStyle>
          <a:p>
            <a:endParaRPr/>
          </a:p>
        </p:txBody>
      </p:sp>
      <p:sp>
        <p:nvSpPr>
          <p:cNvPr id="113" name="Google Shape;113;p7"/>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14" name="Google Shape;114;p7"/>
          <p:cNvGrpSpPr/>
          <p:nvPr/>
        </p:nvGrpSpPr>
        <p:grpSpPr>
          <a:xfrm>
            <a:off x="8612552" y="2501250"/>
            <a:ext cx="1151024" cy="3259523"/>
            <a:chOff x="8612552" y="2501250"/>
            <a:chExt cx="1151024" cy="3259523"/>
          </a:xfrm>
        </p:grpSpPr>
        <p:sp>
          <p:nvSpPr>
            <p:cNvPr id="115" name="Google Shape;115;p7"/>
            <p:cNvSpPr/>
            <p:nvPr/>
          </p:nvSpPr>
          <p:spPr>
            <a:xfrm>
              <a:off x="9012818" y="2959678"/>
              <a:ext cx="232573" cy="1090395"/>
            </a:xfrm>
            <a:custGeom>
              <a:avLst/>
              <a:gdLst/>
              <a:ahLst/>
              <a:cxnLst/>
              <a:rect l="l" t="t" r="r" b="b"/>
              <a:pathLst>
                <a:path w="5398" h="25308" extrusionOk="0">
                  <a:moveTo>
                    <a:pt x="3624" y="0"/>
                  </a:moveTo>
                  <a:lnTo>
                    <a:pt x="3374" y="559"/>
                  </a:lnTo>
                  <a:lnTo>
                    <a:pt x="3085" y="1234"/>
                  </a:lnTo>
                  <a:lnTo>
                    <a:pt x="2738" y="2101"/>
                  </a:lnTo>
                  <a:lnTo>
                    <a:pt x="2314" y="3200"/>
                  </a:lnTo>
                  <a:lnTo>
                    <a:pt x="1890" y="4472"/>
                  </a:lnTo>
                  <a:lnTo>
                    <a:pt x="1658" y="5166"/>
                  </a:lnTo>
                  <a:lnTo>
                    <a:pt x="1446" y="5898"/>
                  </a:lnTo>
                  <a:lnTo>
                    <a:pt x="1234" y="6650"/>
                  </a:lnTo>
                  <a:lnTo>
                    <a:pt x="1022" y="7459"/>
                  </a:lnTo>
                  <a:lnTo>
                    <a:pt x="830" y="8288"/>
                  </a:lnTo>
                  <a:lnTo>
                    <a:pt x="656" y="9136"/>
                  </a:lnTo>
                  <a:lnTo>
                    <a:pt x="483" y="10003"/>
                  </a:lnTo>
                  <a:lnTo>
                    <a:pt x="348" y="10890"/>
                  </a:lnTo>
                  <a:lnTo>
                    <a:pt x="213" y="11796"/>
                  </a:lnTo>
                  <a:lnTo>
                    <a:pt x="116" y="12721"/>
                  </a:lnTo>
                  <a:lnTo>
                    <a:pt x="59" y="13666"/>
                  </a:lnTo>
                  <a:lnTo>
                    <a:pt x="20" y="14610"/>
                  </a:lnTo>
                  <a:lnTo>
                    <a:pt x="1" y="15554"/>
                  </a:lnTo>
                  <a:lnTo>
                    <a:pt x="39" y="16518"/>
                  </a:lnTo>
                  <a:lnTo>
                    <a:pt x="116" y="17463"/>
                  </a:lnTo>
                  <a:lnTo>
                    <a:pt x="232" y="18407"/>
                  </a:lnTo>
                  <a:lnTo>
                    <a:pt x="309" y="18889"/>
                  </a:lnTo>
                  <a:lnTo>
                    <a:pt x="386" y="19351"/>
                  </a:lnTo>
                  <a:lnTo>
                    <a:pt x="502" y="19833"/>
                  </a:lnTo>
                  <a:lnTo>
                    <a:pt x="598" y="20296"/>
                  </a:lnTo>
                  <a:lnTo>
                    <a:pt x="733" y="20758"/>
                  </a:lnTo>
                  <a:lnTo>
                    <a:pt x="868" y="21221"/>
                  </a:lnTo>
                  <a:lnTo>
                    <a:pt x="1022" y="21684"/>
                  </a:lnTo>
                  <a:lnTo>
                    <a:pt x="1177" y="22127"/>
                  </a:lnTo>
                  <a:lnTo>
                    <a:pt x="3624" y="25307"/>
                  </a:lnTo>
                  <a:lnTo>
                    <a:pt x="5398" y="6688"/>
                  </a:lnTo>
                  <a:lnTo>
                    <a:pt x="3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8612552" y="4549956"/>
              <a:ext cx="800562" cy="1210818"/>
            </a:xfrm>
            <a:custGeom>
              <a:avLst/>
              <a:gdLst/>
              <a:ahLst/>
              <a:cxnLst/>
              <a:rect l="l" t="t" r="r" b="b"/>
              <a:pathLst>
                <a:path w="18581" h="28103" extrusionOk="0">
                  <a:moveTo>
                    <a:pt x="637" y="0"/>
                  </a:moveTo>
                  <a:lnTo>
                    <a:pt x="540" y="20"/>
                  </a:lnTo>
                  <a:lnTo>
                    <a:pt x="463" y="39"/>
                  </a:lnTo>
                  <a:lnTo>
                    <a:pt x="367" y="77"/>
                  </a:lnTo>
                  <a:lnTo>
                    <a:pt x="290" y="135"/>
                  </a:lnTo>
                  <a:lnTo>
                    <a:pt x="232" y="193"/>
                  </a:lnTo>
                  <a:lnTo>
                    <a:pt x="155" y="251"/>
                  </a:lnTo>
                  <a:lnTo>
                    <a:pt x="97" y="328"/>
                  </a:lnTo>
                  <a:lnTo>
                    <a:pt x="58" y="405"/>
                  </a:lnTo>
                  <a:lnTo>
                    <a:pt x="20" y="501"/>
                  </a:lnTo>
                  <a:lnTo>
                    <a:pt x="1" y="598"/>
                  </a:lnTo>
                  <a:lnTo>
                    <a:pt x="1" y="694"/>
                  </a:lnTo>
                  <a:lnTo>
                    <a:pt x="20" y="791"/>
                  </a:lnTo>
                  <a:lnTo>
                    <a:pt x="155" y="1581"/>
                  </a:lnTo>
                  <a:lnTo>
                    <a:pt x="309" y="2352"/>
                  </a:lnTo>
                  <a:lnTo>
                    <a:pt x="463" y="3123"/>
                  </a:lnTo>
                  <a:lnTo>
                    <a:pt x="656" y="3874"/>
                  </a:lnTo>
                  <a:lnTo>
                    <a:pt x="868" y="4626"/>
                  </a:lnTo>
                  <a:lnTo>
                    <a:pt x="1080" y="5359"/>
                  </a:lnTo>
                  <a:lnTo>
                    <a:pt x="1311" y="6091"/>
                  </a:lnTo>
                  <a:lnTo>
                    <a:pt x="1543" y="6804"/>
                  </a:lnTo>
                  <a:lnTo>
                    <a:pt x="1812" y="7498"/>
                  </a:lnTo>
                  <a:lnTo>
                    <a:pt x="2082" y="8192"/>
                  </a:lnTo>
                  <a:lnTo>
                    <a:pt x="2352" y="8886"/>
                  </a:lnTo>
                  <a:lnTo>
                    <a:pt x="2641" y="9560"/>
                  </a:lnTo>
                  <a:lnTo>
                    <a:pt x="2950" y="10235"/>
                  </a:lnTo>
                  <a:lnTo>
                    <a:pt x="3258" y="10890"/>
                  </a:lnTo>
                  <a:lnTo>
                    <a:pt x="3586" y="11526"/>
                  </a:lnTo>
                  <a:lnTo>
                    <a:pt x="3913" y="12162"/>
                  </a:lnTo>
                  <a:lnTo>
                    <a:pt x="4241" y="12779"/>
                  </a:lnTo>
                  <a:lnTo>
                    <a:pt x="4588" y="13396"/>
                  </a:lnTo>
                  <a:lnTo>
                    <a:pt x="5301" y="14591"/>
                  </a:lnTo>
                  <a:lnTo>
                    <a:pt x="6014" y="15728"/>
                  </a:lnTo>
                  <a:lnTo>
                    <a:pt x="6766" y="16827"/>
                  </a:lnTo>
                  <a:lnTo>
                    <a:pt x="7518" y="17887"/>
                  </a:lnTo>
                  <a:lnTo>
                    <a:pt x="8289" y="18889"/>
                  </a:lnTo>
                  <a:lnTo>
                    <a:pt x="9060" y="19853"/>
                  </a:lnTo>
                  <a:lnTo>
                    <a:pt x="9811" y="20759"/>
                  </a:lnTo>
                  <a:lnTo>
                    <a:pt x="10582" y="21626"/>
                  </a:lnTo>
                  <a:lnTo>
                    <a:pt x="11315" y="22436"/>
                  </a:lnTo>
                  <a:lnTo>
                    <a:pt x="12047" y="23187"/>
                  </a:lnTo>
                  <a:lnTo>
                    <a:pt x="12741" y="23900"/>
                  </a:lnTo>
                  <a:lnTo>
                    <a:pt x="13416" y="24556"/>
                  </a:lnTo>
                  <a:lnTo>
                    <a:pt x="14052" y="25153"/>
                  </a:lnTo>
                  <a:lnTo>
                    <a:pt x="14668" y="25712"/>
                  </a:lnTo>
                  <a:lnTo>
                    <a:pt x="15227" y="26194"/>
                  </a:lnTo>
                  <a:lnTo>
                    <a:pt x="16191" y="27023"/>
                  </a:lnTo>
                  <a:lnTo>
                    <a:pt x="16943" y="27620"/>
                  </a:lnTo>
                  <a:lnTo>
                    <a:pt x="17425" y="27987"/>
                  </a:lnTo>
                  <a:lnTo>
                    <a:pt x="17579" y="28102"/>
                  </a:lnTo>
                  <a:lnTo>
                    <a:pt x="18581" y="27659"/>
                  </a:lnTo>
                  <a:lnTo>
                    <a:pt x="18388" y="26772"/>
                  </a:lnTo>
                  <a:lnTo>
                    <a:pt x="18196" y="25924"/>
                  </a:lnTo>
                  <a:lnTo>
                    <a:pt x="17984" y="25076"/>
                  </a:lnTo>
                  <a:lnTo>
                    <a:pt x="17771" y="24247"/>
                  </a:lnTo>
                  <a:lnTo>
                    <a:pt x="17540" y="23438"/>
                  </a:lnTo>
                  <a:lnTo>
                    <a:pt x="17309" y="22648"/>
                  </a:lnTo>
                  <a:lnTo>
                    <a:pt x="17058" y="21877"/>
                  </a:lnTo>
                  <a:lnTo>
                    <a:pt x="16808" y="21125"/>
                  </a:lnTo>
                  <a:lnTo>
                    <a:pt x="16307" y="19660"/>
                  </a:lnTo>
                  <a:lnTo>
                    <a:pt x="15767" y="18253"/>
                  </a:lnTo>
                  <a:lnTo>
                    <a:pt x="15208" y="16904"/>
                  </a:lnTo>
                  <a:lnTo>
                    <a:pt x="14630" y="15632"/>
                  </a:lnTo>
                  <a:lnTo>
                    <a:pt x="14032" y="14417"/>
                  </a:lnTo>
                  <a:lnTo>
                    <a:pt x="13416" y="13261"/>
                  </a:lnTo>
                  <a:lnTo>
                    <a:pt x="12799" y="12162"/>
                  </a:lnTo>
                  <a:lnTo>
                    <a:pt x="12163" y="11102"/>
                  </a:lnTo>
                  <a:lnTo>
                    <a:pt x="11527" y="10119"/>
                  </a:lnTo>
                  <a:lnTo>
                    <a:pt x="10891" y="9194"/>
                  </a:lnTo>
                  <a:lnTo>
                    <a:pt x="10235" y="8308"/>
                  </a:lnTo>
                  <a:lnTo>
                    <a:pt x="9580" y="7479"/>
                  </a:lnTo>
                  <a:lnTo>
                    <a:pt x="8944" y="6688"/>
                  </a:lnTo>
                  <a:lnTo>
                    <a:pt x="8289" y="5956"/>
                  </a:lnTo>
                  <a:lnTo>
                    <a:pt x="7653" y="5262"/>
                  </a:lnTo>
                  <a:lnTo>
                    <a:pt x="7036" y="4626"/>
                  </a:lnTo>
                  <a:lnTo>
                    <a:pt x="6419" y="4029"/>
                  </a:lnTo>
                  <a:lnTo>
                    <a:pt x="5821" y="3489"/>
                  </a:lnTo>
                  <a:lnTo>
                    <a:pt x="5224" y="2969"/>
                  </a:lnTo>
                  <a:lnTo>
                    <a:pt x="4665" y="2506"/>
                  </a:lnTo>
                  <a:lnTo>
                    <a:pt x="4106" y="2082"/>
                  </a:lnTo>
                  <a:lnTo>
                    <a:pt x="3586" y="1677"/>
                  </a:lnTo>
                  <a:lnTo>
                    <a:pt x="3085" y="1330"/>
                  </a:lnTo>
                  <a:lnTo>
                    <a:pt x="2603" y="1022"/>
                  </a:lnTo>
                  <a:lnTo>
                    <a:pt x="2159" y="733"/>
                  </a:lnTo>
                  <a:lnTo>
                    <a:pt x="1735" y="482"/>
                  </a:lnTo>
                  <a:lnTo>
                    <a:pt x="1022" y="77"/>
                  </a:lnTo>
                  <a:lnTo>
                    <a:pt x="926" y="39"/>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8796915" y="4809028"/>
              <a:ext cx="509911" cy="777340"/>
            </a:xfrm>
            <a:custGeom>
              <a:avLst/>
              <a:gdLst/>
              <a:ahLst/>
              <a:cxnLst/>
              <a:rect l="l" t="t" r="r" b="b"/>
              <a:pathLst>
                <a:path w="11835" h="18042" extrusionOk="0">
                  <a:moveTo>
                    <a:pt x="78" y="1"/>
                  </a:moveTo>
                  <a:lnTo>
                    <a:pt x="39" y="20"/>
                  </a:lnTo>
                  <a:lnTo>
                    <a:pt x="20" y="39"/>
                  </a:lnTo>
                  <a:lnTo>
                    <a:pt x="1" y="78"/>
                  </a:lnTo>
                  <a:lnTo>
                    <a:pt x="1" y="117"/>
                  </a:lnTo>
                  <a:lnTo>
                    <a:pt x="20" y="155"/>
                  </a:lnTo>
                  <a:lnTo>
                    <a:pt x="1793" y="2969"/>
                  </a:lnTo>
                  <a:lnTo>
                    <a:pt x="3470" y="5648"/>
                  </a:lnTo>
                  <a:lnTo>
                    <a:pt x="5417" y="8694"/>
                  </a:lnTo>
                  <a:lnTo>
                    <a:pt x="7421" y="11797"/>
                  </a:lnTo>
                  <a:lnTo>
                    <a:pt x="9252" y="14611"/>
                  </a:lnTo>
                  <a:lnTo>
                    <a:pt x="10062" y="15806"/>
                  </a:lnTo>
                  <a:lnTo>
                    <a:pt x="10756" y="16789"/>
                  </a:lnTo>
                  <a:lnTo>
                    <a:pt x="11295" y="17540"/>
                  </a:lnTo>
                  <a:lnTo>
                    <a:pt x="11507" y="17830"/>
                  </a:lnTo>
                  <a:lnTo>
                    <a:pt x="11681" y="18022"/>
                  </a:lnTo>
                  <a:lnTo>
                    <a:pt x="11700" y="18042"/>
                  </a:lnTo>
                  <a:lnTo>
                    <a:pt x="11777" y="18042"/>
                  </a:lnTo>
                  <a:lnTo>
                    <a:pt x="11796" y="18022"/>
                  </a:lnTo>
                  <a:lnTo>
                    <a:pt x="11835" y="18003"/>
                  </a:lnTo>
                  <a:lnTo>
                    <a:pt x="11835" y="17965"/>
                  </a:lnTo>
                  <a:lnTo>
                    <a:pt x="11835" y="17926"/>
                  </a:lnTo>
                  <a:lnTo>
                    <a:pt x="11816" y="17887"/>
                  </a:lnTo>
                  <a:lnTo>
                    <a:pt x="11642" y="17695"/>
                  </a:lnTo>
                  <a:lnTo>
                    <a:pt x="11430" y="17425"/>
                  </a:lnTo>
                  <a:lnTo>
                    <a:pt x="10871" y="16654"/>
                  </a:lnTo>
                  <a:lnTo>
                    <a:pt x="10177" y="15632"/>
                  </a:lnTo>
                  <a:lnTo>
                    <a:pt x="9368" y="14418"/>
                  </a:lnTo>
                  <a:lnTo>
                    <a:pt x="7479" y="11546"/>
                  </a:lnTo>
                  <a:lnTo>
                    <a:pt x="5455" y="8404"/>
                  </a:lnTo>
                  <a:lnTo>
                    <a:pt x="3489" y="5321"/>
                  </a:lnTo>
                  <a:lnTo>
                    <a:pt x="1812" y="2661"/>
                  </a:lnTo>
                  <a:lnTo>
                    <a:pt x="174" y="39"/>
                  </a:lnTo>
                  <a:lnTo>
                    <a:pt x="155" y="20"/>
                  </a:lnTo>
                  <a:lnTo>
                    <a:pt x="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8723023" y="3433013"/>
              <a:ext cx="657736" cy="2273768"/>
            </a:xfrm>
            <a:custGeom>
              <a:avLst/>
              <a:gdLst/>
              <a:ahLst/>
              <a:cxnLst/>
              <a:rect l="l" t="t" r="r" b="b"/>
              <a:pathLst>
                <a:path w="15266" h="52774" extrusionOk="0">
                  <a:moveTo>
                    <a:pt x="2062" y="0"/>
                  </a:moveTo>
                  <a:lnTo>
                    <a:pt x="1928" y="39"/>
                  </a:lnTo>
                  <a:lnTo>
                    <a:pt x="1773" y="78"/>
                  </a:lnTo>
                  <a:lnTo>
                    <a:pt x="1638" y="155"/>
                  </a:lnTo>
                  <a:lnTo>
                    <a:pt x="1523" y="232"/>
                  </a:lnTo>
                  <a:lnTo>
                    <a:pt x="1407" y="328"/>
                  </a:lnTo>
                  <a:lnTo>
                    <a:pt x="1291" y="444"/>
                  </a:lnTo>
                  <a:lnTo>
                    <a:pt x="1214" y="579"/>
                  </a:lnTo>
                  <a:lnTo>
                    <a:pt x="1157" y="733"/>
                  </a:lnTo>
                  <a:lnTo>
                    <a:pt x="1099" y="906"/>
                  </a:lnTo>
                  <a:lnTo>
                    <a:pt x="867" y="2178"/>
                  </a:lnTo>
                  <a:lnTo>
                    <a:pt x="655" y="3451"/>
                  </a:lnTo>
                  <a:lnTo>
                    <a:pt x="482" y="4723"/>
                  </a:lnTo>
                  <a:lnTo>
                    <a:pt x="328" y="5975"/>
                  </a:lnTo>
                  <a:lnTo>
                    <a:pt x="212" y="7248"/>
                  </a:lnTo>
                  <a:lnTo>
                    <a:pt x="116" y="8481"/>
                  </a:lnTo>
                  <a:lnTo>
                    <a:pt x="58" y="9734"/>
                  </a:lnTo>
                  <a:lnTo>
                    <a:pt x="19" y="10967"/>
                  </a:lnTo>
                  <a:lnTo>
                    <a:pt x="0" y="12201"/>
                  </a:lnTo>
                  <a:lnTo>
                    <a:pt x="19" y="13415"/>
                  </a:lnTo>
                  <a:lnTo>
                    <a:pt x="58" y="14630"/>
                  </a:lnTo>
                  <a:lnTo>
                    <a:pt x="116" y="15825"/>
                  </a:lnTo>
                  <a:lnTo>
                    <a:pt x="193" y="17020"/>
                  </a:lnTo>
                  <a:lnTo>
                    <a:pt x="289" y="18195"/>
                  </a:lnTo>
                  <a:lnTo>
                    <a:pt x="424" y="19371"/>
                  </a:lnTo>
                  <a:lnTo>
                    <a:pt x="559" y="20528"/>
                  </a:lnTo>
                  <a:lnTo>
                    <a:pt x="713" y="21665"/>
                  </a:lnTo>
                  <a:lnTo>
                    <a:pt x="906" y="22802"/>
                  </a:lnTo>
                  <a:lnTo>
                    <a:pt x="1099" y="23920"/>
                  </a:lnTo>
                  <a:lnTo>
                    <a:pt x="1291" y="25038"/>
                  </a:lnTo>
                  <a:lnTo>
                    <a:pt x="1523" y="26117"/>
                  </a:lnTo>
                  <a:lnTo>
                    <a:pt x="1754" y="27196"/>
                  </a:lnTo>
                  <a:lnTo>
                    <a:pt x="2005" y="28276"/>
                  </a:lnTo>
                  <a:lnTo>
                    <a:pt x="2274" y="29317"/>
                  </a:lnTo>
                  <a:lnTo>
                    <a:pt x="2544" y="30357"/>
                  </a:lnTo>
                  <a:lnTo>
                    <a:pt x="2833" y="31360"/>
                  </a:lnTo>
                  <a:lnTo>
                    <a:pt x="3123" y="32362"/>
                  </a:lnTo>
                  <a:lnTo>
                    <a:pt x="3431" y="33345"/>
                  </a:lnTo>
                  <a:lnTo>
                    <a:pt x="3739" y="34309"/>
                  </a:lnTo>
                  <a:lnTo>
                    <a:pt x="4048" y="35253"/>
                  </a:lnTo>
                  <a:lnTo>
                    <a:pt x="4703" y="37084"/>
                  </a:lnTo>
                  <a:lnTo>
                    <a:pt x="5358" y="38838"/>
                  </a:lnTo>
                  <a:lnTo>
                    <a:pt x="6033" y="40496"/>
                  </a:lnTo>
                  <a:lnTo>
                    <a:pt x="6708" y="42076"/>
                  </a:lnTo>
                  <a:lnTo>
                    <a:pt x="7382" y="43560"/>
                  </a:lnTo>
                  <a:lnTo>
                    <a:pt x="8037" y="44948"/>
                  </a:lnTo>
                  <a:lnTo>
                    <a:pt x="8674" y="46239"/>
                  </a:lnTo>
                  <a:lnTo>
                    <a:pt x="9271" y="47434"/>
                  </a:lnTo>
                  <a:lnTo>
                    <a:pt x="9849" y="48514"/>
                  </a:lnTo>
                  <a:lnTo>
                    <a:pt x="10389" y="49477"/>
                  </a:lnTo>
                  <a:lnTo>
                    <a:pt x="10871" y="50326"/>
                  </a:lnTo>
                  <a:lnTo>
                    <a:pt x="11680" y="51675"/>
                  </a:lnTo>
                  <a:lnTo>
                    <a:pt x="12201" y="52504"/>
                  </a:lnTo>
                  <a:lnTo>
                    <a:pt x="12393" y="52773"/>
                  </a:lnTo>
                  <a:lnTo>
                    <a:pt x="14186" y="52658"/>
                  </a:lnTo>
                  <a:lnTo>
                    <a:pt x="14379" y="51212"/>
                  </a:lnTo>
                  <a:lnTo>
                    <a:pt x="14571" y="49786"/>
                  </a:lnTo>
                  <a:lnTo>
                    <a:pt x="14726" y="48360"/>
                  </a:lnTo>
                  <a:lnTo>
                    <a:pt x="14861" y="46972"/>
                  </a:lnTo>
                  <a:lnTo>
                    <a:pt x="14976" y="45623"/>
                  </a:lnTo>
                  <a:lnTo>
                    <a:pt x="15073" y="44273"/>
                  </a:lnTo>
                  <a:lnTo>
                    <a:pt x="15150" y="42944"/>
                  </a:lnTo>
                  <a:lnTo>
                    <a:pt x="15207" y="41652"/>
                  </a:lnTo>
                  <a:lnTo>
                    <a:pt x="15246" y="40361"/>
                  </a:lnTo>
                  <a:lnTo>
                    <a:pt x="15265" y="39108"/>
                  </a:lnTo>
                  <a:lnTo>
                    <a:pt x="15246" y="37855"/>
                  </a:lnTo>
                  <a:lnTo>
                    <a:pt x="15227" y="36641"/>
                  </a:lnTo>
                  <a:lnTo>
                    <a:pt x="15207" y="35446"/>
                  </a:lnTo>
                  <a:lnTo>
                    <a:pt x="15150" y="34270"/>
                  </a:lnTo>
                  <a:lnTo>
                    <a:pt x="15073" y="33114"/>
                  </a:lnTo>
                  <a:lnTo>
                    <a:pt x="14995" y="31976"/>
                  </a:lnTo>
                  <a:lnTo>
                    <a:pt x="14899" y="30878"/>
                  </a:lnTo>
                  <a:lnTo>
                    <a:pt x="14783" y="29779"/>
                  </a:lnTo>
                  <a:lnTo>
                    <a:pt x="14649" y="28700"/>
                  </a:lnTo>
                  <a:lnTo>
                    <a:pt x="14514" y="27659"/>
                  </a:lnTo>
                  <a:lnTo>
                    <a:pt x="14359" y="26618"/>
                  </a:lnTo>
                  <a:lnTo>
                    <a:pt x="14186" y="25616"/>
                  </a:lnTo>
                  <a:lnTo>
                    <a:pt x="14012" y="24614"/>
                  </a:lnTo>
                  <a:lnTo>
                    <a:pt x="13820" y="23650"/>
                  </a:lnTo>
                  <a:lnTo>
                    <a:pt x="13608" y="22706"/>
                  </a:lnTo>
                  <a:lnTo>
                    <a:pt x="13396" y="21761"/>
                  </a:lnTo>
                  <a:lnTo>
                    <a:pt x="13184" y="20855"/>
                  </a:lnTo>
                  <a:lnTo>
                    <a:pt x="12952" y="19969"/>
                  </a:lnTo>
                  <a:lnTo>
                    <a:pt x="12721" y="19101"/>
                  </a:lnTo>
                  <a:lnTo>
                    <a:pt x="12471" y="18253"/>
                  </a:lnTo>
                  <a:lnTo>
                    <a:pt x="12201" y="17405"/>
                  </a:lnTo>
                  <a:lnTo>
                    <a:pt x="11950" y="16596"/>
                  </a:lnTo>
                  <a:lnTo>
                    <a:pt x="11680" y="15805"/>
                  </a:lnTo>
                  <a:lnTo>
                    <a:pt x="11410" y="15034"/>
                  </a:lnTo>
                  <a:lnTo>
                    <a:pt x="10832" y="13531"/>
                  </a:lnTo>
                  <a:lnTo>
                    <a:pt x="10254" y="12124"/>
                  </a:lnTo>
                  <a:lnTo>
                    <a:pt x="9657" y="10794"/>
                  </a:lnTo>
                  <a:lnTo>
                    <a:pt x="9059" y="9522"/>
                  </a:lnTo>
                  <a:lnTo>
                    <a:pt x="8462" y="8327"/>
                  </a:lnTo>
                  <a:lnTo>
                    <a:pt x="7845" y="7209"/>
                  </a:lnTo>
                  <a:lnTo>
                    <a:pt x="7247" y="6168"/>
                  </a:lnTo>
                  <a:lnTo>
                    <a:pt x="6650" y="5204"/>
                  </a:lnTo>
                  <a:lnTo>
                    <a:pt x="6052" y="4299"/>
                  </a:lnTo>
                  <a:lnTo>
                    <a:pt x="5493" y="3470"/>
                  </a:lnTo>
                  <a:lnTo>
                    <a:pt x="4954" y="2718"/>
                  </a:lnTo>
                  <a:lnTo>
                    <a:pt x="4433" y="2024"/>
                  </a:lnTo>
                  <a:lnTo>
                    <a:pt x="3932" y="1407"/>
                  </a:lnTo>
                  <a:lnTo>
                    <a:pt x="3469" y="848"/>
                  </a:lnTo>
                  <a:lnTo>
                    <a:pt x="3065" y="367"/>
                  </a:lnTo>
                  <a:lnTo>
                    <a:pt x="2930" y="251"/>
                  </a:lnTo>
                  <a:lnTo>
                    <a:pt x="2814" y="155"/>
                  </a:lnTo>
                  <a:lnTo>
                    <a:pt x="2660" y="78"/>
                  </a:lnTo>
                  <a:lnTo>
                    <a:pt x="2525" y="39"/>
                  </a:lnTo>
                  <a:lnTo>
                    <a:pt x="2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8877486" y="3749388"/>
              <a:ext cx="348816" cy="1627708"/>
            </a:xfrm>
            <a:custGeom>
              <a:avLst/>
              <a:gdLst/>
              <a:ahLst/>
              <a:cxnLst/>
              <a:rect l="l" t="t" r="r" b="b"/>
              <a:pathLst>
                <a:path w="8096" h="37779" extrusionOk="0">
                  <a:moveTo>
                    <a:pt x="58" y="1"/>
                  </a:moveTo>
                  <a:lnTo>
                    <a:pt x="39" y="20"/>
                  </a:lnTo>
                  <a:lnTo>
                    <a:pt x="0" y="39"/>
                  </a:lnTo>
                  <a:lnTo>
                    <a:pt x="0" y="78"/>
                  </a:lnTo>
                  <a:lnTo>
                    <a:pt x="0" y="117"/>
                  </a:lnTo>
                  <a:lnTo>
                    <a:pt x="1195" y="5629"/>
                  </a:lnTo>
                  <a:lnTo>
                    <a:pt x="3816" y="17714"/>
                  </a:lnTo>
                  <a:lnTo>
                    <a:pt x="5223" y="24344"/>
                  </a:lnTo>
                  <a:lnTo>
                    <a:pt x="6496" y="30377"/>
                  </a:lnTo>
                  <a:lnTo>
                    <a:pt x="7016" y="32941"/>
                  </a:lnTo>
                  <a:lnTo>
                    <a:pt x="7440" y="35080"/>
                  </a:lnTo>
                  <a:lnTo>
                    <a:pt x="7748" y="36699"/>
                  </a:lnTo>
                  <a:lnTo>
                    <a:pt x="7903" y="37701"/>
                  </a:lnTo>
                  <a:lnTo>
                    <a:pt x="7922" y="37721"/>
                  </a:lnTo>
                  <a:lnTo>
                    <a:pt x="7941" y="37759"/>
                  </a:lnTo>
                  <a:lnTo>
                    <a:pt x="7980" y="37759"/>
                  </a:lnTo>
                  <a:lnTo>
                    <a:pt x="7999" y="37779"/>
                  </a:lnTo>
                  <a:lnTo>
                    <a:pt x="8018" y="37779"/>
                  </a:lnTo>
                  <a:lnTo>
                    <a:pt x="8057" y="37759"/>
                  </a:lnTo>
                  <a:lnTo>
                    <a:pt x="8076" y="37740"/>
                  </a:lnTo>
                  <a:lnTo>
                    <a:pt x="8095" y="37701"/>
                  </a:lnTo>
                  <a:lnTo>
                    <a:pt x="8095" y="37663"/>
                  </a:lnTo>
                  <a:lnTo>
                    <a:pt x="7941" y="36661"/>
                  </a:lnTo>
                  <a:lnTo>
                    <a:pt x="7633" y="35061"/>
                  </a:lnTo>
                  <a:lnTo>
                    <a:pt x="7209" y="32921"/>
                  </a:lnTo>
                  <a:lnTo>
                    <a:pt x="6669" y="30358"/>
                  </a:lnTo>
                  <a:lnTo>
                    <a:pt x="5416" y="24306"/>
                  </a:lnTo>
                  <a:lnTo>
                    <a:pt x="3990" y="17675"/>
                  </a:lnTo>
                  <a:lnTo>
                    <a:pt x="1388" y="5590"/>
                  </a:lnTo>
                  <a:lnTo>
                    <a:pt x="174" y="78"/>
                  </a:lnTo>
                  <a:lnTo>
                    <a:pt x="154" y="39"/>
                  </a:lnTo>
                  <a:lnTo>
                    <a:pt x="135" y="20"/>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9063487" y="2501250"/>
              <a:ext cx="700088" cy="1675016"/>
            </a:xfrm>
            <a:custGeom>
              <a:avLst/>
              <a:gdLst/>
              <a:ahLst/>
              <a:cxnLst/>
              <a:rect l="l" t="t" r="r" b="b"/>
              <a:pathLst>
                <a:path w="16249" h="38877" extrusionOk="0">
                  <a:moveTo>
                    <a:pt x="579" y="1"/>
                  </a:moveTo>
                  <a:lnTo>
                    <a:pt x="444" y="39"/>
                  </a:lnTo>
                  <a:lnTo>
                    <a:pt x="309" y="97"/>
                  </a:lnTo>
                  <a:lnTo>
                    <a:pt x="213" y="174"/>
                  </a:lnTo>
                  <a:lnTo>
                    <a:pt x="135" y="309"/>
                  </a:lnTo>
                  <a:lnTo>
                    <a:pt x="97" y="444"/>
                  </a:lnTo>
                  <a:lnTo>
                    <a:pt x="58" y="1138"/>
                  </a:lnTo>
                  <a:lnTo>
                    <a:pt x="20" y="1851"/>
                  </a:lnTo>
                  <a:lnTo>
                    <a:pt x="1" y="2564"/>
                  </a:lnTo>
                  <a:lnTo>
                    <a:pt x="20" y="3297"/>
                  </a:lnTo>
                  <a:lnTo>
                    <a:pt x="58" y="4048"/>
                  </a:lnTo>
                  <a:lnTo>
                    <a:pt x="116" y="4800"/>
                  </a:lnTo>
                  <a:lnTo>
                    <a:pt x="193" y="5552"/>
                  </a:lnTo>
                  <a:lnTo>
                    <a:pt x="290" y="6323"/>
                  </a:lnTo>
                  <a:lnTo>
                    <a:pt x="386" y="7094"/>
                  </a:lnTo>
                  <a:lnTo>
                    <a:pt x="521" y="7865"/>
                  </a:lnTo>
                  <a:lnTo>
                    <a:pt x="675" y="8655"/>
                  </a:lnTo>
                  <a:lnTo>
                    <a:pt x="829" y="9445"/>
                  </a:lnTo>
                  <a:lnTo>
                    <a:pt x="1022" y="10235"/>
                  </a:lnTo>
                  <a:lnTo>
                    <a:pt x="1215" y="11026"/>
                  </a:lnTo>
                  <a:lnTo>
                    <a:pt x="1408" y="11835"/>
                  </a:lnTo>
                  <a:lnTo>
                    <a:pt x="1639" y="12625"/>
                  </a:lnTo>
                  <a:lnTo>
                    <a:pt x="2121" y="14225"/>
                  </a:lnTo>
                  <a:lnTo>
                    <a:pt x="2641" y="15825"/>
                  </a:lnTo>
                  <a:lnTo>
                    <a:pt x="3200" y="17425"/>
                  </a:lnTo>
                  <a:lnTo>
                    <a:pt x="3798" y="19005"/>
                  </a:lnTo>
                  <a:lnTo>
                    <a:pt x="4434" y="20566"/>
                  </a:lnTo>
                  <a:lnTo>
                    <a:pt x="5070" y="22108"/>
                  </a:lnTo>
                  <a:lnTo>
                    <a:pt x="5744" y="23612"/>
                  </a:lnTo>
                  <a:lnTo>
                    <a:pt x="6400" y="25077"/>
                  </a:lnTo>
                  <a:lnTo>
                    <a:pt x="7074" y="26503"/>
                  </a:lnTo>
                  <a:lnTo>
                    <a:pt x="7749" y="27891"/>
                  </a:lnTo>
                  <a:lnTo>
                    <a:pt x="8423" y="29220"/>
                  </a:lnTo>
                  <a:lnTo>
                    <a:pt x="9079" y="30473"/>
                  </a:lnTo>
                  <a:lnTo>
                    <a:pt x="9715" y="31668"/>
                  </a:lnTo>
                  <a:lnTo>
                    <a:pt x="10332" y="32786"/>
                  </a:lnTo>
                  <a:lnTo>
                    <a:pt x="11449" y="34791"/>
                  </a:lnTo>
                  <a:lnTo>
                    <a:pt x="12394" y="36429"/>
                  </a:lnTo>
                  <a:lnTo>
                    <a:pt x="13146" y="37663"/>
                  </a:lnTo>
                  <a:lnTo>
                    <a:pt x="13782" y="38703"/>
                  </a:lnTo>
                  <a:lnTo>
                    <a:pt x="16249" y="38877"/>
                  </a:lnTo>
                  <a:lnTo>
                    <a:pt x="16249" y="38877"/>
                  </a:lnTo>
                  <a:lnTo>
                    <a:pt x="15940" y="37277"/>
                  </a:lnTo>
                  <a:lnTo>
                    <a:pt x="15613" y="35658"/>
                  </a:lnTo>
                  <a:lnTo>
                    <a:pt x="15246" y="34039"/>
                  </a:lnTo>
                  <a:lnTo>
                    <a:pt x="14842" y="32420"/>
                  </a:lnTo>
                  <a:lnTo>
                    <a:pt x="14418" y="30801"/>
                  </a:lnTo>
                  <a:lnTo>
                    <a:pt x="13974" y="29182"/>
                  </a:lnTo>
                  <a:lnTo>
                    <a:pt x="13493" y="27563"/>
                  </a:lnTo>
                  <a:lnTo>
                    <a:pt x="12991" y="25963"/>
                  </a:lnTo>
                  <a:lnTo>
                    <a:pt x="12490" y="24383"/>
                  </a:lnTo>
                  <a:lnTo>
                    <a:pt x="11951" y="22802"/>
                  </a:lnTo>
                  <a:lnTo>
                    <a:pt x="11411" y="21260"/>
                  </a:lnTo>
                  <a:lnTo>
                    <a:pt x="10852" y="19738"/>
                  </a:lnTo>
                  <a:lnTo>
                    <a:pt x="10293" y="18234"/>
                  </a:lnTo>
                  <a:lnTo>
                    <a:pt x="9715" y="16769"/>
                  </a:lnTo>
                  <a:lnTo>
                    <a:pt x="9137" y="15343"/>
                  </a:lnTo>
                  <a:lnTo>
                    <a:pt x="8558" y="13955"/>
                  </a:lnTo>
                  <a:lnTo>
                    <a:pt x="7980" y="12606"/>
                  </a:lnTo>
                  <a:lnTo>
                    <a:pt x="7402" y="11315"/>
                  </a:lnTo>
                  <a:lnTo>
                    <a:pt x="6824" y="10062"/>
                  </a:lnTo>
                  <a:lnTo>
                    <a:pt x="6265" y="8886"/>
                  </a:lnTo>
                  <a:lnTo>
                    <a:pt x="5706" y="7749"/>
                  </a:lnTo>
                  <a:lnTo>
                    <a:pt x="5166" y="6670"/>
                  </a:lnTo>
                  <a:lnTo>
                    <a:pt x="4646" y="5667"/>
                  </a:lnTo>
                  <a:lnTo>
                    <a:pt x="4145" y="4723"/>
                  </a:lnTo>
                  <a:lnTo>
                    <a:pt x="3663" y="3856"/>
                  </a:lnTo>
                  <a:lnTo>
                    <a:pt x="3181" y="3085"/>
                  </a:lnTo>
                  <a:lnTo>
                    <a:pt x="2757" y="2371"/>
                  </a:lnTo>
                  <a:lnTo>
                    <a:pt x="2333" y="1735"/>
                  </a:lnTo>
                  <a:lnTo>
                    <a:pt x="1947" y="1196"/>
                  </a:lnTo>
                  <a:lnTo>
                    <a:pt x="1600" y="752"/>
                  </a:lnTo>
                  <a:lnTo>
                    <a:pt x="1273" y="405"/>
                  </a:lnTo>
                  <a:lnTo>
                    <a:pt x="1138" y="271"/>
                  </a:lnTo>
                  <a:lnTo>
                    <a:pt x="1003" y="155"/>
                  </a:lnTo>
                  <a:lnTo>
                    <a:pt x="868" y="78"/>
                  </a:lnTo>
                  <a:lnTo>
                    <a:pt x="714" y="20"/>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9164825" y="2775316"/>
              <a:ext cx="309781" cy="798063"/>
            </a:xfrm>
            <a:custGeom>
              <a:avLst/>
              <a:gdLst/>
              <a:ahLst/>
              <a:cxnLst/>
              <a:rect l="l" t="t" r="r" b="b"/>
              <a:pathLst>
                <a:path w="7190" h="18523" extrusionOk="0">
                  <a:moveTo>
                    <a:pt x="58" y="0"/>
                  </a:moveTo>
                  <a:lnTo>
                    <a:pt x="39" y="19"/>
                  </a:lnTo>
                  <a:lnTo>
                    <a:pt x="19" y="58"/>
                  </a:lnTo>
                  <a:lnTo>
                    <a:pt x="0" y="97"/>
                  </a:lnTo>
                  <a:lnTo>
                    <a:pt x="19" y="135"/>
                  </a:lnTo>
                  <a:lnTo>
                    <a:pt x="3296" y="8712"/>
                  </a:lnTo>
                  <a:lnTo>
                    <a:pt x="5667" y="14899"/>
                  </a:lnTo>
                  <a:lnTo>
                    <a:pt x="6997" y="18446"/>
                  </a:lnTo>
                  <a:lnTo>
                    <a:pt x="7035" y="18503"/>
                  </a:lnTo>
                  <a:lnTo>
                    <a:pt x="7093" y="18523"/>
                  </a:lnTo>
                  <a:lnTo>
                    <a:pt x="7112" y="18503"/>
                  </a:lnTo>
                  <a:lnTo>
                    <a:pt x="7151" y="18484"/>
                  </a:lnTo>
                  <a:lnTo>
                    <a:pt x="7170" y="18465"/>
                  </a:lnTo>
                  <a:lnTo>
                    <a:pt x="7189" y="18426"/>
                  </a:lnTo>
                  <a:lnTo>
                    <a:pt x="7170" y="18388"/>
                  </a:lnTo>
                  <a:lnTo>
                    <a:pt x="5840" y="14841"/>
                  </a:lnTo>
                  <a:lnTo>
                    <a:pt x="3469" y="8654"/>
                  </a:lnTo>
                  <a:lnTo>
                    <a:pt x="193" y="58"/>
                  </a:lnTo>
                  <a:lnTo>
                    <a:pt x="173" y="3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7"/>
          <p:cNvGrpSpPr/>
          <p:nvPr/>
        </p:nvGrpSpPr>
        <p:grpSpPr>
          <a:xfrm rot="10800000" flipH="1">
            <a:off x="-152400" y="-762003"/>
            <a:ext cx="1138550" cy="3112118"/>
            <a:chOff x="-143200" y="2391747"/>
            <a:chExt cx="1138550" cy="3112118"/>
          </a:xfrm>
        </p:grpSpPr>
        <p:sp>
          <p:nvSpPr>
            <p:cNvPr id="123" name="Google Shape;123;p7"/>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7"/>
          <p:cNvSpPr/>
          <p:nvPr/>
        </p:nvSpPr>
        <p:spPr>
          <a:xfrm rot="10800000" flipH="1">
            <a:off x="8761675" y="2991918"/>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10800000" flipH="1">
            <a:off x="8809119" y="2782863"/>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275725" y="1613488"/>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323169" y="1917389"/>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1561350" y="1322700"/>
            <a:ext cx="6021300" cy="2498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37" name="Google Shape;137;p8"/>
          <p:cNvGrpSpPr/>
          <p:nvPr/>
        </p:nvGrpSpPr>
        <p:grpSpPr>
          <a:xfrm>
            <a:off x="8612552" y="2501250"/>
            <a:ext cx="1151024" cy="3259523"/>
            <a:chOff x="8612552" y="2501250"/>
            <a:chExt cx="1151024" cy="3259523"/>
          </a:xfrm>
        </p:grpSpPr>
        <p:sp>
          <p:nvSpPr>
            <p:cNvPr id="138" name="Google Shape;138;p8"/>
            <p:cNvSpPr/>
            <p:nvPr/>
          </p:nvSpPr>
          <p:spPr>
            <a:xfrm>
              <a:off x="9012818" y="2959678"/>
              <a:ext cx="232573" cy="1090395"/>
            </a:xfrm>
            <a:custGeom>
              <a:avLst/>
              <a:gdLst/>
              <a:ahLst/>
              <a:cxnLst/>
              <a:rect l="l" t="t" r="r" b="b"/>
              <a:pathLst>
                <a:path w="5398" h="25308" extrusionOk="0">
                  <a:moveTo>
                    <a:pt x="3624" y="0"/>
                  </a:moveTo>
                  <a:lnTo>
                    <a:pt x="3374" y="559"/>
                  </a:lnTo>
                  <a:lnTo>
                    <a:pt x="3085" y="1234"/>
                  </a:lnTo>
                  <a:lnTo>
                    <a:pt x="2738" y="2101"/>
                  </a:lnTo>
                  <a:lnTo>
                    <a:pt x="2314" y="3200"/>
                  </a:lnTo>
                  <a:lnTo>
                    <a:pt x="1890" y="4472"/>
                  </a:lnTo>
                  <a:lnTo>
                    <a:pt x="1658" y="5166"/>
                  </a:lnTo>
                  <a:lnTo>
                    <a:pt x="1446" y="5898"/>
                  </a:lnTo>
                  <a:lnTo>
                    <a:pt x="1234" y="6650"/>
                  </a:lnTo>
                  <a:lnTo>
                    <a:pt x="1022" y="7459"/>
                  </a:lnTo>
                  <a:lnTo>
                    <a:pt x="830" y="8288"/>
                  </a:lnTo>
                  <a:lnTo>
                    <a:pt x="656" y="9136"/>
                  </a:lnTo>
                  <a:lnTo>
                    <a:pt x="483" y="10003"/>
                  </a:lnTo>
                  <a:lnTo>
                    <a:pt x="348" y="10890"/>
                  </a:lnTo>
                  <a:lnTo>
                    <a:pt x="213" y="11796"/>
                  </a:lnTo>
                  <a:lnTo>
                    <a:pt x="116" y="12721"/>
                  </a:lnTo>
                  <a:lnTo>
                    <a:pt x="59" y="13666"/>
                  </a:lnTo>
                  <a:lnTo>
                    <a:pt x="20" y="14610"/>
                  </a:lnTo>
                  <a:lnTo>
                    <a:pt x="1" y="15554"/>
                  </a:lnTo>
                  <a:lnTo>
                    <a:pt x="39" y="16518"/>
                  </a:lnTo>
                  <a:lnTo>
                    <a:pt x="116" y="17463"/>
                  </a:lnTo>
                  <a:lnTo>
                    <a:pt x="232" y="18407"/>
                  </a:lnTo>
                  <a:lnTo>
                    <a:pt x="309" y="18889"/>
                  </a:lnTo>
                  <a:lnTo>
                    <a:pt x="386" y="19351"/>
                  </a:lnTo>
                  <a:lnTo>
                    <a:pt x="502" y="19833"/>
                  </a:lnTo>
                  <a:lnTo>
                    <a:pt x="598" y="20296"/>
                  </a:lnTo>
                  <a:lnTo>
                    <a:pt x="733" y="20758"/>
                  </a:lnTo>
                  <a:lnTo>
                    <a:pt x="868" y="21221"/>
                  </a:lnTo>
                  <a:lnTo>
                    <a:pt x="1022" y="21684"/>
                  </a:lnTo>
                  <a:lnTo>
                    <a:pt x="1177" y="22127"/>
                  </a:lnTo>
                  <a:lnTo>
                    <a:pt x="3624" y="25307"/>
                  </a:lnTo>
                  <a:lnTo>
                    <a:pt x="5398" y="6688"/>
                  </a:lnTo>
                  <a:lnTo>
                    <a:pt x="3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8612552" y="4549956"/>
              <a:ext cx="800562" cy="1210818"/>
            </a:xfrm>
            <a:custGeom>
              <a:avLst/>
              <a:gdLst/>
              <a:ahLst/>
              <a:cxnLst/>
              <a:rect l="l" t="t" r="r" b="b"/>
              <a:pathLst>
                <a:path w="18581" h="28103" extrusionOk="0">
                  <a:moveTo>
                    <a:pt x="637" y="0"/>
                  </a:moveTo>
                  <a:lnTo>
                    <a:pt x="540" y="20"/>
                  </a:lnTo>
                  <a:lnTo>
                    <a:pt x="463" y="39"/>
                  </a:lnTo>
                  <a:lnTo>
                    <a:pt x="367" y="77"/>
                  </a:lnTo>
                  <a:lnTo>
                    <a:pt x="290" y="135"/>
                  </a:lnTo>
                  <a:lnTo>
                    <a:pt x="232" y="193"/>
                  </a:lnTo>
                  <a:lnTo>
                    <a:pt x="155" y="251"/>
                  </a:lnTo>
                  <a:lnTo>
                    <a:pt x="97" y="328"/>
                  </a:lnTo>
                  <a:lnTo>
                    <a:pt x="58" y="405"/>
                  </a:lnTo>
                  <a:lnTo>
                    <a:pt x="20" y="501"/>
                  </a:lnTo>
                  <a:lnTo>
                    <a:pt x="1" y="598"/>
                  </a:lnTo>
                  <a:lnTo>
                    <a:pt x="1" y="694"/>
                  </a:lnTo>
                  <a:lnTo>
                    <a:pt x="20" y="791"/>
                  </a:lnTo>
                  <a:lnTo>
                    <a:pt x="155" y="1581"/>
                  </a:lnTo>
                  <a:lnTo>
                    <a:pt x="309" y="2352"/>
                  </a:lnTo>
                  <a:lnTo>
                    <a:pt x="463" y="3123"/>
                  </a:lnTo>
                  <a:lnTo>
                    <a:pt x="656" y="3874"/>
                  </a:lnTo>
                  <a:lnTo>
                    <a:pt x="868" y="4626"/>
                  </a:lnTo>
                  <a:lnTo>
                    <a:pt x="1080" y="5359"/>
                  </a:lnTo>
                  <a:lnTo>
                    <a:pt x="1311" y="6091"/>
                  </a:lnTo>
                  <a:lnTo>
                    <a:pt x="1543" y="6804"/>
                  </a:lnTo>
                  <a:lnTo>
                    <a:pt x="1812" y="7498"/>
                  </a:lnTo>
                  <a:lnTo>
                    <a:pt x="2082" y="8192"/>
                  </a:lnTo>
                  <a:lnTo>
                    <a:pt x="2352" y="8886"/>
                  </a:lnTo>
                  <a:lnTo>
                    <a:pt x="2641" y="9560"/>
                  </a:lnTo>
                  <a:lnTo>
                    <a:pt x="2950" y="10235"/>
                  </a:lnTo>
                  <a:lnTo>
                    <a:pt x="3258" y="10890"/>
                  </a:lnTo>
                  <a:lnTo>
                    <a:pt x="3586" y="11526"/>
                  </a:lnTo>
                  <a:lnTo>
                    <a:pt x="3913" y="12162"/>
                  </a:lnTo>
                  <a:lnTo>
                    <a:pt x="4241" y="12779"/>
                  </a:lnTo>
                  <a:lnTo>
                    <a:pt x="4588" y="13396"/>
                  </a:lnTo>
                  <a:lnTo>
                    <a:pt x="5301" y="14591"/>
                  </a:lnTo>
                  <a:lnTo>
                    <a:pt x="6014" y="15728"/>
                  </a:lnTo>
                  <a:lnTo>
                    <a:pt x="6766" y="16827"/>
                  </a:lnTo>
                  <a:lnTo>
                    <a:pt x="7518" y="17887"/>
                  </a:lnTo>
                  <a:lnTo>
                    <a:pt x="8289" y="18889"/>
                  </a:lnTo>
                  <a:lnTo>
                    <a:pt x="9060" y="19853"/>
                  </a:lnTo>
                  <a:lnTo>
                    <a:pt x="9811" y="20759"/>
                  </a:lnTo>
                  <a:lnTo>
                    <a:pt x="10582" y="21626"/>
                  </a:lnTo>
                  <a:lnTo>
                    <a:pt x="11315" y="22436"/>
                  </a:lnTo>
                  <a:lnTo>
                    <a:pt x="12047" y="23187"/>
                  </a:lnTo>
                  <a:lnTo>
                    <a:pt x="12741" y="23900"/>
                  </a:lnTo>
                  <a:lnTo>
                    <a:pt x="13416" y="24556"/>
                  </a:lnTo>
                  <a:lnTo>
                    <a:pt x="14052" y="25153"/>
                  </a:lnTo>
                  <a:lnTo>
                    <a:pt x="14668" y="25712"/>
                  </a:lnTo>
                  <a:lnTo>
                    <a:pt x="15227" y="26194"/>
                  </a:lnTo>
                  <a:lnTo>
                    <a:pt x="16191" y="27023"/>
                  </a:lnTo>
                  <a:lnTo>
                    <a:pt x="16943" y="27620"/>
                  </a:lnTo>
                  <a:lnTo>
                    <a:pt x="17425" y="27987"/>
                  </a:lnTo>
                  <a:lnTo>
                    <a:pt x="17579" y="28102"/>
                  </a:lnTo>
                  <a:lnTo>
                    <a:pt x="18581" y="27659"/>
                  </a:lnTo>
                  <a:lnTo>
                    <a:pt x="18388" y="26772"/>
                  </a:lnTo>
                  <a:lnTo>
                    <a:pt x="18196" y="25924"/>
                  </a:lnTo>
                  <a:lnTo>
                    <a:pt x="17984" y="25076"/>
                  </a:lnTo>
                  <a:lnTo>
                    <a:pt x="17771" y="24247"/>
                  </a:lnTo>
                  <a:lnTo>
                    <a:pt x="17540" y="23438"/>
                  </a:lnTo>
                  <a:lnTo>
                    <a:pt x="17309" y="22648"/>
                  </a:lnTo>
                  <a:lnTo>
                    <a:pt x="17058" y="21877"/>
                  </a:lnTo>
                  <a:lnTo>
                    <a:pt x="16808" y="21125"/>
                  </a:lnTo>
                  <a:lnTo>
                    <a:pt x="16307" y="19660"/>
                  </a:lnTo>
                  <a:lnTo>
                    <a:pt x="15767" y="18253"/>
                  </a:lnTo>
                  <a:lnTo>
                    <a:pt x="15208" y="16904"/>
                  </a:lnTo>
                  <a:lnTo>
                    <a:pt x="14630" y="15632"/>
                  </a:lnTo>
                  <a:lnTo>
                    <a:pt x="14032" y="14417"/>
                  </a:lnTo>
                  <a:lnTo>
                    <a:pt x="13416" y="13261"/>
                  </a:lnTo>
                  <a:lnTo>
                    <a:pt x="12799" y="12162"/>
                  </a:lnTo>
                  <a:lnTo>
                    <a:pt x="12163" y="11102"/>
                  </a:lnTo>
                  <a:lnTo>
                    <a:pt x="11527" y="10119"/>
                  </a:lnTo>
                  <a:lnTo>
                    <a:pt x="10891" y="9194"/>
                  </a:lnTo>
                  <a:lnTo>
                    <a:pt x="10235" y="8308"/>
                  </a:lnTo>
                  <a:lnTo>
                    <a:pt x="9580" y="7479"/>
                  </a:lnTo>
                  <a:lnTo>
                    <a:pt x="8944" y="6688"/>
                  </a:lnTo>
                  <a:lnTo>
                    <a:pt x="8289" y="5956"/>
                  </a:lnTo>
                  <a:lnTo>
                    <a:pt x="7653" y="5262"/>
                  </a:lnTo>
                  <a:lnTo>
                    <a:pt x="7036" y="4626"/>
                  </a:lnTo>
                  <a:lnTo>
                    <a:pt x="6419" y="4029"/>
                  </a:lnTo>
                  <a:lnTo>
                    <a:pt x="5821" y="3489"/>
                  </a:lnTo>
                  <a:lnTo>
                    <a:pt x="5224" y="2969"/>
                  </a:lnTo>
                  <a:lnTo>
                    <a:pt x="4665" y="2506"/>
                  </a:lnTo>
                  <a:lnTo>
                    <a:pt x="4106" y="2082"/>
                  </a:lnTo>
                  <a:lnTo>
                    <a:pt x="3586" y="1677"/>
                  </a:lnTo>
                  <a:lnTo>
                    <a:pt x="3085" y="1330"/>
                  </a:lnTo>
                  <a:lnTo>
                    <a:pt x="2603" y="1022"/>
                  </a:lnTo>
                  <a:lnTo>
                    <a:pt x="2159" y="733"/>
                  </a:lnTo>
                  <a:lnTo>
                    <a:pt x="1735" y="482"/>
                  </a:lnTo>
                  <a:lnTo>
                    <a:pt x="1022" y="77"/>
                  </a:lnTo>
                  <a:lnTo>
                    <a:pt x="926" y="39"/>
                  </a:lnTo>
                  <a:lnTo>
                    <a:pt x="8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8796915" y="4809028"/>
              <a:ext cx="509911" cy="777340"/>
            </a:xfrm>
            <a:custGeom>
              <a:avLst/>
              <a:gdLst/>
              <a:ahLst/>
              <a:cxnLst/>
              <a:rect l="l" t="t" r="r" b="b"/>
              <a:pathLst>
                <a:path w="11835" h="18042" extrusionOk="0">
                  <a:moveTo>
                    <a:pt x="78" y="1"/>
                  </a:moveTo>
                  <a:lnTo>
                    <a:pt x="39" y="20"/>
                  </a:lnTo>
                  <a:lnTo>
                    <a:pt x="20" y="39"/>
                  </a:lnTo>
                  <a:lnTo>
                    <a:pt x="1" y="78"/>
                  </a:lnTo>
                  <a:lnTo>
                    <a:pt x="1" y="117"/>
                  </a:lnTo>
                  <a:lnTo>
                    <a:pt x="20" y="155"/>
                  </a:lnTo>
                  <a:lnTo>
                    <a:pt x="1793" y="2969"/>
                  </a:lnTo>
                  <a:lnTo>
                    <a:pt x="3470" y="5648"/>
                  </a:lnTo>
                  <a:lnTo>
                    <a:pt x="5417" y="8694"/>
                  </a:lnTo>
                  <a:lnTo>
                    <a:pt x="7421" y="11797"/>
                  </a:lnTo>
                  <a:lnTo>
                    <a:pt x="9252" y="14611"/>
                  </a:lnTo>
                  <a:lnTo>
                    <a:pt x="10062" y="15806"/>
                  </a:lnTo>
                  <a:lnTo>
                    <a:pt x="10756" y="16789"/>
                  </a:lnTo>
                  <a:lnTo>
                    <a:pt x="11295" y="17540"/>
                  </a:lnTo>
                  <a:lnTo>
                    <a:pt x="11507" y="17830"/>
                  </a:lnTo>
                  <a:lnTo>
                    <a:pt x="11681" y="18022"/>
                  </a:lnTo>
                  <a:lnTo>
                    <a:pt x="11700" y="18042"/>
                  </a:lnTo>
                  <a:lnTo>
                    <a:pt x="11777" y="18042"/>
                  </a:lnTo>
                  <a:lnTo>
                    <a:pt x="11796" y="18022"/>
                  </a:lnTo>
                  <a:lnTo>
                    <a:pt x="11835" y="18003"/>
                  </a:lnTo>
                  <a:lnTo>
                    <a:pt x="11835" y="17965"/>
                  </a:lnTo>
                  <a:lnTo>
                    <a:pt x="11835" y="17926"/>
                  </a:lnTo>
                  <a:lnTo>
                    <a:pt x="11816" y="17887"/>
                  </a:lnTo>
                  <a:lnTo>
                    <a:pt x="11642" y="17695"/>
                  </a:lnTo>
                  <a:lnTo>
                    <a:pt x="11430" y="17425"/>
                  </a:lnTo>
                  <a:lnTo>
                    <a:pt x="10871" y="16654"/>
                  </a:lnTo>
                  <a:lnTo>
                    <a:pt x="10177" y="15632"/>
                  </a:lnTo>
                  <a:lnTo>
                    <a:pt x="9368" y="14418"/>
                  </a:lnTo>
                  <a:lnTo>
                    <a:pt x="7479" y="11546"/>
                  </a:lnTo>
                  <a:lnTo>
                    <a:pt x="5455" y="8404"/>
                  </a:lnTo>
                  <a:lnTo>
                    <a:pt x="3489" y="5321"/>
                  </a:lnTo>
                  <a:lnTo>
                    <a:pt x="1812" y="2661"/>
                  </a:lnTo>
                  <a:lnTo>
                    <a:pt x="174" y="39"/>
                  </a:lnTo>
                  <a:lnTo>
                    <a:pt x="155" y="20"/>
                  </a:lnTo>
                  <a:lnTo>
                    <a:pt x="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8723023" y="3433013"/>
              <a:ext cx="657736" cy="2273768"/>
            </a:xfrm>
            <a:custGeom>
              <a:avLst/>
              <a:gdLst/>
              <a:ahLst/>
              <a:cxnLst/>
              <a:rect l="l" t="t" r="r" b="b"/>
              <a:pathLst>
                <a:path w="15266" h="52774" extrusionOk="0">
                  <a:moveTo>
                    <a:pt x="2062" y="0"/>
                  </a:moveTo>
                  <a:lnTo>
                    <a:pt x="1928" y="39"/>
                  </a:lnTo>
                  <a:lnTo>
                    <a:pt x="1773" y="78"/>
                  </a:lnTo>
                  <a:lnTo>
                    <a:pt x="1638" y="155"/>
                  </a:lnTo>
                  <a:lnTo>
                    <a:pt x="1523" y="232"/>
                  </a:lnTo>
                  <a:lnTo>
                    <a:pt x="1407" y="328"/>
                  </a:lnTo>
                  <a:lnTo>
                    <a:pt x="1291" y="444"/>
                  </a:lnTo>
                  <a:lnTo>
                    <a:pt x="1214" y="579"/>
                  </a:lnTo>
                  <a:lnTo>
                    <a:pt x="1157" y="733"/>
                  </a:lnTo>
                  <a:lnTo>
                    <a:pt x="1099" y="906"/>
                  </a:lnTo>
                  <a:lnTo>
                    <a:pt x="867" y="2178"/>
                  </a:lnTo>
                  <a:lnTo>
                    <a:pt x="655" y="3451"/>
                  </a:lnTo>
                  <a:lnTo>
                    <a:pt x="482" y="4723"/>
                  </a:lnTo>
                  <a:lnTo>
                    <a:pt x="328" y="5975"/>
                  </a:lnTo>
                  <a:lnTo>
                    <a:pt x="212" y="7248"/>
                  </a:lnTo>
                  <a:lnTo>
                    <a:pt x="116" y="8481"/>
                  </a:lnTo>
                  <a:lnTo>
                    <a:pt x="58" y="9734"/>
                  </a:lnTo>
                  <a:lnTo>
                    <a:pt x="19" y="10967"/>
                  </a:lnTo>
                  <a:lnTo>
                    <a:pt x="0" y="12201"/>
                  </a:lnTo>
                  <a:lnTo>
                    <a:pt x="19" y="13415"/>
                  </a:lnTo>
                  <a:lnTo>
                    <a:pt x="58" y="14630"/>
                  </a:lnTo>
                  <a:lnTo>
                    <a:pt x="116" y="15825"/>
                  </a:lnTo>
                  <a:lnTo>
                    <a:pt x="193" y="17020"/>
                  </a:lnTo>
                  <a:lnTo>
                    <a:pt x="289" y="18195"/>
                  </a:lnTo>
                  <a:lnTo>
                    <a:pt x="424" y="19371"/>
                  </a:lnTo>
                  <a:lnTo>
                    <a:pt x="559" y="20528"/>
                  </a:lnTo>
                  <a:lnTo>
                    <a:pt x="713" y="21665"/>
                  </a:lnTo>
                  <a:lnTo>
                    <a:pt x="906" y="22802"/>
                  </a:lnTo>
                  <a:lnTo>
                    <a:pt x="1099" y="23920"/>
                  </a:lnTo>
                  <a:lnTo>
                    <a:pt x="1291" y="25038"/>
                  </a:lnTo>
                  <a:lnTo>
                    <a:pt x="1523" y="26117"/>
                  </a:lnTo>
                  <a:lnTo>
                    <a:pt x="1754" y="27196"/>
                  </a:lnTo>
                  <a:lnTo>
                    <a:pt x="2005" y="28276"/>
                  </a:lnTo>
                  <a:lnTo>
                    <a:pt x="2274" y="29317"/>
                  </a:lnTo>
                  <a:lnTo>
                    <a:pt x="2544" y="30357"/>
                  </a:lnTo>
                  <a:lnTo>
                    <a:pt x="2833" y="31360"/>
                  </a:lnTo>
                  <a:lnTo>
                    <a:pt x="3123" y="32362"/>
                  </a:lnTo>
                  <a:lnTo>
                    <a:pt x="3431" y="33345"/>
                  </a:lnTo>
                  <a:lnTo>
                    <a:pt x="3739" y="34309"/>
                  </a:lnTo>
                  <a:lnTo>
                    <a:pt x="4048" y="35253"/>
                  </a:lnTo>
                  <a:lnTo>
                    <a:pt x="4703" y="37084"/>
                  </a:lnTo>
                  <a:lnTo>
                    <a:pt x="5358" y="38838"/>
                  </a:lnTo>
                  <a:lnTo>
                    <a:pt x="6033" y="40496"/>
                  </a:lnTo>
                  <a:lnTo>
                    <a:pt x="6708" y="42076"/>
                  </a:lnTo>
                  <a:lnTo>
                    <a:pt x="7382" y="43560"/>
                  </a:lnTo>
                  <a:lnTo>
                    <a:pt x="8037" y="44948"/>
                  </a:lnTo>
                  <a:lnTo>
                    <a:pt x="8674" y="46239"/>
                  </a:lnTo>
                  <a:lnTo>
                    <a:pt x="9271" y="47434"/>
                  </a:lnTo>
                  <a:lnTo>
                    <a:pt x="9849" y="48514"/>
                  </a:lnTo>
                  <a:lnTo>
                    <a:pt x="10389" y="49477"/>
                  </a:lnTo>
                  <a:lnTo>
                    <a:pt x="10871" y="50326"/>
                  </a:lnTo>
                  <a:lnTo>
                    <a:pt x="11680" y="51675"/>
                  </a:lnTo>
                  <a:lnTo>
                    <a:pt x="12201" y="52504"/>
                  </a:lnTo>
                  <a:lnTo>
                    <a:pt x="12393" y="52773"/>
                  </a:lnTo>
                  <a:lnTo>
                    <a:pt x="14186" y="52658"/>
                  </a:lnTo>
                  <a:lnTo>
                    <a:pt x="14379" y="51212"/>
                  </a:lnTo>
                  <a:lnTo>
                    <a:pt x="14571" y="49786"/>
                  </a:lnTo>
                  <a:lnTo>
                    <a:pt x="14726" y="48360"/>
                  </a:lnTo>
                  <a:lnTo>
                    <a:pt x="14861" y="46972"/>
                  </a:lnTo>
                  <a:lnTo>
                    <a:pt x="14976" y="45623"/>
                  </a:lnTo>
                  <a:lnTo>
                    <a:pt x="15073" y="44273"/>
                  </a:lnTo>
                  <a:lnTo>
                    <a:pt x="15150" y="42944"/>
                  </a:lnTo>
                  <a:lnTo>
                    <a:pt x="15207" y="41652"/>
                  </a:lnTo>
                  <a:lnTo>
                    <a:pt x="15246" y="40361"/>
                  </a:lnTo>
                  <a:lnTo>
                    <a:pt x="15265" y="39108"/>
                  </a:lnTo>
                  <a:lnTo>
                    <a:pt x="15246" y="37855"/>
                  </a:lnTo>
                  <a:lnTo>
                    <a:pt x="15227" y="36641"/>
                  </a:lnTo>
                  <a:lnTo>
                    <a:pt x="15207" y="35446"/>
                  </a:lnTo>
                  <a:lnTo>
                    <a:pt x="15150" y="34270"/>
                  </a:lnTo>
                  <a:lnTo>
                    <a:pt x="15073" y="33114"/>
                  </a:lnTo>
                  <a:lnTo>
                    <a:pt x="14995" y="31976"/>
                  </a:lnTo>
                  <a:lnTo>
                    <a:pt x="14899" y="30878"/>
                  </a:lnTo>
                  <a:lnTo>
                    <a:pt x="14783" y="29779"/>
                  </a:lnTo>
                  <a:lnTo>
                    <a:pt x="14649" y="28700"/>
                  </a:lnTo>
                  <a:lnTo>
                    <a:pt x="14514" y="27659"/>
                  </a:lnTo>
                  <a:lnTo>
                    <a:pt x="14359" y="26618"/>
                  </a:lnTo>
                  <a:lnTo>
                    <a:pt x="14186" y="25616"/>
                  </a:lnTo>
                  <a:lnTo>
                    <a:pt x="14012" y="24614"/>
                  </a:lnTo>
                  <a:lnTo>
                    <a:pt x="13820" y="23650"/>
                  </a:lnTo>
                  <a:lnTo>
                    <a:pt x="13608" y="22706"/>
                  </a:lnTo>
                  <a:lnTo>
                    <a:pt x="13396" y="21761"/>
                  </a:lnTo>
                  <a:lnTo>
                    <a:pt x="13184" y="20855"/>
                  </a:lnTo>
                  <a:lnTo>
                    <a:pt x="12952" y="19969"/>
                  </a:lnTo>
                  <a:lnTo>
                    <a:pt x="12721" y="19101"/>
                  </a:lnTo>
                  <a:lnTo>
                    <a:pt x="12471" y="18253"/>
                  </a:lnTo>
                  <a:lnTo>
                    <a:pt x="12201" y="17405"/>
                  </a:lnTo>
                  <a:lnTo>
                    <a:pt x="11950" y="16596"/>
                  </a:lnTo>
                  <a:lnTo>
                    <a:pt x="11680" y="15805"/>
                  </a:lnTo>
                  <a:lnTo>
                    <a:pt x="11410" y="15034"/>
                  </a:lnTo>
                  <a:lnTo>
                    <a:pt x="10832" y="13531"/>
                  </a:lnTo>
                  <a:lnTo>
                    <a:pt x="10254" y="12124"/>
                  </a:lnTo>
                  <a:lnTo>
                    <a:pt x="9657" y="10794"/>
                  </a:lnTo>
                  <a:lnTo>
                    <a:pt x="9059" y="9522"/>
                  </a:lnTo>
                  <a:lnTo>
                    <a:pt x="8462" y="8327"/>
                  </a:lnTo>
                  <a:lnTo>
                    <a:pt x="7845" y="7209"/>
                  </a:lnTo>
                  <a:lnTo>
                    <a:pt x="7247" y="6168"/>
                  </a:lnTo>
                  <a:lnTo>
                    <a:pt x="6650" y="5204"/>
                  </a:lnTo>
                  <a:lnTo>
                    <a:pt x="6052" y="4299"/>
                  </a:lnTo>
                  <a:lnTo>
                    <a:pt x="5493" y="3470"/>
                  </a:lnTo>
                  <a:lnTo>
                    <a:pt x="4954" y="2718"/>
                  </a:lnTo>
                  <a:lnTo>
                    <a:pt x="4433" y="2024"/>
                  </a:lnTo>
                  <a:lnTo>
                    <a:pt x="3932" y="1407"/>
                  </a:lnTo>
                  <a:lnTo>
                    <a:pt x="3469" y="848"/>
                  </a:lnTo>
                  <a:lnTo>
                    <a:pt x="3065" y="367"/>
                  </a:lnTo>
                  <a:lnTo>
                    <a:pt x="2930" y="251"/>
                  </a:lnTo>
                  <a:lnTo>
                    <a:pt x="2814" y="155"/>
                  </a:lnTo>
                  <a:lnTo>
                    <a:pt x="2660" y="78"/>
                  </a:lnTo>
                  <a:lnTo>
                    <a:pt x="2525" y="39"/>
                  </a:lnTo>
                  <a:lnTo>
                    <a:pt x="2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8877486" y="3749388"/>
              <a:ext cx="348816" cy="1627708"/>
            </a:xfrm>
            <a:custGeom>
              <a:avLst/>
              <a:gdLst/>
              <a:ahLst/>
              <a:cxnLst/>
              <a:rect l="l" t="t" r="r" b="b"/>
              <a:pathLst>
                <a:path w="8096" h="37779" extrusionOk="0">
                  <a:moveTo>
                    <a:pt x="58" y="1"/>
                  </a:moveTo>
                  <a:lnTo>
                    <a:pt x="39" y="20"/>
                  </a:lnTo>
                  <a:lnTo>
                    <a:pt x="0" y="39"/>
                  </a:lnTo>
                  <a:lnTo>
                    <a:pt x="0" y="78"/>
                  </a:lnTo>
                  <a:lnTo>
                    <a:pt x="0" y="117"/>
                  </a:lnTo>
                  <a:lnTo>
                    <a:pt x="1195" y="5629"/>
                  </a:lnTo>
                  <a:lnTo>
                    <a:pt x="3816" y="17714"/>
                  </a:lnTo>
                  <a:lnTo>
                    <a:pt x="5223" y="24344"/>
                  </a:lnTo>
                  <a:lnTo>
                    <a:pt x="6496" y="30377"/>
                  </a:lnTo>
                  <a:lnTo>
                    <a:pt x="7016" y="32941"/>
                  </a:lnTo>
                  <a:lnTo>
                    <a:pt x="7440" y="35080"/>
                  </a:lnTo>
                  <a:lnTo>
                    <a:pt x="7748" y="36699"/>
                  </a:lnTo>
                  <a:lnTo>
                    <a:pt x="7903" y="37701"/>
                  </a:lnTo>
                  <a:lnTo>
                    <a:pt x="7922" y="37721"/>
                  </a:lnTo>
                  <a:lnTo>
                    <a:pt x="7941" y="37759"/>
                  </a:lnTo>
                  <a:lnTo>
                    <a:pt x="7980" y="37759"/>
                  </a:lnTo>
                  <a:lnTo>
                    <a:pt x="7999" y="37779"/>
                  </a:lnTo>
                  <a:lnTo>
                    <a:pt x="8018" y="37779"/>
                  </a:lnTo>
                  <a:lnTo>
                    <a:pt x="8057" y="37759"/>
                  </a:lnTo>
                  <a:lnTo>
                    <a:pt x="8076" y="37740"/>
                  </a:lnTo>
                  <a:lnTo>
                    <a:pt x="8095" y="37701"/>
                  </a:lnTo>
                  <a:lnTo>
                    <a:pt x="8095" y="37663"/>
                  </a:lnTo>
                  <a:lnTo>
                    <a:pt x="7941" y="36661"/>
                  </a:lnTo>
                  <a:lnTo>
                    <a:pt x="7633" y="35061"/>
                  </a:lnTo>
                  <a:lnTo>
                    <a:pt x="7209" y="32921"/>
                  </a:lnTo>
                  <a:lnTo>
                    <a:pt x="6669" y="30358"/>
                  </a:lnTo>
                  <a:lnTo>
                    <a:pt x="5416" y="24306"/>
                  </a:lnTo>
                  <a:lnTo>
                    <a:pt x="3990" y="17675"/>
                  </a:lnTo>
                  <a:lnTo>
                    <a:pt x="1388" y="5590"/>
                  </a:lnTo>
                  <a:lnTo>
                    <a:pt x="174" y="78"/>
                  </a:lnTo>
                  <a:lnTo>
                    <a:pt x="154" y="39"/>
                  </a:lnTo>
                  <a:lnTo>
                    <a:pt x="135" y="20"/>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9063487" y="2501250"/>
              <a:ext cx="700088" cy="1675016"/>
            </a:xfrm>
            <a:custGeom>
              <a:avLst/>
              <a:gdLst/>
              <a:ahLst/>
              <a:cxnLst/>
              <a:rect l="l" t="t" r="r" b="b"/>
              <a:pathLst>
                <a:path w="16249" h="38877" extrusionOk="0">
                  <a:moveTo>
                    <a:pt x="579" y="1"/>
                  </a:moveTo>
                  <a:lnTo>
                    <a:pt x="444" y="39"/>
                  </a:lnTo>
                  <a:lnTo>
                    <a:pt x="309" y="97"/>
                  </a:lnTo>
                  <a:lnTo>
                    <a:pt x="213" y="174"/>
                  </a:lnTo>
                  <a:lnTo>
                    <a:pt x="135" y="309"/>
                  </a:lnTo>
                  <a:lnTo>
                    <a:pt x="97" y="444"/>
                  </a:lnTo>
                  <a:lnTo>
                    <a:pt x="58" y="1138"/>
                  </a:lnTo>
                  <a:lnTo>
                    <a:pt x="20" y="1851"/>
                  </a:lnTo>
                  <a:lnTo>
                    <a:pt x="1" y="2564"/>
                  </a:lnTo>
                  <a:lnTo>
                    <a:pt x="20" y="3297"/>
                  </a:lnTo>
                  <a:lnTo>
                    <a:pt x="58" y="4048"/>
                  </a:lnTo>
                  <a:lnTo>
                    <a:pt x="116" y="4800"/>
                  </a:lnTo>
                  <a:lnTo>
                    <a:pt x="193" y="5552"/>
                  </a:lnTo>
                  <a:lnTo>
                    <a:pt x="290" y="6323"/>
                  </a:lnTo>
                  <a:lnTo>
                    <a:pt x="386" y="7094"/>
                  </a:lnTo>
                  <a:lnTo>
                    <a:pt x="521" y="7865"/>
                  </a:lnTo>
                  <a:lnTo>
                    <a:pt x="675" y="8655"/>
                  </a:lnTo>
                  <a:lnTo>
                    <a:pt x="829" y="9445"/>
                  </a:lnTo>
                  <a:lnTo>
                    <a:pt x="1022" y="10235"/>
                  </a:lnTo>
                  <a:lnTo>
                    <a:pt x="1215" y="11026"/>
                  </a:lnTo>
                  <a:lnTo>
                    <a:pt x="1408" y="11835"/>
                  </a:lnTo>
                  <a:lnTo>
                    <a:pt x="1639" y="12625"/>
                  </a:lnTo>
                  <a:lnTo>
                    <a:pt x="2121" y="14225"/>
                  </a:lnTo>
                  <a:lnTo>
                    <a:pt x="2641" y="15825"/>
                  </a:lnTo>
                  <a:lnTo>
                    <a:pt x="3200" y="17425"/>
                  </a:lnTo>
                  <a:lnTo>
                    <a:pt x="3798" y="19005"/>
                  </a:lnTo>
                  <a:lnTo>
                    <a:pt x="4434" y="20566"/>
                  </a:lnTo>
                  <a:lnTo>
                    <a:pt x="5070" y="22108"/>
                  </a:lnTo>
                  <a:lnTo>
                    <a:pt x="5744" y="23612"/>
                  </a:lnTo>
                  <a:lnTo>
                    <a:pt x="6400" y="25077"/>
                  </a:lnTo>
                  <a:lnTo>
                    <a:pt x="7074" y="26503"/>
                  </a:lnTo>
                  <a:lnTo>
                    <a:pt x="7749" y="27891"/>
                  </a:lnTo>
                  <a:lnTo>
                    <a:pt x="8423" y="29220"/>
                  </a:lnTo>
                  <a:lnTo>
                    <a:pt x="9079" y="30473"/>
                  </a:lnTo>
                  <a:lnTo>
                    <a:pt x="9715" y="31668"/>
                  </a:lnTo>
                  <a:lnTo>
                    <a:pt x="10332" y="32786"/>
                  </a:lnTo>
                  <a:lnTo>
                    <a:pt x="11449" y="34791"/>
                  </a:lnTo>
                  <a:lnTo>
                    <a:pt x="12394" y="36429"/>
                  </a:lnTo>
                  <a:lnTo>
                    <a:pt x="13146" y="37663"/>
                  </a:lnTo>
                  <a:lnTo>
                    <a:pt x="13782" y="38703"/>
                  </a:lnTo>
                  <a:lnTo>
                    <a:pt x="16249" y="38877"/>
                  </a:lnTo>
                  <a:lnTo>
                    <a:pt x="16249" y="38877"/>
                  </a:lnTo>
                  <a:lnTo>
                    <a:pt x="15940" y="37277"/>
                  </a:lnTo>
                  <a:lnTo>
                    <a:pt x="15613" y="35658"/>
                  </a:lnTo>
                  <a:lnTo>
                    <a:pt x="15246" y="34039"/>
                  </a:lnTo>
                  <a:lnTo>
                    <a:pt x="14842" y="32420"/>
                  </a:lnTo>
                  <a:lnTo>
                    <a:pt x="14418" y="30801"/>
                  </a:lnTo>
                  <a:lnTo>
                    <a:pt x="13974" y="29182"/>
                  </a:lnTo>
                  <a:lnTo>
                    <a:pt x="13493" y="27563"/>
                  </a:lnTo>
                  <a:lnTo>
                    <a:pt x="12991" y="25963"/>
                  </a:lnTo>
                  <a:lnTo>
                    <a:pt x="12490" y="24383"/>
                  </a:lnTo>
                  <a:lnTo>
                    <a:pt x="11951" y="22802"/>
                  </a:lnTo>
                  <a:lnTo>
                    <a:pt x="11411" y="21260"/>
                  </a:lnTo>
                  <a:lnTo>
                    <a:pt x="10852" y="19738"/>
                  </a:lnTo>
                  <a:lnTo>
                    <a:pt x="10293" y="18234"/>
                  </a:lnTo>
                  <a:lnTo>
                    <a:pt x="9715" y="16769"/>
                  </a:lnTo>
                  <a:lnTo>
                    <a:pt x="9137" y="15343"/>
                  </a:lnTo>
                  <a:lnTo>
                    <a:pt x="8558" y="13955"/>
                  </a:lnTo>
                  <a:lnTo>
                    <a:pt x="7980" y="12606"/>
                  </a:lnTo>
                  <a:lnTo>
                    <a:pt x="7402" y="11315"/>
                  </a:lnTo>
                  <a:lnTo>
                    <a:pt x="6824" y="10062"/>
                  </a:lnTo>
                  <a:lnTo>
                    <a:pt x="6265" y="8886"/>
                  </a:lnTo>
                  <a:lnTo>
                    <a:pt x="5706" y="7749"/>
                  </a:lnTo>
                  <a:lnTo>
                    <a:pt x="5166" y="6670"/>
                  </a:lnTo>
                  <a:lnTo>
                    <a:pt x="4646" y="5667"/>
                  </a:lnTo>
                  <a:lnTo>
                    <a:pt x="4145" y="4723"/>
                  </a:lnTo>
                  <a:lnTo>
                    <a:pt x="3663" y="3856"/>
                  </a:lnTo>
                  <a:lnTo>
                    <a:pt x="3181" y="3085"/>
                  </a:lnTo>
                  <a:lnTo>
                    <a:pt x="2757" y="2371"/>
                  </a:lnTo>
                  <a:lnTo>
                    <a:pt x="2333" y="1735"/>
                  </a:lnTo>
                  <a:lnTo>
                    <a:pt x="1947" y="1196"/>
                  </a:lnTo>
                  <a:lnTo>
                    <a:pt x="1600" y="752"/>
                  </a:lnTo>
                  <a:lnTo>
                    <a:pt x="1273" y="405"/>
                  </a:lnTo>
                  <a:lnTo>
                    <a:pt x="1138" y="271"/>
                  </a:lnTo>
                  <a:lnTo>
                    <a:pt x="1003" y="155"/>
                  </a:lnTo>
                  <a:lnTo>
                    <a:pt x="868" y="78"/>
                  </a:lnTo>
                  <a:lnTo>
                    <a:pt x="714" y="20"/>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9164825" y="2775316"/>
              <a:ext cx="309781" cy="798063"/>
            </a:xfrm>
            <a:custGeom>
              <a:avLst/>
              <a:gdLst/>
              <a:ahLst/>
              <a:cxnLst/>
              <a:rect l="l" t="t" r="r" b="b"/>
              <a:pathLst>
                <a:path w="7190" h="18523" extrusionOk="0">
                  <a:moveTo>
                    <a:pt x="58" y="0"/>
                  </a:moveTo>
                  <a:lnTo>
                    <a:pt x="39" y="19"/>
                  </a:lnTo>
                  <a:lnTo>
                    <a:pt x="19" y="58"/>
                  </a:lnTo>
                  <a:lnTo>
                    <a:pt x="0" y="97"/>
                  </a:lnTo>
                  <a:lnTo>
                    <a:pt x="19" y="135"/>
                  </a:lnTo>
                  <a:lnTo>
                    <a:pt x="3296" y="8712"/>
                  </a:lnTo>
                  <a:lnTo>
                    <a:pt x="5667" y="14899"/>
                  </a:lnTo>
                  <a:lnTo>
                    <a:pt x="6997" y="18446"/>
                  </a:lnTo>
                  <a:lnTo>
                    <a:pt x="7035" y="18503"/>
                  </a:lnTo>
                  <a:lnTo>
                    <a:pt x="7093" y="18523"/>
                  </a:lnTo>
                  <a:lnTo>
                    <a:pt x="7112" y="18503"/>
                  </a:lnTo>
                  <a:lnTo>
                    <a:pt x="7151" y="18484"/>
                  </a:lnTo>
                  <a:lnTo>
                    <a:pt x="7170" y="18465"/>
                  </a:lnTo>
                  <a:lnTo>
                    <a:pt x="7189" y="18426"/>
                  </a:lnTo>
                  <a:lnTo>
                    <a:pt x="7170" y="18388"/>
                  </a:lnTo>
                  <a:lnTo>
                    <a:pt x="5840" y="14841"/>
                  </a:lnTo>
                  <a:lnTo>
                    <a:pt x="3469" y="8654"/>
                  </a:lnTo>
                  <a:lnTo>
                    <a:pt x="193" y="58"/>
                  </a:lnTo>
                  <a:lnTo>
                    <a:pt x="173" y="3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8"/>
          <p:cNvGrpSpPr/>
          <p:nvPr/>
        </p:nvGrpSpPr>
        <p:grpSpPr>
          <a:xfrm rot="10800000" flipH="1">
            <a:off x="-152400" y="-762003"/>
            <a:ext cx="1138550" cy="3112118"/>
            <a:chOff x="-143200" y="2391747"/>
            <a:chExt cx="1138550" cy="3112118"/>
          </a:xfrm>
        </p:grpSpPr>
        <p:sp>
          <p:nvSpPr>
            <p:cNvPr id="146" name="Google Shape;146;p8"/>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4"/>
        <p:cNvGrpSpPr/>
        <p:nvPr/>
      </p:nvGrpSpPr>
      <p:grpSpPr>
        <a:xfrm>
          <a:off x="0" y="0"/>
          <a:ext cx="0" cy="0"/>
          <a:chOff x="0" y="0"/>
          <a:chExt cx="0" cy="0"/>
        </a:xfrm>
      </p:grpSpPr>
      <p:sp>
        <p:nvSpPr>
          <p:cNvPr id="155" name="Google Shape;155;p9"/>
          <p:cNvSpPr/>
          <p:nvPr/>
        </p:nvSpPr>
        <p:spPr>
          <a:xfrm>
            <a:off x="524433" y="247239"/>
            <a:ext cx="8095135" cy="4649022"/>
          </a:xfrm>
          <a:custGeom>
            <a:avLst/>
            <a:gdLst/>
            <a:ahLst/>
            <a:cxnLst/>
            <a:rect l="l" t="t" r="r" b="b"/>
            <a:pathLst>
              <a:path w="50876" h="29218" extrusionOk="0">
                <a:moveTo>
                  <a:pt x="18486" y="1"/>
                </a:moveTo>
                <a:lnTo>
                  <a:pt x="17566" y="40"/>
                </a:lnTo>
                <a:lnTo>
                  <a:pt x="16645" y="79"/>
                </a:lnTo>
                <a:lnTo>
                  <a:pt x="15725" y="158"/>
                </a:lnTo>
                <a:lnTo>
                  <a:pt x="15098" y="216"/>
                </a:lnTo>
                <a:lnTo>
                  <a:pt x="14452" y="314"/>
                </a:lnTo>
                <a:lnTo>
                  <a:pt x="13806" y="412"/>
                </a:lnTo>
                <a:lnTo>
                  <a:pt x="13160" y="530"/>
                </a:lnTo>
                <a:lnTo>
                  <a:pt x="12513" y="667"/>
                </a:lnTo>
                <a:lnTo>
                  <a:pt x="11867" y="804"/>
                </a:lnTo>
                <a:lnTo>
                  <a:pt x="11221" y="980"/>
                </a:lnTo>
                <a:lnTo>
                  <a:pt x="10594" y="1176"/>
                </a:lnTo>
                <a:lnTo>
                  <a:pt x="9968" y="1391"/>
                </a:lnTo>
                <a:lnTo>
                  <a:pt x="9361" y="1607"/>
                </a:lnTo>
                <a:lnTo>
                  <a:pt x="8754" y="1861"/>
                </a:lnTo>
                <a:lnTo>
                  <a:pt x="8147" y="2135"/>
                </a:lnTo>
                <a:lnTo>
                  <a:pt x="7559" y="2429"/>
                </a:lnTo>
                <a:lnTo>
                  <a:pt x="6991" y="2742"/>
                </a:lnTo>
                <a:lnTo>
                  <a:pt x="6423" y="3075"/>
                </a:lnTo>
                <a:lnTo>
                  <a:pt x="5875" y="3428"/>
                </a:lnTo>
                <a:lnTo>
                  <a:pt x="5483" y="3722"/>
                </a:lnTo>
                <a:lnTo>
                  <a:pt x="5092" y="3996"/>
                </a:lnTo>
                <a:lnTo>
                  <a:pt x="4739" y="4309"/>
                </a:lnTo>
                <a:lnTo>
                  <a:pt x="4406" y="4603"/>
                </a:lnTo>
                <a:lnTo>
                  <a:pt x="4074" y="4936"/>
                </a:lnTo>
                <a:lnTo>
                  <a:pt x="3780" y="5249"/>
                </a:lnTo>
                <a:lnTo>
                  <a:pt x="3486" y="5582"/>
                </a:lnTo>
                <a:lnTo>
                  <a:pt x="3212" y="5934"/>
                </a:lnTo>
                <a:lnTo>
                  <a:pt x="2938" y="6287"/>
                </a:lnTo>
                <a:lnTo>
                  <a:pt x="2703" y="6659"/>
                </a:lnTo>
                <a:lnTo>
                  <a:pt x="2468" y="7050"/>
                </a:lnTo>
                <a:lnTo>
                  <a:pt x="2233" y="7442"/>
                </a:lnTo>
                <a:lnTo>
                  <a:pt x="2037" y="7834"/>
                </a:lnTo>
                <a:lnTo>
                  <a:pt x="1841" y="8245"/>
                </a:lnTo>
                <a:lnTo>
                  <a:pt x="1665" y="8656"/>
                </a:lnTo>
                <a:lnTo>
                  <a:pt x="1489" y="9067"/>
                </a:lnTo>
                <a:lnTo>
                  <a:pt x="1352" y="9518"/>
                </a:lnTo>
                <a:lnTo>
                  <a:pt x="1195" y="9949"/>
                </a:lnTo>
                <a:lnTo>
                  <a:pt x="1077" y="10399"/>
                </a:lnTo>
                <a:lnTo>
                  <a:pt x="960" y="10849"/>
                </a:lnTo>
                <a:lnTo>
                  <a:pt x="745" y="11789"/>
                </a:lnTo>
                <a:lnTo>
                  <a:pt x="588" y="12749"/>
                </a:lnTo>
                <a:lnTo>
                  <a:pt x="431" y="13767"/>
                </a:lnTo>
                <a:lnTo>
                  <a:pt x="314" y="14805"/>
                </a:lnTo>
                <a:lnTo>
                  <a:pt x="196" y="15843"/>
                </a:lnTo>
                <a:lnTo>
                  <a:pt x="118" y="16881"/>
                </a:lnTo>
                <a:lnTo>
                  <a:pt x="59" y="17899"/>
                </a:lnTo>
                <a:lnTo>
                  <a:pt x="20" y="18937"/>
                </a:lnTo>
                <a:lnTo>
                  <a:pt x="0" y="19975"/>
                </a:lnTo>
                <a:lnTo>
                  <a:pt x="0" y="21032"/>
                </a:lnTo>
                <a:lnTo>
                  <a:pt x="0" y="21855"/>
                </a:lnTo>
                <a:lnTo>
                  <a:pt x="20" y="22716"/>
                </a:lnTo>
                <a:lnTo>
                  <a:pt x="40" y="23147"/>
                </a:lnTo>
                <a:lnTo>
                  <a:pt x="79" y="23578"/>
                </a:lnTo>
                <a:lnTo>
                  <a:pt x="118" y="24028"/>
                </a:lnTo>
                <a:lnTo>
                  <a:pt x="196" y="24459"/>
                </a:lnTo>
                <a:lnTo>
                  <a:pt x="275" y="24870"/>
                </a:lnTo>
                <a:lnTo>
                  <a:pt x="392" y="25301"/>
                </a:lnTo>
                <a:lnTo>
                  <a:pt x="529" y="25693"/>
                </a:lnTo>
                <a:lnTo>
                  <a:pt x="686" y="26084"/>
                </a:lnTo>
                <a:lnTo>
                  <a:pt x="882" y="26476"/>
                </a:lnTo>
                <a:lnTo>
                  <a:pt x="1097" y="26829"/>
                </a:lnTo>
                <a:lnTo>
                  <a:pt x="1371" y="27162"/>
                </a:lnTo>
                <a:lnTo>
                  <a:pt x="1665" y="27475"/>
                </a:lnTo>
                <a:lnTo>
                  <a:pt x="1841" y="27612"/>
                </a:lnTo>
                <a:lnTo>
                  <a:pt x="2017" y="27769"/>
                </a:lnTo>
                <a:lnTo>
                  <a:pt x="2194" y="27886"/>
                </a:lnTo>
                <a:lnTo>
                  <a:pt x="2389" y="28004"/>
                </a:lnTo>
                <a:lnTo>
                  <a:pt x="2781" y="28219"/>
                </a:lnTo>
                <a:lnTo>
                  <a:pt x="3212" y="28395"/>
                </a:lnTo>
                <a:lnTo>
                  <a:pt x="3643" y="28532"/>
                </a:lnTo>
                <a:lnTo>
                  <a:pt x="4074" y="28669"/>
                </a:lnTo>
                <a:lnTo>
                  <a:pt x="4524" y="28767"/>
                </a:lnTo>
                <a:lnTo>
                  <a:pt x="4974" y="28846"/>
                </a:lnTo>
                <a:lnTo>
                  <a:pt x="5699" y="28983"/>
                </a:lnTo>
                <a:lnTo>
                  <a:pt x="6404" y="29081"/>
                </a:lnTo>
                <a:lnTo>
                  <a:pt x="7128" y="29159"/>
                </a:lnTo>
                <a:lnTo>
                  <a:pt x="7853" y="29218"/>
                </a:lnTo>
                <a:lnTo>
                  <a:pt x="19524" y="29218"/>
                </a:lnTo>
                <a:lnTo>
                  <a:pt x="22970" y="29178"/>
                </a:lnTo>
                <a:lnTo>
                  <a:pt x="26436" y="29159"/>
                </a:lnTo>
                <a:lnTo>
                  <a:pt x="29903" y="29159"/>
                </a:lnTo>
                <a:lnTo>
                  <a:pt x="31626" y="29198"/>
                </a:lnTo>
                <a:lnTo>
                  <a:pt x="33349" y="29218"/>
                </a:lnTo>
                <a:lnTo>
                  <a:pt x="43336" y="29218"/>
                </a:lnTo>
                <a:lnTo>
                  <a:pt x="43963" y="29081"/>
                </a:lnTo>
                <a:lnTo>
                  <a:pt x="44570" y="28904"/>
                </a:lnTo>
                <a:lnTo>
                  <a:pt x="44981" y="28767"/>
                </a:lnTo>
                <a:lnTo>
                  <a:pt x="45372" y="28591"/>
                </a:lnTo>
                <a:lnTo>
                  <a:pt x="45764" y="28395"/>
                </a:lnTo>
                <a:lnTo>
                  <a:pt x="46136" y="28180"/>
                </a:lnTo>
                <a:lnTo>
                  <a:pt x="46508" y="27945"/>
                </a:lnTo>
                <a:lnTo>
                  <a:pt x="46841" y="27671"/>
                </a:lnTo>
                <a:lnTo>
                  <a:pt x="47174" y="27396"/>
                </a:lnTo>
                <a:lnTo>
                  <a:pt x="47487" y="27103"/>
                </a:lnTo>
                <a:lnTo>
                  <a:pt x="47762" y="26789"/>
                </a:lnTo>
                <a:lnTo>
                  <a:pt x="48036" y="26457"/>
                </a:lnTo>
                <a:lnTo>
                  <a:pt x="48271" y="26104"/>
                </a:lnTo>
                <a:lnTo>
                  <a:pt x="48486" y="25732"/>
                </a:lnTo>
                <a:lnTo>
                  <a:pt x="48662" y="25340"/>
                </a:lnTo>
                <a:lnTo>
                  <a:pt x="48819" y="24929"/>
                </a:lnTo>
                <a:lnTo>
                  <a:pt x="48936" y="24518"/>
                </a:lnTo>
                <a:lnTo>
                  <a:pt x="49015" y="24068"/>
                </a:lnTo>
                <a:lnTo>
                  <a:pt x="49093" y="23617"/>
                </a:lnTo>
                <a:lnTo>
                  <a:pt x="49191" y="23147"/>
                </a:lnTo>
                <a:lnTo>
                  <a:pt x="49426" y="22227"/>
                </a:lnTo>
                <a:lnTo>
                  <a:pt x="49681" y="21306"/>
                </a:lnTo>
                <a:lnTo>
                  <a:pt x="49955" y="20366"/>
                </a:lnTo>
                <a:lnTo>
                  <a:pt x="50229" y="19446"/>
                </a:lnTo>
                <a:lnTo>
                  <a:pt x="50464" y="18506"/>
                </a:lnTo>
                <a:lnTo>
                  <a:pt x="50562" y="18036"/>
                </a:lnTo>
                <a:lnTo>
                  <a:pt x="50660" y="17566"/>
                </a:lnTo>
                <a:lnTo>
                  <a:pt x="50738" y="17077"/>
                </a:lnTo>
                <a:lnTo>
                  <a:pt x="50797" y="16587"/>
                </a:lnTo>
                <a:lnTo>
                  <a:pt x="50856" y="15686"/>
                </a:lnTo>
                <a:lnTo>
                  <a:pt x="50875" y="14746"/>
                </a:lnTo>
                <a:lnTo>
                  <a:pt x="50856" y="13826"/>
                </a:lnTo>
                <a:lnTo>
                  <a:pt x="50797" y="12886"/>
                </a:lnTo>
                <a:lnTo>
                  <a:pt x="50699" y="11966"/>
                </a:lnTo>
                <a:lnTo>
                  <a:pt x="50562" y="11045"/>
                </a:lnTo>
                <a:lnTo>
                  <a:pt x="50464" y="10595"/>
                </a:lnTo>
                <a:lnTo>
                  <a:pt x="50366" y="10144"/>
                </a:lnTo>
                <a:lnTo>
                  <a:pt x="50268" y="9714"/>
                </a:lnTo>
                <a:lnTo>
                  <a:pt x="50131" y="9263"/>
                </a:lnTo>
                <a:lnTo>
                  <a:pt x="50013" y="8832"/>
                </a:lnTo>
                <a:lnTo>
                  <a:pt x="49857" y="8402"/>
                </a:lnTo>
                <a:lnTo>
                  <a:pt x="49700" y="7990"/>
                </a:lnTo>
                <a:lnTo>
                  <a:pt x="49524" y="7579"/>
                </a:lnTo>
                <a:lnTo>
                  <a:pt x="49348" y="7168"/>
                </a:lnTo>
                <a:lnTo>
                  <a:pt x="49152" y="6776"/>
                </a:lnTo>
                <a:lnTo>
                  <a:pt x="48956" y="6385"/>
                </a:lnTo>
                <a:lnTo>
                  <a:pt x="48741" y="6013"/>
                </a:lnTo>
                <a:lnTo>
                  <a:pt x="48506" y="5641"/>
                </a:lnTo>
                <a:lnTo>
                  <a:pt x="48251" y="5288"/>
                </a:lnTo>
                <a:lnTo>
                  <a:pt x="47997" y="4955"/>
                </a:lnTo>
                <a:lnTo>
                  <a:pt x="47742" y="4622"/>
                </a:lnTo>
                <a:lnTo>
                  <a:pt x="47448" y="4289"/>
                </a:lnTo>
                <a:lnTo>
                  <a:pt x="47154" y="3996"/>
                </a:lnTo>
                <a:lnTo>
                  <a:pt x="46861" y="3702"/>
                </a:lnTo>
                <a:lnTo>
                  <a:pt x="46528" y="3428"/>
                </a:lnTo>
                <a:lnTo>
                  <a:pt x="46195" y="3154"/>
                </a:lnTo>
                <a:lnTo>
                  <a:pt x="45842" y="2899"/>
                </a:lnTo>
                <a:lnTo>
                  <a:pt x="45490" y="2664"/>
                </a:lnTo>
                <a:lnTo>
                  <a:pt x="45118" y="2449"/>
                </a:lnTo>
                <a:lnTo>
                  <a:pt x="44746" y="2253"/>
                </a:lnTo>
                <a:lnTo>
                  <a:pt x="44374" y="2057"/>
                </a:lnTo>
                <a:lnTo>
                  <a:pt x="44002" y="1900"/>
                </a:lnTo>
                <a:lnTo>
                  <a:pt x="43610" y="1744"/>
                </a:lnTo>
                <a:lnTo>
                  <a:pt x="43218" y="1607"/>
                </a:lnTo>
                <a:lnTo>
                  <a:pt x="42827" y="1489"/>
                </a:lnTo>
                <a:lnTo>
                  <a:pt x="42416" y="1372"/>
                </a:lnTo>
                <a:lnTo>
                  <a:pt x="42024" y="1274"/>
                </a:lnTo>
                <a:lnTo>
                  <a:pt x="41201" y="1117"/>
                </a:lnTo>
                <a:lnTo>
                  <a:pt x="40359" y="1000"/>
                </a:lnTo>
                <a:lnTo>
                  <a:pt x="39517" y="902"/>
                </a:lnTo>
                <a:lnTo>
                  <a:pt x="38656" y="843"/>
                </a:lnTo>
                <a:lnTo>
                  <a:pt x="37814" y="823"/>
                </a:lnTo>
                <a:lnTo>
                  <a:pt x="36952" y="804"/>
                </a:lnTo>
                <a:lnTo>
                  <a:pt x="33525" y="804"/>
                </a:lnTo>
                <a:lnTo>
                  <a:pt x="32742" y="784"/>
                </a:lnTo>
                <a:lnTo>
                  <a:pt x="31959" y="765"/>
                </a:lnTo>
                <a:lnTo>
                  <a:pt x="30392" y="686"/>
                </a:lnTo>
                <a:lnTo>
                  <a:pt x="28571" y="549"/>
                </a:lnTo>
                <a:lnTo>
                  <a:pt x="26730" y="412"/>
                </a:lnTo>
                <a:lnTo>
                  <a:pt x="24909" y="255"/>
                </a:lnTo>
                <a:lnTo>
                  <a:pt x="23068" y="138"/>
                </a:lnTo>
                <a:lnTo>
                  <a:pt x="22148" y="79"/>
                </a:lnTo>
                <a:lnTo>
                  <a:pt x="21228" y="40"/>
                </a:lnTo>
                <a:lnTo>
                  <a:pt x="20307" y="20"/>
                </a:lnTo>
                <a:lnTo>
                  <a:pt x="19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txBox="1">
            <a:spLocks noGrp="1"/>
          </p:cNvSpPr>
          <p:nvPr>
            <p:ph type="title"/>
          </p:nvPr>
        </p:nvSpPr>
        <p:spPr>
          <a:xfrm>
            <a:off x="4629150" y="1336800"/>
            <a:ext cx="3813000" cy="822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3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9"/>
          <p:cNvSpPr txBox="1">
            <a:spLocks noGrp="1"/>
          </p:cNvSpPr>
          <p:nvPr>
            <p:ph type="subTitle" idx="1"/>
          </p:nvPr>
        </p:nvSpPr>
        <p:spPr>
          <a:xfrm>
            <a:off x="4629150" y="2160900"/>
            <a:ext cx="3813000" cy="164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8" name="Google Shape;158;p9"/>
          <p:cNvGrpSpPr/>
          <p:nvPr/>
        </p:nvGrpSpPr>
        <p:grpSpPr>
          <a:xfrm rot="10800000">
            <a:off x="8162925" y="-800103"/>
            <a:ext cx="1138550" cy="3112118"/>
            <a:chOff x="-143200" y="2391747"/>
            <a:chExt cx="1138550" cy="3112118"/>
          </a:xfrm>
        </p:grpSpPr>
        <p:sp>
          <p:nvSpPr>
            <p:cNvPr id="159" name="Google Shape;159;p9"/>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9"/>
          <p:cNvGrpSpPr/>
          <p:nvPr/>
        </p:nvGrpSpPr>
        <p:grpSpPr>
          <a:xfrm rot="10800000" flipH="1">
            <a:off x="-152400" y="-762003"/>
            <a:ext cx="1138550" cy="3112118"/>
            <a:chOff x="-143200" y="2391747"/>
            <a:chExt cx="1138550" cy="3112118"/>
          </a:xfrm>
        </p:grpSpPr>
        <p:sp>
          <p:nvSpPr>
            <p:cNvPr id="168" name="Google Shape;168;p9"/>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9"/>
          <p:cNvSpPr/>
          <p:nvPr/>
        </p:nvSpPr>
        <p:spPr>
          <a:xfrm>
            <a:off x="351925" y="1727363"/>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399369" y="2031264"/>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flipH="1">
            <a:off x="8761675" y="2687118"/>
            <a:ext cx="211116" cy="211078"/>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flipH="1">
            <a:off x="8809119" y="2478063"/>
            <a:ext cx="116239" cy="116232"/>
          </a:xfrm>
          <a:custGeom>
            <a:avLst/>
            <a:gdLst/>
            <a:ahLst/>
            <a:cxnLst/>
            <a:rect l="l" t="t" r="r" b="b"/>
            <a:pathLst>
              <a:path w="5563" h="5562" extrusionOk="0">
                <a:moveTo>
                  <a:pt x="2977" y="882"/>
                </a:moveTo>
                <a:lnTo>
                  <a:pt x="3173" y="921"/>
                </a:lnTo>
                <a:lnTo>
                  <a:pt x="3349" y="960"/>
                </a:lnTo>
                <a:lnTo>
                  <a:pt x="3526" y="1038"/>
                </a:lnTo>
                <a:lnTo>
                  <a:pt x="3682" y="1117"/>
                </a:lnTo>
                <a:lnTo>
                  <a:pt x="3839" y="1215"/>
                </a:lnTo>
                <a:lnTo>
                  <a:pt x="3996" y="1313"/>
                </a:lnTo>
                <a:lnTo>
                  <a:pt x="4133" y="1430"/>
                </a:lnTo>
                <a:lnTo>
                  <a:pt x="4250" y="1567"/>
                </a:lnTo>
                <a:lnTo>
                  <a:pt x="4348" y="1724"/>
                </a:lnTo>
                <a:lnTo>
                  <a:pt x="4446" y="1880"/>
                </a:lnTo>
                <a:lnTo>
                  <a:pt x="4524" y="2037"/>
                </a:lnTo>
                <a:lnTo>
                  <a:pt x="4603" y="2213"/>
                </a:lnTo>
                <a:lnTo>
                  <a:pt x="4642" y="2390"/>
                </a:lnTo>
                <a:lnTo>
                  <a:pt x="4681" y="2585"/>
                </a:lnTo>
                <a:lnTo>
                  <a:pt x="4681" y="2781"/>
                </a:lnTo>
                <a:lnTo>
                  <a:pt x="4681" y="2977"/>
                </a:lnTo>
                <a:lnTo>
                  <a:pt x="4642" y="3153"/>
                </a:lnTo>
                <a:lnTo>
                  <a:pt x="4603" y="3349"/>
                </a:lnTo>
                <a:lnTo>
                  <a:pt x="4524" y="3525"/>
                </a:lnTo>
                <a:lnTo>
                  <a:pt x="4446" y="3682"/>
                </a:lnTo>
                <a:lnTo>
                  <a:pt x="4348" y="3839"/>
                </a:lnTo>
                <a:lnTo>
                  <a:pt x="4250" y="3995"/>
                </a:lnTo>
                <a:lnTo>
                  <a:pt x="4133" y="4113"/>
                </a:lnTo>
                <a:lnTo>
                  <a:pt x="3996" y="4250"/>
                </a:lnTo>
                <a:lnTo>
                  <a:pt x="3839" y="4348"/>
                </a:lnTo>
                <a:lnTo>
                  <a:pt x="3682" y="4446"/>
                </a:lnTo>
                <a:lnTo>
                  <a:pt x="3526" y="4524"/>
                </a:lnTo>
                <a:lnTo>
                  <a:pt x="3349" y="4602"/>
                </a:lnTo>
                <a:lnTo>
                  <a:pt x="3173" y="4642"/>
                </a:lnTo>
                <a:lnTo>
                  <a:pt x="2977" y="4661"/>
                </a:lnTo>
                <a:lnTo>
                  <a:pt x="2782" y="4681"/>
                </a:lnTo>
                <a:lnTo>
                  <a:pt x="2586" y="4661"/>
                </a:lnTo>
                <a:lnTo>
                  <a:pt x="2390" y="4642"/>
                </a:lnTo>
                <a:lnTo>
                  <a:pt x="2214" y="4602"/>
                </a:lnTo>
                <a:lnTo>
                  <a:pt x="2037" y="4524"/>
                </a:lnTo>
                <a:lnTo>
                  <a:pt x="1881" y="4446"/>
                </a:lnTo>
                <a:lnTo>
                  <a:pt x="1724" y="4348"/>
                </a:lnTo>
                <a:lnTo>
                  <a:pt x="1567" y="4250"/>
                </a:lnTo>
                <a:lnTo>
                  <a:pt x="1430" y="4113"/>
                </a:lnTo>
                <a:lnTo>
                  <a:pt x="1313" y="3995"/>
                </a:lnTo>
                <a:lnTo>
                  <a:pt x="1215" y="3839"/>
                </a:lnTo>
                <a:lnTo>
                  <a:pt x="1117" y="3682"/>
                </a:lnTo>
                <a:lnTo>
                  <a:pt x="1039" y="3525"/>
                </a:lnTo>
                <a:lnTo>
                  <a:pt x="960" y="3349"/>
                </a:lnTo>
                <a:lnTo>
                  <a:pt x="921" y="3153"/>
                </a:lnTo>
                <a:lnTo>
                  <a:pt x="902" y="2977"/>
                </a:lnTo>
                <a:lnTo>
                  <a:pt x="882" y="2781"/>
                </a:lnTo>
                <a:lnTo>
                  <a:pt x="902" y="2585"/>
                </a:lnTo>
                <a:lnTo>
                  <a:pt x="921" y="2390"/>
                </a:lnTo>
                <a:lnTo>
                  <a:pt x="960" y="2213"/>
                </a:lnTo>
                <a:lnTo>
                  <a:pt x="1039" y="2037"/>
                </a:lnTo>
                <a:lnTo>
                  <a:pt x="1117" y="1880"/>
                </a:lnTo>
                <a:lnTo>
                  <a:pt x="1215" y="1724"/>
                </a:lnTo>
                <a:lnTo>
                  <a:pt x="1313" y="1567"/>
                </a:lnTo>
                <a:lnTo>
                  <a:pt x="1430" y="1430"/>
                </a:lnTo>
                <a:lnTo>
                  <a:pt x="1567" y="1313"/>
                </a:lnTo>
                <a:lnTo>
                  <a:pt x="1724" y="1215"/>
                </a:lnTo>
                <a:lnTo>
                  <a:pt x="1881" y="1117"/>
                </a:lnTo>
                <a:lnTo>
                  <a:pt x="2037" y="1038"/>
                </a:lnTo>
                <a:lnTo>
                  <a:pt x="2214" y="960"/>
                </a:lnTo>
                <a:lnTo>
                  <a:pt x="2390" y="921"/>
                </a:lnTo>
                <a:lnTo>
                  <a:pt x="2586" y="882"/>
                </a:lnTo>
                <a:close/>
                <a:moveTo>
                  <a:pt x="2782" y="0"/>
                </a:moveTo>
                <a:lnTo>
                  <a:pt x="2507" y="20"/>
                </a:lnTo>
                <a:lnTo>
                  <a:pt x="2214" y="59"/>
                </a:lnTo>
                <a:lnTo>
                  <a:pt x="1959" y="138"/>
                </a:lnTo>
                <a:lnTo>
                  <a:pt x="1704" y="216"/>
                </a:lnTo>
                <a:lnTo>
                  <a:pt x="1469" y="333"/>
                </a:lnTo>
                <a:lnTo>
                  <a:pt x="1235" y="470"/>
                </a:lnTo>
                <a:lnTo>
                  <a:pt x="1019" y="647"/>
                </a:lnTo>
                <a:lnTo>
                  <a:pt x="823" y="823"/>
                </a:lnTo>
                <a:lnTo>
                  <a:pt x="647" y="1019"/>
                </a:lnTo>
                <a:lnTo>
                  <a:pt x="490" y="1234"/>
                </a:lnTo>
                <a:lnTo>
                  <a:pt x="334" y="1450"/>
                </a:lnTo>
                <a:lnTo>
                  <a:pt x="216" y="1704"/>
                </a:lnTo>
                <a:lnTo>
                  <a:pt x="138" y="1959"/>
                </a:lnTo>
                <a:lnTo>
                  <a:pt x="60" y="2213"/>
                </a:lnTo>
                <a:lnTo>
                  <a:pt x="20" y="2487"/>
                </a:lnTo>
                <a:lnTo>
                  <a:pt x="1" y="2781"/>
                </a:lnTo>
                <a:lnTo>
                  <a:pt x="20" y="3055"/>
                </a:lnTo>
                <a:lnTo>
                  <a:pt x="60" y="3329"/>
                </a:lnTo>
                <a:lnTo>
                  <a:pt x="138" y="3604"/>
                </a:lnTo>
                <a:lnTo>
                  <a:pt x="216" y="3858"/>
                </a:lnTo>
                <a:lnTo>
                  <a:pt x="334" y="4093"/>
                </a:lnTo>
                <a:lnTo>
                  <a:pt x="490" y="4328"/>
                </a:lnTo>
                <a:lnTo>
                  <a:pt x="647" y="4544"/>
                </a:lnTo>
                <a:lnTo>
                  <a:pt x="823" y="4739"/>
                </a:lnTo>
                <a:lnTo>
                  <a:pt x="1019" y="4916"/>
                </a:lnTo>
                <a:lnTo>
                  <a:pt x="1235" y="5072"/>
                </a:lnTo>
                <a:lnTo>
                  <a:pt x="1469" y="5229"/>
                </a:lnTo>
                <a:lnTo>
                  <a:pt x="1704" y="5327"/>
                </a:lnTo>
                <a:lnTo>
                  <a:pt x="1959" y="5425"/>
                </a:lnTo>
                <a:lnTo>
                  <a:pt x="2214" y="5503"/>
                </a:lnTo>
                <a:lnTo>
                  <a:pt x="2507" y="5542"/>
                </a:lnTo>
                <a:lnTo>
                  <a:pt x="2782" y="5562"/>
                </a:lnTo>
                <a:lnTo>
                  <a:pt x="3056" y="5542"/>
                </a:lnTo>
                <a:lnTo>
                  <a:pt x="3349" y="5503"/>
                </a:lnTo>
                <a:lnTo>
                  <a:pt x="3604" y="5425"/>
                </a:lnTo>
                <a:lnTo>
                  <a:pt x="3859" y="5327"/>
                </a:lnTo>
                <a:lnTo>
                  <a:pt x="4113" y="5229"/>
                </a:lnTo>
                <a:lnTo>
                  <a:pt x="4328" y="5072"/>
                </a:lnTo>
                <a:lnTo>
                  <a:pt x="4544" y="4916"/>
                </a:lnTo>
                <a:lnTo>
                  <a:pt x="4740" y="4739"/>
                </a:lnTo>
                <a:lnTo>
                  <a:pt x="4916" y="4544"/>
                </a:lnTo>
                <a:lnTo>
                  <a:pt x="5073" y="4328"/>
                </a:lnTo>
                <a:lnTo>
                  <a:pt x="5229" y="4093"/>
                </a:lnTo>
                <a:lnTo>
                  <a:pt x="5347" y="3858"/>
                </a:lnTo>
                <a:lnTo>
                  <a:pt x="5425" y="3604"/>
                </a:lnTo>
                <a:lnTo>
                  <a:pt x="5503" y="3329"/>
                </a:lnTo>
                <a:lnTo>
                  <a:pt x="5543" y="3055"/>
                </a:lnTo>
                <a:lnTo>
                  <a:pt x="5562" y="2781"/>
                </a:lnTo>
                <a:lnTo>
                  <a:pt x="5543" y="2487"/>
                </a:lnTo>
                <a:lnTo>
                  <a:pt x="5503" y="2213"/>
                </a:lnTo>
                <a:lnTo>
                  <a:pt x="5425" y="1959"/>
                </a:lnTo>
                <a:lnTo>
                  <a:pt x="5347" y="1704"/>
                </a:lnTo>
                <a:lnTo>
                  <a:pt x="5229" y="1450"/>
                </a:lnTo>
                <a:lnTo>
                  <a:pt x="5073" y="1234"/>
                </a:lnTo>
                <a:lnTo>
                  <a:pt x="4916" y="1019"/>
                </a:lnTo>
                <a:lnTo>
                  <a:pt x="4740" y="823"/>
                </a:lnTo>
                <a:lnTo>
                  <a:pt x="4544" y="647"/>
                </a:lnTo>
                <a:lnTo>
                  <a:pt x="4328" y="470"/>
                </a:lnTo>
                <a:lnTo>
                  <a:pt x="4113" y="333"/>
                </a:lnTo>
                <a:lnTo>
                  <a:pt x="3859" y="216"/>
                </a:lnTo>
                <a:lnTo>
                  <a:pt x="3604" y="138"/>
                </a:lnTo>
                <a:lnTo>
                  <a:pt x="3349" y="59"/>
                </a:lnTo>
                <a:lnTo>
                  <a:pt x="3056" y="20"/>
                </a:lnTo>
                <a:lnTo>
                  <a:pt x="278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0"/>
        <p:cNvGrpSpPr/>
        <p:nvPr/>
      </p:nvGrpSpPr>
      <p:grpSpPr>
        <a:xfrm>
          <a:off x="0" y="0"/>
          <a:ext cx="0" cy="0"/>
          <a:chOff x="0" y="0"/>
          <a:chExt cx="0" cy="0"/>
        </a:xfrm>
      </p:grpSpPr>
      <p:sp>
        <p:nvSpPr>
          <p:cNvPr id="181" name="Google Shape;181;p10"/>
          <p:cNvSpPr txBox="1">
            <a:spLocks noGrp="1"/>
          </p:cNvSpPr>
          <p:nvPr>
            <p:ph type="title"/>
          </p:nvPr>
        </p:nvSpPr>
        <p:spPr>
          <a:xfrm>
            <a:off x="3941275" y="479865"/>
            <a:ext cx="4489500" cy="1062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3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82" name="Google Shape;182;p10"/>
          <p:cNvGrpSpPr/>
          <p:nvPr/>
        </p:nvGrpSpPr>
        <p:grpSpPr>
          <a:xfrm>
            <a:off x="-143200" y="2391747"/>
            <a:ext cx="1138550" cy="3112118"/>
            <a:chOff x="-143200" y="2391747"/>
            <a:chExt cx="1138550" cy="3112118"/>
          </a:xfrm>
        </p:grpSpPr>
        <p:sp>
          <p:nvSpPr>
            <p:cNvPr id="183" name="Google Shape;183;p10"/>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0"/>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0"/>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0"/>
          <p:cNvGrpSpPr/>
          <p:nvPr/>
        </p:nvGrpSpPr>
        <p:grpSpPr>
          <a:xfrm flipH="1">
            <a:off x="8148400" y="2496897"/>
            <a:ext cx="1138550" cy="3112118"/>
            <a:chOff x="-143200" y="2391747"/>
            <a:chExt cx="1138550" cy="3112118"/>
          </a:xfrm>
        </p:grpSpPr>
        <p:sp>
          <p:nvSpPr>
            <p:cNvPr id="192" name="Google Shape;192;p10"/>
            <p:cNvSpPr/>
            <p:nvPr/>
          </p:nvSpPr>
          <p:spPr>
            <a:xfrm>
              <a:off x="251497" y="4035291"/>
              <a:ext cx="588806" cy="990120"/>
            </a:xfrm>
            <a:custGeom>
              <a:avLst/>
              <a:gdLst/>
              <a:ahLst/>
              <a:cxnLst/>
              <a:rect l="l" t="t" r="r" b="b"/>
              <a:pathLst>
                <a:path w="13686" h="23014" extrusionOk="0">
                  <a:moveTo>
                    <a:pt x="13280" y="0"/>
                  </a:moveTo>
                  <a:lnTo>
                    <a:pt x="13165" y="19"/>
                  </a:lnTo>
                  <a:lnTo>
                    <a:pt x="13049" y="77"/>
                  </a:lnTo>
                  <a:lnTo>
                    <a:pt x="12606" y="405"/>
                  </a:lnTo>
                  <a:lnTo>
                    <a:pt x="12163" y="732"/>
                  </a:lnTo>
                  <a:lnTo>
                    <a:pt x="11739" y="1060"/>
                  </a:lnTo>
                  <a:lnTo>
                    <a:pt x="11315" y="1407"/>
                  </a:lnTo>
                  <a:lnTo>
                    <a:pt x="10910" y="1773"/>
                  </a:lnTo>
                  <a:lnTo>
                    <a:pt x="10505" y="2140"/>
                  </a:lnTo>
                  <a:lnTo>
                    <a:pt x="9734" y="2891"/>
                  </a:lnTo>
                  <a:lnTo>
                    <a:pt x="8982" y="3681"/>
                  </a:lnTo>
                  <a:lnTo>
                    <a:pt x="8269" y="4491"/>
                  </a:lnTo>
                  <a:lnTo>
                    <a:pt x="7595" y="5320"/>
                  </a:lnTo>
                  <a:lnTo>
                    <a:pt x="6939" y="6149"/>
                  </a:lnTo>
                  <a:lnTo>
                    <a:pt x="6342" y="7016"/>
                  </a:lnTo>
                  <a:lnTo>
                    <a:pt x="5764" y="7883"/>
                  </a:lnTo>
                  <a:lnTo>
                    <a:pt x="5205" y="8751"/>
                  </a:lnTo>
                  <a:lnTo>
                    <a:pt x="4684" y="9618"/>
                  </a:lnTo>
                  <a:lnTo>
                    <a:pt x="4202" y="10485"/>
                  </a:lnTo>
                  <a:lnTo>
                    <a:pt x="3740" y="11333"/>
                  </a:lnTo>
                  <a:lnTo>
                    <a:pt x="3316" y="12181"/>
                  </a:lnTo>
                  <a:lnTo>
                    <a:pt x="2911" y="13010"/>
                  </a:lnTo>
                  <a:lnTo>
                    <a:pt x="2545" y="13820"/>
                  </a:lnTo>
                  <a:lnTo>
                    <a:pt x="2198" y="14610"/>
                  </a:lnTo>
                  <a:lnTo>
                    <a:pt x="1870" y="15362"/>
                  </a:lnTo>
                  <a:lnTo>
                    <a:pt x="1581" y="16094"/>
                  </a:lnTo>
                  <a:lnTo>
                    <a:pt x="1080" y="17443"/>
                  </a:lnTo>
                  <a:lnTo>
                    <a:pt x="675" y="18619"/>
                  </a:lnTo>
                  <a:lnTo>
                    <a:pt x="367" y="19583"/>
                  </a:lnTo>
                  <a:lnTo>
                    <a:pt x="155" y="20315"/>
                  </a:lnTo>
                  <a:lnTo>
                    <a:pt x="1" y="20932"/>
                  </a:lnTo>
                  <a:lnTo>
                    <a:pt x="2757" y="23014"/>
                  </a:lnTo>
                  <a:lnTo>
                    <a:pt x="3547" y="22031"/>
                  </a:lnTo>
                  <a:lnTo>
                    <a:pt x="4318" y="21067"/>
                  </a:lnTo>
                  <a:lnTo>
                    <a:pt x="5031" y="20084"/>
                  </a:lnTo>
                  <a:lnTo>
                    <a:pt x="5725" y="19139"/>
                  </a:lnTo>
                  <a:lnTo>
                    <a:pt x="6380" y="18195"/>
                  </a:lnTo>
                  <a:lnTo>
                    <a:pt x="6978" y="17270"/>
                  </a:lnTo>
                  <a:lnTo>
                    <a:pt x="7556" y="16345"/>
                  </a:lnTo>
                  <a:lnTo>
                    <a:pt x="8115" y="15439"/>
                  </a:lnTo>
                  <a:lnTo>
                    <a:pt x="8616" y="14552"/>
                  </a:lnTo>
                  <a:lnTo>
                    <a:pt x="9098" y="13685"/>
                  </a:lnTo>
                  <a:lnTo>
                    <a:pt x="9541" y="12837"/>
                  </a:lnTo>
                  <a:lnTo>
                    <a:pt x="9965" y="11989"/>
                  </a:lnTo>
                  <a:lnTo>
                    <a:pt x="10370" y="11179"/>
                  </a:lnTo>
                  <a:lnTo>
                    <a:pt x="10717" y="10370"/>
                  </a:lnTo>
                  <a:lnTo>
                    <a:pt x="11064" y="9599"/>
                  </a:lnTo>
                  <a:lnTo>
                    <a:pt x="11372" y="8847"/>
                  </a:lnTo>
                  <a:lnTo>
                    <a:pt x="11661" y="8115"/>
                  </a:lnTo>
                  <a:lnTo>
                    <a:pt x="11931" y="7401"/>
                  </a:lnTo>
                  <a:lnTo>
                    <a:pt x="12163" y="6708"/>
                  </a:lnTo>
                  <a:lnTo>
                    <a:pt x="12375" y="6052"/>
                  </a:lnTo>
                  <a:lnTo>
                    <a:pt x="12760" y="4819"/>
                  </a:lnTo>
                  <a:lnTo>
                    <a:pt x="13068" y="3701"/>
                  </a:lnTo>
                  <a:lnTo>
                    <a:pt x="13300" y="2679"/>
                  </a:lnTo>
                  <a:lnTo>
                    <a:pt x="13473" y="1812"/>
                  </a:lnTo>
                  <a:lnTo>
                    <a:pt x="13608" y="1060"/>
                  </a:lnTo>
                  <a:lnTo>
                    <a:pt x="13685" y="463"/>
                  </a:lnTo>
                  <a:lnTo>
                    <a:pt x="13685" y="347"/>
                  </a:lnTo>
                  <a:lnTo>
                    <a:pt x="13647" y="231"/>
                  </a:lnTo>
                  <a:lnTo>
                    <a:pt x="13589" y="135"/>
                  </a:lnTo>
                  <a:lnTo>
                    <a:pt x="13493" y="77"/>
                  </a:lnTo>
                  <a:lnTo>
                    <a:pt x="13396" y="19"/>
                  </a:lnTo>
                  <a:lnTo>
                    <a:pt x="13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a:off x="365939" y="4192839"/>
              <a:ext cx="381481" cy="609500"/>
            </a:xfrm>
            <a:custGeom>
              <a:avLst/>
              <a:gdLst/>
              <a:ahLst/>
              <a:cxnLst/>
              <a:rect l="l" t="t" r="r" b="b"/>
              <a:pathLst>
                <a:path w="8867" h="14167" extrusionOk="0">
                  <a:moveTo>
                    <a:pt x="8770" y="0"/>
                  </a:moveTo>
                  <a:lnTo>
                    <a:pt x="8732" y="19"/>
                  </a:lnTo>
                  <a:lnTo>
                    <a:pt x="8712" y="39"/>
                  </a:lnTo>
                  <a:lnTo>
                    <a:pt x="4433" y="6900"/>
                  </a:lnTo>
                  <a:lnTo>
                    <a:pt x="1485" y="11661"/>
                  </a:lnTo>
                  <a:lnTo>
                    <a:pt x="0" y="14013"/>
                  </a:lnTo>
                  <a:lnTo>
                    <a:pt x="0" y="14051"/>
                  </a:lnTo>
                  <a:lnTo>
                    <a:pt x="0" y="14090"/>
                  </a:lnTo>
                  <a:lnTo>
                    <a:pt x="0" y="14128"/>
                  </a:lnTo>
                  <a:lnTo>
                    <a:pt x="39" y="14148"/>
                  </a:lnTo>
                  <a:lnTo>
                    <a:pt x="77" y="14167"/>
                  </a:lnTo>
                  <a:lnTo>
                    <a:pt x="135" y="14148"/>
                  </a:lnTo>
                  <a:lnTo>
                    <a:pt x="155" y="14128"/>
                  </a:lnTo>
                  <a:lnTo>
                    <a:pt x="1600" y="11815"/>
                  </a:lnTo>
                  <a:lnTo>
                    <a:pt x="4491" y="7170"/>
                  </a:lnTo>
                  <a:lnTo>
                    <a:pt x="8867" y="135"/>
                  </a:lnTo>
                  <a:lnTo>
                    <a:pt x="8867" y="97"/>
                  </a:lnTo>
                  <a:lnTo>
                    <a:pt x="8867" y="77"/>
                  </a:lnTo>
                  <a:lnTo>
                    <a:pt x="8867" y="39"/>
                  </a:lnTo>
                  <a:lnTo>
                    <a:pt x="8828" y="19"/>
                  </a:lnTo>
                  <a:lnTo>
                    <a:pt x="8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143200" y="2391747"/>
              <a:ext cx="332521" cy="1966128"/>
            </a:xfrm>
            <a:custGeom>
              <a:avLst/>
              <a:gdLst/>
              <a:ahLst/>
              <a:cxnLst/>
              <a:rect l="l" t="t" r="r" b="b"/>
              <a:pathLst>
                <a:path w="7729" h="45700" extrusionOk="0">
                  <a:moveTo>
                    <a:pt x="6129" y="0"/>
                  </a:moveTo>
                  <a:lnTo>
                    <a:pt x="5994" y="39"/>
                  </a:lnTo>
                  <a:lnTo>
                    <a:pt x="5917" y="58"/>
                  </a:lnTo>
                  <a:lnTo>
                    <a:pt x="5859" y="116"/>
                  </a:lnTo>
                  <a:lnTo>
                    <a:pt x="5802" y="174"/>
                  </a:lnTo>
                  <a:lnTo>
                    <a:pt x="5744" y="251"/>
                  </a:lnTo>
                  <a:lnTo>
                    <a:pt x="5358" y="906"/>
                  </a:lnTo>
                  <a:lnTo>
                    <a:pt x="4992" y="1581"/>
                  </a:lnTo>
                  <a:lnTo>
                    <a:pt x="4626" y="2275"/>
                  </a:lnTo>
                  <a:lnTo>
                    <a:pt x="4298" y="3007"/>
                  </a:lnTo>
                  <a:lnTo>
                    <a:pt x="3970" y="3740"/>
                  </a:lnTo>
                  <a:lnTo>
                    <a:pt x="3662" y="4511"/>
                  </a:lnTo>
                  <a:lnTo>
                    <a:pt x="3373" y="5282"/>
                  </a:lnTo>
                  <a:lnTo>
                    <a:pt x="3084" y="6072"/>
                  </a:lnTo>
                  <a:lnTo>
                    <a:pt x="2833" y="6881"/>
                  </a:lnTo>
                  <a:lnTo>
                    <a:pt x="2583" y="7710"/>
                  </a:lnTo>
                  <a:lnTo>
                    <a:pt x="2351" y="8558"/>
                  </a:lnTo>
                  <a:lnTo>
                    <a:pt x="2120" y="9406"/>
                  </a:lnTo>
                  <a:lnTo>
                    <a:pt x="1927" y="10274"/>
                  </a:lnTo>
                  <a:lnTo>
                    <a:pt x="1715" y="11141"/>
                  </a:lnTo>
                  <a:lnTo>
                    <a:pt x="1542" y="12028"/>
                  </a:lnTo>
                  <a:lnTo>
                    <a:pt x="1368" y="12914"/>
                  </a:lnTo>
                  <a:lnTo>
                    <a:pt x="1214" y="13820"/>
                  </a:lnTo>
                  <a:lnTo>
                    <a:pt x="1060" y="14726"/>
                  </a:lnTo>
                  <a:lnTo>
                    <a:pt x="810" y="16557"/>
                  </a:lnTo>
                  <a:lnTo>
                    <a:pt x="598" y="18388"/>
                  </a:lnTo>
                  <a:lnTo>
                    <a:pt x="405" y="20219"/>
                  </a:lnTo>
                  <a:lnTo>
                    <a:pt x="270" y="22050"/>
                  </a:lnTo>
                  <a:lnTo>
                    <a:pt x="154" y="23881"/>
                  </a:lnTo>
                  <a:lnTo>
                    <a:pt x="77" y="25674"/>
                  </a:lnTo>
                  <a:lnTo>
                    <a:pt x="39" y="27447"/>
                  </a:lnTo>
                  <a:lnTo>
                    <a:pt x="0" y="29162"/>
                  </a:lnTo>
                  <a:lnTo>
                    <a:pt x="0" y="30839"/>
                  </a:lnTo>
                  <a:lnTo>
                    <a:pt x="19" y="32458"/>
                  </a:lnTo>
                  <a:lnTo>
                    <a:pt x="58" y="34000"/>
                  </a:lnTo>
                  <a:lnTo>
                    <a:pt x="96" y="35484"/>
                  </a:lnTo>
                  <a:lnTo>
                    <a:pt x="154" y="36872"/>
                  </a:lnTo>
                  <a:lnTo>
                    <a:pt x="289" y="39378"/>
                  </a:lnTo>
                  <a:lnTo>
                    <a:pt x="443" y="41459"/>
                  </a:lnTo>
                  <a:lnTo>
                    <a:pt x="559" y="43021"/>
                  </a:lnTo>
                  <a:lnTo>
                    <a:pt x="694" y="44351"/>
                  </a:lnTo>
                  <a:lnTo>
                    <a:pt x="3026" y="45700"/>
                  </a:lnTo>
                  <a:lnTo>
                    <a:pt x="3508" y="43984"/>
                  </a:lnTo>
                  <a:lnTo>
                    <a:pt x="3951" y="42250"/>
                  </a:lnTo>
                  <a:lnTo>
                    <a:pt x="4375" y="40496"/>
                  </a:lnTo>
                  <a:lnTo>
                    <a:pt x="4761" y="38703"/>
                  </a:lnTo>
                  <a:lnTo>
                    <a:pt x="5127" y="36911"/>
                  </a:lnTo>
                  <a:lnTo>
                    <a:pt x="5474" y="35099"/>
                  </a:lnTo>
                  <a:lnTo>
                    <a:pt x="5782" y="33287"/>
                  </a:lnTo>
                  <a:lnTo>
                    <a:pt x="6071" y="31475"/>
                  </a:lnTo>
                  <a:lnTo>
                    <a:pt x="6341" y="29683"/>
                  </a:lnTo>
                  <a:lnTo>
                    <a:pt x="6573" y="27871"/>
                  </a:lnTo>
                  <a:lnTo>
                    <a:pt x="6785" y="26098"/>
                  </a:lnTo>
                  <a:lnTo>
                    <a:pt x="6977" y="24325"/>
                  </a:lnTo>
                  <a:lnTo>
                    <a:pt x="7151" y="22590"/>
                  </a:lnTo>
                  <a:lnTo>
                    <a:pt x="7286" y="20874"/>
                  </a:lnTo>
                  <a:lnTo>
                    <a:pt x="7421" y="19198"/>
                  </a:lnTo>
                  <a:lnTo>
                    <a:pt x="7517" y="17559"/>
                  </a:lnTo>
                  <a:lnTo>
                    <a:pt x="7594" y="15960"/>
                  </a:lnTo>
                  <a:lnTo>
                    <a:pt x="7652" y="14418"/>
                  </a:lnTo>
                  <a:lnTo>
                    <a:pt x="7690" y="12914"/>
                  </a:lnTo>
                  <a:lnTo>
                    <a:pt x="7729" y="11488"/>
                  </a:lnTo>
                  <a:lnTo>
                    <a:pt x="7729" y="10100"/>
                  </a:lnTo>
                  <a:lnTo>
                    <a:pt x="7710" y="8790"/>
                  </a:lnTo>
                  <a:lnTo>
                    <a:pt x="7690" y="7556"/>
                  </a:lnTo>
                  <a:lnTo>
                    <a:pt x="7652" y="6380"/>
                  </a:lnTo>
                  <a:lnTo>
                    <a:pt x="7575" y="5301"/>
                  </a:lnTo>
                  <a:lnTo>
                    <a:pt x="7498" y="4299"/>
                  </a:lnTo>
                  <a:lnTo>
                    <a:pt x="7421" y="3393"/>
                  </a:lnTo>
                  <a:lnTo>
                    <a:pt x="7305" y="2583"/>
                  </a:lnTo>
                  <a:lnTo>
                    <a:pt x="7189" y="1870"/>
                  </a:lnTo>
                  <a:lnTo>
                    <a:pt x="7074" y="1273"/>
                  </a:lnTo>
                  <a:lnTo>
                    <a:pt x="6919" y="771"/>
                  </a:lnTo>
                  <a:lnTo>
                    <a:pt x="6842" y="559"/>
                  </a:lnTo>
                  <a:lnTo>
                    <a:pt x="6765" y="386"/>
                  </a:lnTo>
                  <a:lnTo>
                    <a:pt x="6669" y="232"/>
                  </a:lnTo>
                  <a:lnTo>
                    <a:pt x="6553" y="116"/>
                  </a:lnTo>
                  <a:lnTo>
                    <a:pt x="6418" y="39"/>
                  </a:lnTo>
                  <a:lnTo>
                    <a:pt x="62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55303" y="2589909"/>
              <a:ext cx="155096" cy="1490170"/>
            </a:xfrm>
            <a:custGeom>
              <a:avLst/>
              <a:gdLst/>
              <a:ahLst/>
              <a:cxnLst/>
              <a:rect l="l" t="t" r="r" b="b"/>
              <a:pathLst>
                <a:path w="3605" h="34637" extrusionOk="0">
                  <a:moveTo>
                    <a:pt x="3489" y="1"/>
                  </a:moveTo>
                  <a:lnTo>
                    <a:pt x="3450" y="20"/>
                  </a:lnTo>
                  <a:lnTo>
                    <a:pt x="3431" y="59"/>
                  </a:lnTo>
                  <a:lnTo>
                    <a:pt x="3412" y="78"/>
                  </a:lnTo>
                  <a:lnTo>
                    <a:pt x="2833" y="5803"/>
                  </a:lnTo>
                  <a:lnTo>
                    <a:pt x="1658" y="17174"/>
                  </a:lnTo>
                  <a:lnTo>
                    <a:pt x="1041" y="23246"/>
                  </a:lnTo>
                  <a:lnTo>
                    <a:pt x="520" y="28643"/>
                  </a:lnTo>
                  <a:lnTo>
                    <a:pt x="135" y="32632"/>
                  </a:lnTo>
                  <a:lnTo>
                    <a:pt x="39" y="33904"/>
                  </a:lnTo>
                  <a:lnTo>
                    <a:pt x="0" y="34541"/>
                  </a:lnTo>
                  <a:lnTo>
                    <a:pt x="0" y="34579"/>
                  </a:lnTo>
                  <a:lnTo>
                    <a:pt x="19" y="34618"/>
                  </a:lnTo>
                  <a:lnTo>
                    <a:pt x="58" y="34637"/>
                  </a:lnTo>
                  <a:lnTo>
                    <a:pt x="135" y="34637"/>
                  </a:lnTo>
                  <a:lnTo>
                    <a:pt x="154" y="34618"/>
                  </a:lnTo>
                  <a:lnTo>
                    <a:pt x="174" y="34579"/>
                  </a:lnTo>
                  <a:lnTo>
                    <a:pt x="193" y="34541"/>
                  </a:lnTo>
                  <a:lnTo>
                    <a:pt x="231" y="33885"/>
                  </a:lnTo>
                  <a:lnTo>
                    <a:pt x="328" y="32594"/>
                  </a:lnTo>
                  <a:lnTo>
                    <a:pt x="713" y="28508"/>
                  </a:lnTo>
                  <a:lnTo>
                    <a:pt x="1253" y="22995"/>
                  </a:lnTo>
                  <a:lnTo>
                    <a:pt x="1889" y="16808"/>
                  </a:lnTo>
                  <a:lnTo>
                    <a:pt x="3045" y="5379"/>
                  </a:lnTo>
                  <a:lnTo>
                    <a:pt x="3604" y="97"/>
                  </a:lnTo>
                  <a:lnTo>
                    <a:pt x="3604" y="59"/>
                  </a:lnTo>
                  <a:lnTo>
                    <a:pt x="3585" y="40"/>
                  </a:lnTo>
                  <a:lnTo>
                    <a:pt x="3547" y="20"/>
                  </a:lnTo>
                  <a:lnTo>
                    <a:pt x="3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78536" y="3228448"/>
              <a:ext cx="686639" cy="2275417"/>
            </a:xfrm>
            <a:custGeom>
              <a:avLst/>
              <a:gdLst/>
              <a:ahLst/>
              <a:cxnLst/>
              <a:rect l="l" t="t" r="r" b="b"/>
              <a:pathLst>
                <a:path w="15960" h="52889" extrusionOk="0">
                  <a:moveTo>
                    <a:pt x="13203" y="0"/>
                  </a:moveTo>
                  <a:lnTo>
                    <a:pt x="13049" y="19"/>
                  </a:lnTo>
                  <a:lnTo>
                    <a:pt x="12895" y="58"/>
                  </a:lnTo>
                  <a:lnTo>
                    <a:pt x="12760" y="135"/>
                  </a:lnTo>
                  <a:lnTo>
                    <a:pt x="12625" y="212"/>
                  </a:lnTo>
                  <a:lnTo>
                    <a:pt x="12509" y="328"/>
                  </a:lnTo>
                  <a:lnTo>
                    <a:pt x="12394" y="444"/>
                  </a:lnTo>
                  <a:lnTo>
                    <a:pt x="11623" y="1504"/>
                  </a:lnTo>
                  <a:lnTo>
                    <a:pt x="10910" y="2564"/>
                  </a:lnTo>
                  <a:lnTo>
                    <a:pt x="10216" y="3643"/>
                  </a:lnTo>
                  <a:lnTo>
                    <a:pt x="9541" y="4722"/>
                  </a:lnTo>
                  <a:lnTo>
                    <a:pt x="8905" y="5821"/>
                  </a:lnTo>
                  <a:lnTo>
                    <a:pt x="8288" y="6920"/>
                  </a:lnTo>
                  <a:lnTo>
                    <a:pt x="7710" y="8018"/>
                  </a:lnTo>
                  <a:lnTo>
                    <a:pt x="7151" y="9117"/>
                  </a:lnTo>
                  <a:lnTo>
                    <a:pt x="6611" y="10216"/>
                  </a:lnTo>
                  <a:lnTo>
                    <a:pt x="6110" y="11333"/>
                  </a:lnTo>
                  <a:lnTo>
                    <a:pt x="5628" y="12451"/>
                  </a:lnTo>
                  <a:lnTo>
                    <a:pt x="5166" y="13550"/>
                  </a:lnTo>
                  <a:lnTo>
                    <a:pt x="4742" y="14668"/>
                  </a:lnTo>
                  <a:lnTo>
                    <a:pt x="4337" y="15786"/>
                  </a:lnTo>
                  <a:lnTo>
                    <a:pt x="3952" y="16884"/>
                  </a:lnTo>
                  <a:lnTo>
                    <a:pt x="3585" y="18002"/>
                  </a:lnTo>
                  <a:lnTo>
                    <a:pt x="3238" y="19101"/>
                  </a:lnTo>
                  <a:lnTo>
                    <a:pt x="2930" y="20219"/>
                  </a:lnTo>
                  <a:lnTo>
                    <a:pt x="2622" y="21298"/>
                  </a:lnTo>
                  <a:lnTo>
                    <a:pt x="2352" y="22397"/>
                  </a:lnTo>
                  <a:lnTo>
                    <a:pt x="2082" y="23476"/>
                  </a:lnTo>
                  <a:lnTo>
                    <a:pt x="1851" y="24556"/>
                  </a:lnTo>
                  <a:lnTo>
                    <a:pt x="1619" y="25635"/>
                  </a:lnTo>
                  <a:lnTo>
                    <a:pt x="1427" y="26695"/>
                  </a:lnTo>
                  <a:lnTo>
                    <a:pt x="1234" y="27736"/>
                  </a:lnTo>
                  <a:lnTo>
                    <a:pt x="1060" y="28777"/>
                  </a:lnTo>
                  <a:lnTo>
                    <a:pt x="906" y="29818"/>
                  </a:lnTo>
                  <a:lnTo>
                    <a:pt x="752" y="30820"/>
                  </a:lnTo>
                  <a:lnTo>
                    <a:pt x="636" y="31822"/>
                  </a:lnTo>
                  <a:lnTo>
                    <a:pt x="521" y="32824"/>
                  </a:lnTo>
                  <a:lnTo>
                    <a:pt x="328" y="34752"/>
                  </a:lnTo>
                  <a:lnTo>
                    <a:pt x="193" y="36621"/>
                  </a:lnTo>
                  <a:lnTo>
                    <a:pt x="97" y="38414"/>
                  </a:lnTo>
                  <a:lnTo>
                    <a:pt x="39" y="40129"/>
                  </a:lnTo>
                  <a:lnTo>
                    <a:pt x="0" y="41768"/>
                  </a:lnTo>
                  <a:lnTo>
                    <a:pt x="20" y="43290"/>
                  </a:lnTo>
                  <a:lnTo>
                    <a:pt x="39" y="44736"/>
                  </a:lnTo>
                  <a:lnTo>
                    <a:pt x="97" y="46066"/>
                  </a:lnTo>
                  <a:lnTo>
                    <a:pt x="155" y="47299"/>
                  </a:lnTo>
                  <a:lnTo>
                    <a:pt x="232" y="48398"/>
                  </a:lnTo>
                  <a:lnTo>
                    <a:pt x="309" y="49381"/>
                  </a:lnTo>
                  <a:lnTo>
                    <a:pt x="482" y="50923"/>
                  </a:lnTo>
                  <a:lnTo>
                    <a:pt x="598" y="51887"/>
                  </a:lnTo>
                  <a:lnTo>
                    <a:pt x="656" y="52233"/>
                  </a:lnTo>
                  <a:lnTo>
                    <a:pt x="2313" y="52889"/>
                  </a:lnTo>
                  <a:lnTo>
                    <a:pt x="3123" y="51655"/>
                  </a:lnTo>
                  <a:lnTo>
                    <a:pt x="3894" y="50441"/>
                  </a:lnTo>
                  <a:lnTo>
                    <a:pt x="4626" y="49227"/>
                  </a:lnTo>
                  <a:lnTo>
                    <a:pt x="5339" y="48032"/>
                  </a:lnTo>
                  <a:lnTo>
                    <a:pt x="6033" y="46837"/>
                  </a:lnTo>
                  <a:lnTo>
                    <a:pt x="6689" y="45661"/>
                  </a:lnTo>
                  <a:lnTo>
                    <a:pt x="7305" y="44485"/>
                  </a:lnTo>
                  <a:lnTo>
                    <a:pt x="7922" y="43329"/>
                  </a:lnTo>
                  <a:lnTo>
                    <a:pt x="8481" y="42192"/>
                  </a:lnTo>
                  <a:lnTo>
                    <a:pt x="9040" y="41054"/>
                  </a:lnTo>
                  <a:lnTo>
                    <a:pt x="9560" y="39937"/>
                  </a:lnTo>
                  <a:lnTo>
                    <a:pt x="10062" y="38819"/>
                  </a:lnTo>
                  <a:lnTo>
                    <a:pt x="10524" y="37720"/>
                  </a:lnTo>
                  <a:lnTo>
                    <a:pt x="10987" y="36641"/>
                  </a:lnTo>
                  <a:lnTo>
                    <a:pt x="11411" y="35561"/>
                  </a:lnTo>
                  <a:lnTo>
                    <a:pt x="11816" y="34501"/>
                  </a:lnTo>
                  <a:lnTo>
                    <a:pt x="12201" y="33441"/>
                  </a:lnTo>
                  <a:lnTo>
                    <a:pt x="12548" y="32400"/>
                  </a:lnTo>
                  <a:lnTo>
                    <a:pt x="12895" y="31379"/>
                  </a:lnTo>
                  <a:lnTo>
                    <a:pt x="13203" y="30357"/>
                  </a:lnTo>
                  <a:lnTo>
                    <a:pt x="13492" y="29374"/>
                  </a:lnTo>
                  <a:lnTo>
                    <a:pt x="13781" y="28372"/>
                  </a:lnTo>
                  <a:lnTo>
                    <a:pt x="14032" y="27408"/>
                  </a:lnTo>
                  <a:lnTo>
                    <a:pt x="14283" y="26445"/>
                  </a:lnTo>
                  <a:lnTo>
                    <a:pt x="14495" y="25500"/>
                  </a:lnTo>
                  <a:lnTo>
                    <a:pt x="14687" y="24556"/>
                  </a:lnTo>
                  <a:lnTo>
                    <a:pt x="14880" y="23650"/>
                  </a:lnTo>
                  <a:lnTo>
                    <a:pt x="15054" y="22744"/>
                  </a:lnTo>
                  <a:lnTo>
                    <a:pt x="15208" y="21857"/>
                  </a:lnTo>
                  <a:lnTo>
                    <a:pt x="15343" y="20971"/>
                  </a:lnTo>
                  <a:lnTo>
                    <a:pt x="15458" y="20103"/>
                  </a:lnTo>
                  <a:lnTo>
                    <a:pt x="15574" y="19255"/>
                  </a:lnTo>
                  <a:lnTo>
                    <a:pt x="15651" y="18426"/>
                  </a:lnTo>
                  <a:lnTo>
                    <a:pt x="15747" y="17617"/>
                  </a:lnTo>
                  <a:lnTo>
                    <a:pt x="15863" y="16017"/>
                  </a:lnTo>
                  <a:lnTo>
                    <a:pt x="15940" y="14494"/>
                  </a:lnTo>
                  <a:lnTo>
                    <a:pt x="15959" y="13030"/>
                  </a:lnTo>
                  <a:lnTo>
                    <a:pt x="15940" y="11623"/>
                  </a:lnTo>
                  <a:lnTo>
                    <a:pt x="15902" y="10293"/>
                  </a:lnTo>
                  <a:lnTo>
                    <a:pt x="15825" y="9021"/>
                  </a:lnTo>
                  <a:lnTo>
                    <a:pt x="15709" y="7826"/>
                  </a:lnTo>
                  <a:lnTo>
                    <a:pt x="15593" y="6688"/>
                  </a:lnTo>
                  <a:lnTo>
                    <a:pt x="15439" y="5628"/>
                  </a:lnTo>
                  <a:lnTo>
                    <a:pt x="15285" y="4645"/>
                  </a:lnTo>
                  <a:lnTo>
                    <a:pt x="15111" y="3720"/>
                  </a:lnTo>
                  <a:lnTo>
                    <a:pt x="14919" y="2872"/>
                  </a:lnTo>
                  <a:lnTo>
                    <a:pt x="14745" y="2101"/>
                  </a:lnTo>
                  <a:lnTo>
                    <a:pt x="14552" y="1407"/>
                  </a:lnTo>
                  <a:lnTo>
                    <a:pt x="14379" y="790"/>
                  </a:lnTo>
                  <a:lnTo>
                    <a:pt x="14321" y="636"/>
                  </a:lnTo>
                  <a:lnTo>
                    <a:pt x="14244" y="501"/>
                  </a:lnTo>
                  <a:lnTo>
                    <a:pt x="14148" y="366"/>
                  </a:lnTo>
                  <a:lnTo>
                    <a:pt x="14032" y="270"/>
                  </a:lnTo>
                  <a:lnTo>
                    <a:pt x="13916" y="174"/>
                  </a:lnTo>
                  <a:lnTo>
                    <a:pt x="13781" y="97"/>
                  </a:lnTo>
                  <a:lnTo>
                    <a:pt x="13647" y="39"/>
                  </a:lnTo>
                  <a:lnTo>
                    <a:pt x="134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a:off x="71573" y="3537736"/>
              <a:ext cx="369047" cy="1605428"/>
            </a:xfrm>
            <a:custGeom>
              <a:avLst/>
              <a:gdLst/>
              <a:ahLst/>
              <a:cxnLst/>
              <a:rect l="l" t="t" r="r" b="b"/>
              <a:pathLst>
                <a:path w="8578" h="37316" extrusionOk="0">
                  <a:moveTo>
                    <a:pt x="8461" y="1"/>
                  </a:moveTo>
                  <a:lnTo>
                    <a:pt x="8423" y="20"/>
                  </a:lnTo>
                  <a:lnTo>
                    <a:pt x="8404" y="39"/>
                  </a:lnTo>
                  <a:lnTo>
                    <a:pt x="8384" y="78"/>
                  </a:lnTo>
                  <a:lnTo>
                    <a:pt x="5994" y="11083"/>
                  </a:lnTo>
                  <a:lnTo>
                    <a:pt x="4664" y="17174"/>
                  </a:lnTo>
                  <a:lnTo>
                    <a:pt x="3334" y="23110"/>
                  </a:lnTo>
                  <a:lnTo>
                    <a:pt x="2139" y="28469"/>
                  </a:lnTo>
                  <a:lnTo>
                    <a:pt x="1118" y="32882"/>
                  </a:lnTo>
                  <a:lnTo>
                    <a:pt x="713" y="34579"/>
                  </a:lnTo>
                  <a:lnTo>
                    <a:pt x="386" y="35908"/>
                  </a:lnTo>
                  <a:lnTo>
                    <a:pt x="154" y="36776"/>
                  </a:lnTo>
                  <a:lnTo>
                    <a:pt x="77" y="37026"/>
                  </a:lnTo>
                  <a:lnTo>
                    <a:pt x="19" y="37142"/>
                  </a:lnTo>
                  <a:lnTo>
                    <a:pt x="0" y="37181"/>
                  </a:lnTo>
                  <a:lnTo>
                    <a:pt x="0" y="37219"/>
                  </a:lnTo>
                  <a:lnTo>
                    <a:pt x="0" y="37258"/>
                  </a:lnTo>
                  <a:lnTo>
                    <a:pt x="19" y="37277"/>
                  </a:lnTo>
                  <a:lnTo>
                    <a:pt x="58" y="37296"/>
                  </a:lnTo>
                  <a:lnTo>
                    <a:pt x="96" y="37316"/>
                  </a:lnTo>
                  <a:lnTo>
                    <a:pt x="135" y="37296"/>
                  </a:lnTo>
                  <a:lnTo>
                    <a:pt x="154" y="37277"/>
                  </a:lnTo>
                  <a:lnTo>
                    <a:pt x="231" y="37142"/>
                  </a:lnTo>
                  <a:lnTo>
                    <a:pt x="328" y="36834"/>
                  </a:lnTo>
                  <a:lnTo>
                    <a:pt x="617" y="35696"/>
                  </a:lnTo>
                  <a:lnTo>
                    <a:pt x="1041" y="34000"/>
                  </a:lnTo>
                  <a:lnTo>
                    <a:pt x="1561" y="31803"/>
                  </a:lnTo>
                  <a:lnTo>
                    <a:pt x="2814" y="26310"/>
                  </a:lnTo>
                  <a:lnTo>
                    <a:pt x="4240" y="19930"/>
                  </a:lnTo>
                  <a:lnTo>
                    <a:pt x="5686" y="13396"/>
                  </a:lnTo>
                  <a:lnTo>
                    <a:pt x="6977" y="7440"/>
                  </a:lnTo>
                  <a:lnTo>
                    <a:pt x="8577" y="116"/>
                  </a:lnTo>
                  <a:lnTo>
                    <a:pt x="8577" y="78"/>
                  </a:lnTo>
                  <a:lnTo>
                    <a:pt x="8558" y="39"/>
                  </a:lnTo>
                  <a:lnTo>
                    <a:pt x="8539" y="20"/>
                  </a:lnTo>
                  <a:lnTo>
                    <a:pt x="8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0"/>
            <p:cNvSpPr/>
            <p:nvPr/>
          </p:nvSpPr>
          <p:spPr>
            <a:xfrm>
              <a:off x="-13011" y="4369446"/>
              <a:ext cx="1008361" cy="1121166"/>
            </a:xfrm>
            <a:custGeom>
              <a:avLst/>
              <a:gdLst/>
              <a:ahLst/>
              <a:cxnLst/>
              <a:rect l="l" t="t" r="r" b="b"/>
              <a:pathLst>
                <a:path w="23438" h="26060" extrusionOk="0">
                  <a:moveTo>
                    <a:pt x="22570" y="1"/>
                  </a:moveTo>
                  <a:lnTo>
                    <a:pt x="22474" y="20"/>
                  </a:lnTo>
                  <a:lnTo>
                    <a:pt x="22377" y="39"/>
                  </a:lnTo>
                  <a:lnTo>
                    <a:pt x="21606" y="290"/>
                  </a:lnTo>
                  <a:lnTo>
                    <a:pt x="20874" y="560"/>
                  </a:lnTo>
                  <a:lnTo>
                    <a:pt x="20142" y="849"/>
                  </a:lnTo>
                  <a:lnTo>
                    <a:pt x="19428" y="1157"/>
                  </a:lnTo>
                  <a:lnTo>
                    <a:pt x="18735" y="1485"/>
                  </a:lnTo>
                  <a:lnTo>
                    <a:pt x="18041" y="1832"/>
                  </a:lnTo>
                  <a:lnTo>
                    <a:pt x="17366" y="2198"/>
                  </a:lnTo>
                  <a:lnTo>
                    <a:pt x="16711" y="2583"/>
                  </a:lnTo>
                  <a:lnTo>
                    <a:pt x="16075" y="2969"/>
                  </a:lnTo>
                  <a:lnTo>
                    <a:pt x="15458" y="3393"/>
                  </a:lnTo>
                  <a:lnTo>
                    <a:pt x="14841" y="3798"/>
                  </a:lnTo>
                  <a:lnTo>
                    <a:pt x="14244" y="4241"/>
                  </a:lnTo>
                  <a:lnTo>
                    <a:pt x="13665" y="4684"/>
                  </a:lnTo>
                  <a:lnTo>
                    <a:pt x="13087" y="5147"/>
                  </a:lnTo>
                  <a:lnTo>
                    <a:pt x="12528" y="5609"/>
                  </a:lnTo>
                  <a:lnTo>
                    <a:pt x="11989" y="6091"/>
                  </a:lnTo>
                  <a:lnTo>
                    <a:pt x="11449" y="6573"/>
                  </a:lnTo>
                  <a:lnTo>
                    <a:pt x="10929" y="7074"/>
                  </a:lnTo>
                  <a:lnTo>
                    <a:pt x="10427" y="7575"/>
                  </a:lnTo>
                  <a:lnTo>
                    <a:pt x="9946" y="8077"/>
                  </a:lnTo>
                  <a:lnTo>
                    <a:pt x="9464" y="8597"/>
                  </a:lnTo>
                  <a:lnTo>
                    <a:pt x="9001" y="9117"/>
                  </a:lnTo>
                  <a:lnTo>
                    <a:pt x="8558" y="9638"/>
                  </a:lnTo>
                  <a:lnTo>
                    <a:pt x="8115" y="10158"/>
                  </a:lnTo>
                  <a:lnTo>
                    <a:pt x="7266" y="11218"/>
                  </a:lnTo>
                  <a:lnTo>
                    <a:pt x="6495" y="12278"/>
                  </a:lnTo>
                  <a:lnTo>
                    <a:pt x="5744" y="13338"/>
                  </a:lnTo>
                  <a:lnTo>
                    <a:pt x="5050" y="14379"/>
                  </a:lnTo>
                  <a:lnTo>
                    <a:pt x="4414" y="15420"/>
                  </a:lnTo>
                  <a:lnTo>
                    <a:pt x="3816" y="16422"/>
                  </a:lnTo>
                  <a:lnTo>
                    <a:pt x="3277" y="17405"/>
                  </a:lnTo>
                  <a:lnTo>
                    <a:pt x="2776" y="18369"/>
                  </a:lnTo>
                  <a:lnTo>
                    <a:pt x="2313" y="19275"/>
                  </a:lnTo>
                  <a:lnTo>
                    <a:pt x="1889" y="20142"/>
                  </a:lnTo>
                  <a:lnTo>
                    <a:pt x="1523" y="20952"/>
                  </a:lnTo>
                  <a:lnTo>
                    <a:pt x="1195" y="21703"/>
                  </a:lnTo>
                  <a:lnTo>
                    <a:pt x="906" y="22397"/>
                  </a:lnTo>
                  <a:lnTo>
                    <a:pt x="655" y="23014"/>
                  </a:lnTo>
                  <a:lnTo>
                    <a:pt x="289" y="23997"/>
                  </a:lnTo>
                  <a:lnTo>
                    <a:pt x="58" y="24633"/>
                  </a:lnTo>
                  <a:lnTo>
                    <a:pt x="0" y="24864"/>
                  </a:lnTo>
                  <a:lnTo>
                    <a:pt x="771" y="26059"/>
                  </a:lnTo>
                  <a:lnTo>
                    <a:pt x="1600" y="25732"/>
                  </a:lnTo>
                  <a:lnTo>
                    <a:pt x="2409" y="25385"/>
                  </a:lnTo>
                  <a:lnTo>
                    <a:pt x="3219" y="25038"/>
                  </a:lnTo>
                  <a:lnTo>
                    <a:pt x="3990" y="24672"/>
                  </a:lnTo>
                  <a:lnTo>
                    <a:pt x="4742" y="24305"/>
                  </a:lnTo>
                  <a:lnTo>
                    <a:pt x="5474" y="23939"/>
                  </a:lnTo>
                  <a:lnTo>
                    <a:pt x="6187" y="23554"/>
                  </a:lnTo>
                  <a:lnTo>
                    <a:pt x="6881" y="23168"/>
                  </a:lnTo>
                  <a:lnTo>
                    <a:pt x="7556" y="22764"/>
                  </a:lnTo>
                  <a:lnTo>
                    <a:pt x="8230" y="22378"/>
                  </a:lnTo>
                  <a:lnTo>
                    <a:pt x="8866" y="21954"/>
                  </a:lnTo>
                  <a:lnTo>
                    <a:pt x="9483" y="21549"/>
                  </a:lnTo>
                  <a:lnTo>
                    <a:pt x="10100" y="21125"/>
                  </a:lnTo>
                  <a:lnTo>
                    <a:pt x="10678" y="20720"/>
                  </a:lnTo>
                  <a:lnTo>
                    <a:pt x="11256" y="20277"/>
                  </a:lnTo>
                  <a:lnTo>
                    <a:pt x="11796" y="19853"/>
                  </a:lnTo>
                  <a:lnTo>
                    <a:pt x="12336" y="19429"/>
                  </a:lnTo>
                  <a:lnTo>
                    <a:pt x="12856" y="18986"/>
                  </a:lnTo>
                  <a:lnTo>
                    <a:pt x="13357" y="18542"/>
                  </a:lnTo>
                  <a:lnTo>
                    <a:pt x="13858" y="18099"/>
                  </a:lnTo>
                  <a:lnTo>
                    <a:pt x="14321" y="17656"/>
                  </a:lnTo>
                  <a:lnTo>
                    <a:pt x="14783" y="17213"/>
                  </a:lnTo>
                  <a:lnTo>
                    <a:pt x="15227" y="16750"/>
                  </a:lnTo>
                  <a:lnTo>
                    <a:pt x="15651" y="16307"/>
                  </a:lnTo>
                  <a:lnTo>
                    <a:pt x="16460" y="15401"/>
                  </a:lnTo>
                  <a:lnTo>
                    <a:pt x="17212" y="14495"/>
                  </a:lnTo>
                  <a:lnTo>
                    <a:pt x="17906" y="13608"/>
                  </a:lnTo>
                  <a:lnTo>
                    <a:pt x="18561" y="12702"/>
                  </a:lnTo>
                  <a:lnTo>
                    <a:pt x="19159" y="11816"/>
                  </a:lnTo>
                  <a:lnTo>
                    <a:pt x="19698" y="10929"/>
                  </a:lnTo>
                  <a:lnTo>
                    <a:pt x="20199" y="10062"/>
                  </a:lnTo>
                  <a:lnTo>
                    <a:pt x="20662" y="9214"/>
                  </a:lnTo>
                  <a:lnTo>
                    <a:pt x="21067" y="8385"/>
                  </a:lnTo>
                  <a:lnTo>
                    <a:pt x="21452" y="7575"/>
                  </a:lnTo>
                  <a:lnTo>
                    <a:pt x="21780" y="6785"/>
                  </a:lnTo>
                  <a:lnTo>
                    <a:pt x="22088" y="6014"/>
                  </a:lnTo>
                  <a:lnTo>
                    <a:pt x="22358" y="5282"/>
                  </a:lnTo>
                  <a:lnTo>
                    <a:pt x="22589" y="4588"/>
                  </a:lnTo>
                  <a:lnTo>
                    <a:pt x="22782" y="3913"/>
                  </a:lnTo>
                  <a:lnTo>
                    <a:pt x="22956" y="3297"/>
                  </a:lnTo>
                  <a:lnTo>
                    <a:pt x="23110" y="2718"/>
                  </a:lnTo>
                  <a:lnTo>
                    <a:pt x="23226" y="2159"/>
                  </a:lnTo>
                  <a:lnTo>
                    <a:pt x="23418" y="1215"/>
                  </a:lnTo>
                  <a:lnTo>
                    <a:pt x="23438" y="1099"/>
                  </a:lnTo>
                  <a:lnTo>
                    <a:pt x="23438" y="964"/>
                  </a:lnTo>
                  <a:lnTo>
                    <a:pt x="23418" y="849"/>
                  </a:lnTo>
                  <a:lnTo>
                    <a:pt x="23380" y="733"/>
                  </a:lnTo>
                  <a:lnTo>
                    <a:pt x="23341" y="617"/>
                  </a:lnTo>
                  <a:lnTo>
                    <a:pt x="23283" y="502"/>
                  </a:lnTo>
                  <a:lnTo>
                    <a:pt x="23226" y="405"/>
                  </a:lnTo>
                  <a:lnTo>
                    <a:pt x="23148" y="309"/>
                  </a:lnTo>
                  <a:lnTo>
                    <a:pt x="23052" y="232"/>
                  </a:lnTo>
                  <a:lnTo>
                    <a:pt x="22975" y="155"/>
                  </a:lnTo>
                  <a:lnTo>
                    <a:pt x="22879" y="97"/>
                  </a:lnTo>
                  <a:lnTo>
                    <a:pt x="22782" y="58"/>
                  </a:lnTo>
                  <a:lnTo>
                    <a:pt x="22686" y="20"/>
                  </a:lnTo>
                  <a:lnTo>
                    <a:pt x="22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0"/>
            <p:cNvSpPr/>
            <p:nvPr/>
          </p:nvSpPr>
          <p:spPr>
            <a:xfrm>
              <a:off x="158609" y="4560165"/>
              <a:ext cx="695760" cy="736416"/>
            </a:xfrm>
            <a:custGeom>
              <a:avLst/>
              <a:gdLst/>
              <a:ahLst/>
              <a:cxnLst/>
              <a:rect l="l" t="t" r="r" b="b"/>
              <a:pathLst>
                <a:path w="16172" h="17117" extrusionOk="0">
                  <a:moveTo>
                    <a:pt x="16076" y="1"/>
                  </a:moveTo>
                  <a:lnTo>
                    <a:pt x="16056" y="20"/>
                  </a:lnTo>
                  <a:lnTo>
                    <a:pt x="16018" y="39"/>
                  </a:lnTo>
                  <a:lnTo>
                    <a:pt x="13878" y="2391"/>
                  </a:lnTo>
                  <a:lnTo>
                    <a:pt x="11469" y="5070"/>
                  </a:lnTo>
                  <a:lnTo>
                    <a:pt x="8925" y="7845"/>
                  </a:lnTo>
                  <a:lnTo>
                    <a:pt x="6419" y="10544"/>
                  </a:lnTo>
                  <a:lnTo>
                    <a:pt x="4126" y="12992"/>
                  </a:lnTo>
                  <a:lnTo>
                    <a:pt x="3104" y="14071"/>
                  </a:lnTo>
                  <a:lnTo>
                    <a:pt x="2179" y="14996"/>
                  </a:lnTo>
                  <a:lnTo>
                    <a:pt x="1408" y="15786"/>
                  </a:lnTo>
                  <a:lnTo>
                    <a:pt x="772" y="16365"/>
                  </a:lnTo>
                  <a:lnTo>
                    <a:pt x="328" y="16769"/>
                  </a:lnTo>
                  <a:lnTo>
                    <a:pt x="174" y="16885"/>
                  </a:lnTo>
                  <a:lnTo>
                    <a:pt x="59" y="16943"/>
                  </a:lnTo>
                  <a:lnTo>
                    <a:pt x="39" y="16943"/>
                  </a:lnTo>
                  <a:lnTo>
                    <a:pt x="1" y="16981"/>
                  </a:lnTo>
                  <a:lnTo>
                    <a:pt x="1" y="17020"/>
                  </a:lnTo>
                  <a:lnTo>
                    <a:pt x="1" y="17058"/>
                  </a:lnTo>
                  <a:lnTo>
                    <a:pt x="39" y="17097"/>
                  </a:lnTo>
                  <a:lnTo>
                    <a:pt x="97" y="17116"/>
                  </a:lnTo>
                  <a:lnTo>
                    <a:pt x="116" y="17116"/>
                  </a:lnTo>
                  <a:lnTo>
                    <a:pt x="251" y="17039"/>
                  </a:lnTo>
                  <a:lnTo>
                    <a:pt x="463" y="16885"/>
                  </a:lnTo>
                  <a:lnTo>
                    <a:pt x="753" y="16634"/>
                  </a:lnTo>
                  <a:lnTo>
                    <a:pt x="1099" y="16326"/>
                  </a:lnTo>
                  <a:lnTo>
                    <a:pt x="1948" y="15497"/>
                  </a:lnTo>
                  <a:lnTo>
                    <a:pt x="3008" y="14418"/>
                  </a:lnTo>
                  <a:lnTo>
                    <a:pt x="4203" y="13184"/>
                  </a:lnTo>
                  <a:lnTo>
                    <a:pt x="5513" y="11797"/>
                  </a:lnTo>
                  <a:lnTo>
                    <a:pt x="8327" y="8770"/>
                  </a:lnTo>
                  <a:lnTo>
                    <a:pt x="11103" y="5744"/>
                  </a:lnTo>
                  <a:lnTo>
                    <a:pt x="13551" y="3046"/>
                  </a:lnTo>
                  <a:lnTo>
                    <a:pt x="16153" y="155"/>
                  </a:lnTo>
                  <a:lnTo>
                    <a:pt x="16172" y="116"/>
                  </a:lnTo>
                  <a:lnTo>
                    <a:pt x="16172" y="97"/>
                  </a:lnTo>
                  <a:lnTo>
                    <a:pt x="16172" y="59"/>
                  </a:lnTo>
                  <a:lnTo>
                    <a:pt x="16153" y="20"/>
                  </a:lnTo>
                  <a:lnTo>
                    <a:pt x="1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3300"/>
              <a:buFont typeface="Adamina"/>
              <a:buNone/>
              <a:defRPr sz="3300" b="1">
                <a:solidFill>
                  <a:schemeClr val="accent6"/>
                </a:solidFill>
                <a:latin typeface="Adamina"/>
                <a:ea typeface="Adamina"/>
                <a:cs typeface="Adamina"/>
                <a:sym typeface="Adamin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00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4"/>
          <p:cNvSpPr/>
          <p:nvPr/>
        </p:nvSpPr>
        <p:spPr>
          <a:xfrm rot="10800000" flipH="1">
            <a:off x="2240135" y="1723556"/>
            <a:ext cx="4439055" cy="2796045"/>
          </a:xfrm>
          <a:custGeom>
            <a:avLst/>
            <a:gdLst/>
            <a:ahLst/>
            <a:cxnLst/>
            <a:rect l="l" t="t" r="r" b="b"/>
            <a:pathLst>
              <a:path w="27134" h="17091" extrusionOk="0">
                <a:moveTo>
                  <a:pt x="8900" y="1"/>
                </a:moveTo>
                <a:lnTo>
                  <a:pt x="8466" y="21"/>
                </a:lnTo>
                <a:lnTo>
                  <a:pt x="8012" y="60"/>
                </a:lnTo>
                <a:lnTo>
                  <a:pt x="7558" y="100"/>
                </a:lnTo>
                <a:lnTo>
                  <a:pt x="7065" y="179"/>
                </a:lnTo>
                <a:lnTo>
                  <a:pt x="6572" y="257"/>
                </a:lnTo>
                <a:lnTo>
                  <a:pt x="6059" y="356"/>
                </a:lnTo>
                <a:lnTo>
                  <a:pt x="5546" y="494"/>
                </a:lnTo>
                <a:lnTo>
                  <a:pt x="5013" y="652"/>
                </a:lnTo>
                <a:lnTo>
                  <a:pt x="4519" y="810"/>
                </a:lnTo>
                <a:lnTo>
                  <a:pt x="4046" y="988"/>
                </a:lnTo>
                <a:lnTo>
                  <a:pt x="3612" y="1165"/>
                </a:lnTo>
                <a:lnTo>
                  <a:pt x="3197" y="1363"/>
                </a:lnTo>
                <a:lnTo>
                  <a:pt x="2822" y="1580"/>
                </a:lnTo>
                <a:lnTo>
                  <a:pt x="2447" y="1797"/>
                </a:lnTo>
                <a:lnTo>
                  <a:pt x="2132" y="2034"/>
                </a:lnTo>
                <a:lnTo>
                  <a:pt x="1816" y="2270"/>
                </a:lnTo>
                <a:lnTo>
                  <a:pt x="1540" y="2527"/>
                </a:lnTo>
                <a:lnTo>
                  <a:pt x="1283" y="2803"/>
                </a:lnTo>
                <a:lnTo>
                  <a:pt x="1066" y="3060"/>
                </a:lnTo>
                <a:lnTo>
                  <a:pt x="849" y="3356"/>
                </a:lnTo>
                <a:lnTo>
                  <a:pt x="671" y="3652"/>
                </a:lnTo>
                <a:lnTo>
                  <a:pt x="514" y="3948"/>
                </a:lnTo>
                <a:lnTo>
                  <a:pt x="375" y="4263"/>
                </a:lnTo>
                <a:lnTo>
                  <a:pt x="257" y="4579"/>
                </a:lnTo>
                <a:lnTo>
                  <a:pt x="158" y="4915"/>
                </a:lnTo>
                <a:lnTo>
                  <a:pt x="99" y="5250"/>
                </a:lnTo>
                <a:lnTo>
                  <a:pt x="40" y="5586"/>
                </a:lnTo>
                <a:lnTo>
                  <a:pt x="0" y="5941"/>
                </a:lnTo>
                <a:lnTo>
                  <a:pt x="0" y="6296"/>
                </a:lnTo>
                <a:lnTo>
                  <a:pt x="0" y="6651"/>
                </a:lnTo>
                <a:lnTo>
                  <a:pt x="20" y="7026"/>
                </a:lnTo>
                <a:lnTo>
                  <a:pt x="79" y="7401"/>
                </a:lnTo>
                <a:lnTo>
                  <a:pt x="139" y="7776"/>
                </a:lnTo>
                <a:lnTo>
                  <a:pt x="218" y="8171"/>
                </a:lnTo>
                <a:lnTo>
                  <a:pt x="296" y="8565"/>
                </a:lnTo>
                <a:lnTo>
                  <a:pt x="415" y="8960"/>
                </a:lnTo>
                <a:lnTo>
                  <a:pt x="533" y="9355"/>
                </a:lnTo>
                <a:lnTo>
                  <a:pt x="691" y="9749"/>
                </a:lnTo>
                <a:lnTo>
                  <a:pt x="829" y="10164"/>
                </a:lnTo>
                <a:lnTo>
                  <a:pt x="987" y="10499"/>
                </a:lnTo>
                <a:lnTo>
                  <a:pt x="1145" y="10815"/>
                </a:lnTo>
                <a:lnTo>
                  <a:pt x="1303" y="11111"/>
                </a:lnTo>
                <a:lnTo>
                  <a:pt x="1480" y="11387"/>
                </a:lnTo>
                <a:lnTo>
                  <a:pt x="1658" y="11624"/>
                </a:lnTo>
                <a:lnTo>
                  <a:pt x="1836" y="11861"/>
                </a:lnTo>
                <a:lnTo>
                  <a:pt x="2033" y="12078"/>
                </a:lnTo>
                <a:lnTo>
                  <a:pt x="2250" y="12275"/>
                </a:lnTo>
                <a:lnTo>
                  <a:pt x="2447" y="12433"/>
                </a:lnTo>
                <a:lnTo>
                  <a:pt x="2665" y="12591"/>
                </a:lnTo>
                <a:lnTo>
                  <a:pt x="2901" y="12729"/>
                </a:lnTo>
                <a:lnTo>
                  <a:pt x="3138" y="12867"/>
                </a:lnTo>
                <a:lnTo>
                  <a:pt x="3375" y="12966"/>
                </a:lnTo>
                <a:lnTo>
                  <a:pt x="3612" y="13065"/>
                </a:lnTo>
                <a:lnTo>
                  <a:pt x="3868" y="13143"/>
                </a:lnTo>
                <a:lnTo>
                  <a:pt x="4125" y="13203"/>
                </a:lnTo>
                <a:lnTo>
                  <a:pt x="4401" y="13262"/>
                </a:lnTo>
                <a:lnTo>
                  <a:pt x="4677" y="13301"/>
                </a:lnTo>
                <a:lnTo>
                  <a:pt x="5230" y="13361"/>
                </a:lnTo>
                <a:lnTo>
                  <a:pt x="5802" y="13361"/>
                </a:lnTo>
                <a:lnTo>
                  <a:pt x="6394" y="13341"/>
                </a:lnTo>
                <a:lnTo>
                  <a:pt x="7006" y="13282"/>
                </a:lnTo>
                <a:lnTo>
                  <a:pt x="7618" y="13203"/>
                </a:lnTo>
                <a:lnTo>
                  <a:pt x="8249" y="13124"/>
                </a:lnTo>
                <a:lnTo>
                  <a:pt x="8900" y="13005"/>
                </a:lnTo>
                <a:lnTo>
                  <a:pt x="9216" y="12966"/>
                </a:lnTo>
                <a:lnTo>
                  <a:pt x="9532" y="12946"/>
                </a:lnTo>
                <a:lnTo>
                  <a:pt x="9828" y="12966"/>
                </a:lnTo>
                <a:lnTo>
                  <a:pt x="10143" y="13005"/>
                </a:lnTo>
                <a:lnTo>
                  <a:pt x="10420" y="13065"/>
                </a:lnTo>
                <a:lnTo>
                  <a:pt x="10716" y="13143"/>
                </a:lnTo>
                <a:lnTo>
                  <a:pt x="10992" y="13242"/>
                </a:lnTo>
                <a:lnTo>
                  <a:pt x="11288" y="13361"/>
                </a:lnTo>
                <a:lnTo>
                  <a:pt x="11564" y="13499"/>
                </a:lnTo>
                <a:lnTo>
                  <a:pt x="11841" y="13657"/>
                </a:lnTo>
                <a:lnTo>
                  <a:pt x="12393" y="13992"/>
                </a:lnTo>
                <a:lnTo>
                  <a:pt x="12946" y="14367"/>
                </a:lnTo>
                <a:lnTo>
                  <a:pt x="13518" y="14762"/>
                </a:lnTo>
                <a:lnTo>
                  <a:pt x="14110" y="15176"/>
                </a:lnTo>
                <a:lnTo>
                  <a:pt x="14722" y="15571"/>
                </a:lnTo>
                <a:lnTo>
                  <a:pt x="15353" y="15946"/>
                </a:lnTo>
                <a:lnTo>
                  <a:pt x="15689" y="16123"/>
                </a:lnTo>
                <a:lnTo>
                  <a:pt x="16024" y="16301"/>
                </a:lnTo>
                <a:lnTo>
                  <a:pt x="16379" y="16459"/>
                </a:lnTo>
                <a:lnTo>
                  <a:pt x="16754" y="16597"/>
                </a:lnTo>
                <a:lnTo>
                  <a:pt x="17129" y="16735"/>
                </a:lnTo>
                <a:lnTo>
                  <a:pt x="17524" y="16834"/>
                </a:lnTo>
                <a:lnTo>
                  <a:pt x="17938" y="16932"/>
                </a:lnTo>
                <a:lnTo>
                  <a:pt x="18353" y="17011"/>
                </a:lnTo>
                <a:lnTo>
                  <a:pt x="18787" y="17051"/>
                </a:lnTo>
                <a:lnTo>
                  <a:pt x="19241" y="17090"/>
                </a:lnTo>
                <a:lnTo>
                  <a:pt x="19773" y="17090"/>
                </a:lnTo>
                <a:lnTo>
                  <a:pt x="20286" y="17070"/>
                </a:lnTo>
                <a:lnTo>
                  <a:pt x="20760" y="17011"/>
                </a:lnTo>
                <a:lnTo>
                  <a:pt x="21214" y="16952"/>
                </a:lnTo>
                <a:lnTo>
                  <a:pt x="21628" y="16853"/>
                </a:lnTo>
                <a:lnTo>
                  <a:pt x="22043" y="16735"/>
                </a:lnTo>
                <a:lnTo>
                  <a:pt x="22418" y="16617"/>
                </a:lnTo>
                <a:lnTo>
                  <a:pt x="22773" y="16459"/>
                </a:lnTo>
                <a:lnTo>
                  <a:pt x="23108" y="16301"/>
                </a:lnTo>
                <a:lnTo>
                  <a:pt x="23424" y="16123"/>
                </a:lnTo>
                <a:lnTo>
                  <a:pt x="23720" y="15946"/>
                </a:lnTo>
                <a:lnTo>
                  <a:pt x="23996" y="15748"/>
                </a:lnTo>
                <a:lnTo>
                  <a:pt x="24253" y="15551"/>
                </a:lnTo>
                <a:lnTo>
                  <a:pt x="24490" y="15354"/>
                </a:lnTo>
                <a:lnTo>
                  <a:pt x="24707" y="15137"/>
                </a:lnTo>
                <a:lnTo>
                  <a:pt x="24904" y="14919"/>
                </a:lnTo>
                <a:lnTo>
                  <a:pt x="25082" y="14722"/>
                </a:lnTo>
                <a:lnTo>
                  <a:pt x="25259" y="14505"/>
                </a:lnTo>
                <a:lnTo>
                  <a:pt x="25536" y="14091"/>
                </a:lnTo>
                <a:lnTo>
                  <a:pt x="25772" y="13696"/>
                </a:lnTo>
                <a:lnTo>
                  <a:pt x="25950" y="13361"/>
                </a:lnTo>
                <a:lnTo>
                  <a:pt x="26068" y="13065"/>
                </a:lnTo>
                <a:lnTo>
                  <a:pt x="26147" y="12828"/>
                </a:lnTo>
                <a:lnTo>
                  <a:pt x="26207" y="12630"/>
                </a:lnTo>
                <a:lnTo>
                  <a:pt x="26364" y="12255"/>
                </a:lnTo>
                <a:lnTo>
                  <a:pt x="26503" y="11861"/>
                </a:lnTo>
                <a:lnTo>
                  <a:pt x="26621" y="11486"/>
                </a:lnTo>
                <a:lnTo>
                  <a:pt x="26739" y="11111"/>
                </a:lnTo>
                <a:lnTo>
                  <a:pt x="26838" y="10736"/>
                </a:lnTo>
                <a:lnTo>
                  <a:pt x="26917" y="10361"/>
                </a:lnTo>
                <a:lnTo>
                  <a:pt x="27035" y="9651"/>
                </a:lnTo>
                <a:lnTo>
                  <a:pt x="27114" y="8960"/>
                </a:lnTo>
                <a:lnTo>
                  <a:pt x="27134" y="8309"/>
                </a:lnTo>
                <a:lnTo>
                  <a:pt x="27114" y="7658"/>
                </a:lnTo>
                <a:lnTo>
                  <a:pt x="27055" y="7046"/>
                </a:lnTo>
                <a:lnTo>
                  <a:pt x="26937" y="6454"/>
                </a:lnTo>
                <a:lnTo>
                  <a:pt x="26799" y="5882"/>
                </a:lnTo>
                <a:lnTo>
                  <a:pt x="26621" y="5349"/>
                </a:lnTo>
                <a:lnTo>
                  <a:pt x="26404" y="4836"/>
                </a:lnTo>
                <a:lnTo>
                  <a:pt x="26147" y="4342"/>
                </a:lnTo>
                <a:lnTo>
                  <a:pt x="25871" y="3869"/>
                </a:lnTo>
                <a:lnTo>
                  <a:pt x="25555" y="3435"/>
                </a:lnTo>
                <a:lnTo>
                  <a:pt x="25220" y="3020"/>
                </a:lnTo>
                <a:lnTo>
                  <a:pt x="24865" y="2645"/>
                </a:lnTo>
                <a:lnTo>
                  <a:pt x="24490" y="2290"/>
                </a:lnTo>
                <a:lnTo>
                  <a:pt x="24095" y="1974"/>
                </a:lnTo>
                <a:lnTo>
                  <a:pt x="23681" y="1678"/>
                </a:lnTo>
                <a:lnTo>
                  <a:pt x="23266" y="1402"/>
                </a:lnTo>
                <a:lnTo>
                  <a:pt x="22812" y="1165"/>
                </a:lnTo>
                <a:lnTo>
                  <a:pt x="22378" y="948"/>
                </a:lnTo>
                <a:lnTo>
                  <a:pt x="21905" y="771"/>
                </a:lnTo>
                <a:lnTo>
                  <a:pt x="21451" y="632"/>
                </a:lnTo>
                <a:lnTo>
                  <a:pt x="20977" y="514"/>
                </a:lnTo>
                <a:lnTo>
                  <a:pt x="20523" y="435"/>
                </a:lnTo>
                <a:lnTo>
                  <a:pt x="20050" y="376"/>
                </a:lnTo>
                <a:lnTo>
                  <a:pt x="19596" y="356"/>
                </a:lnTo>
                <a:lnTo>
                  <a:pt x="19142" y="376"/>
                </a:lnTo>
                <a:lnTo>
                  <a:pt x="18688" y="415"/>
                </a:lnTo>
                <a:lnTo>
                  <a:pt x="18254" y="494"/>
                </a:lnTo>
                <a:lnTo>
                  <a:pt x="17840" y="573"/>
                </a:lnTo>
                <a:lnTo>
                  <a:pt x="17425" y="652"/>
                </a:lnTo>
                <a:lnTo>
                  <a:pt x="17011" y="692"/>
                </a:lnTo>
                <a:lnTo>
                  <a:pt x="16616" y="731"/>
                </a:lnTo>
                <a:lnTo>
                  <a:pt x="16241" y="751"/>
                </a:lnTo>
                <a:lnTo>
                  <a:pt x="15866" y="751"/>
                </a:lnTo>
                <a:lnTo>
                  <a:pt x="15136" y="711"/>
                </a:lnTo>
                <a:lnTo>
                  <a:pt x="14426" y="652"/>
                </a:lnTo>
                <a:lnTo>
                  <a:pt x="13735" y="553"/>
                </a:lnTo>
                <a:lnTo>
                  <a:pt x="12334" y="317"/>
                </a:lnTo>
                <a:lnTo>
                  <a:pt x="11623" y="198"/>
                </a:lnTo>
                <a:lnTo>
                  <a:pt x="10893" y="100"/>
                </a:lnTo>
                <a:lnTo>
                  <a:pt x="10124" y="40"/>
                </a:lnTo>
                <a:lnTo>
                  <a:pt x="9729" y="21"/>
                </a:lnTo>
                <a:lnTo>
                  <a:pt x="9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txBox="1">
            <a:spLocks noGrp="1"/>
          </p:cNvSpPr>
          <p:nvPr>
            <p:ph type="ctrTitle"/>
          </p:nvPr>
        </p:nvSpPr>
        <p:spPr>
          <a:xfrm>
            <a:off x="1802250" y="1422750"/>
            <a:ext cx="4794300" cy="2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LUNA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nvGrpSpPr>
          <p:cNvPr id="560" name="Google Shape;560;p24"/>
          <p:cNvGrpSpPr/>
          <p:nvPr/>
        </p:nvGrpSpPr>
        <p:grpSpPr>
          <a:xfrm>
            <a:off x="2842986" y="2109350"/>
            <a:ext cx="3458118" cy="2413874"/>
            <a:chOff x="2842986" y="2109350"/>
            <a:chExt cx="3458118" cy="2413874"/>
          </a:xfrm>
        </p:grpSpPr>
        <p:sp>
          <p:nvSpPr>
            <p:cNvPr id="561" name="Google Shape;561;p24"/>
            <p:cNvSpPr/>
            <p:nvPr/>
          </p:nvSpPr>
          <p:spPr>
            <a:xfrm>
              <a:off x="2842986" y="4259905"/>
              <a:ext cx="1822669" cy="229156"/>
            </a:xfrm>
            <a:custGeom>
              <a:avLst/>
              <a:gdLst/>
              <a:ahLst/>
              <a:cxnLst/>
              <a:rect l="l" t="t" r="r" b="b"/>
              <a:pathLst>
                <a:path w="66844" h="8404" extrusionOk="0">
                  <a:moveTo>
                    <a:pt x="33422" y="0"/>
                  </a:moveTo>
                  <a:lnTo>
                    <a:pt x="30011" y="20"/>
                  </a:lnTo>
                  <a:lnTo>
                    <a:pt x="26676" y="77"/>
                  </a:lnTo>
                  <a:lnTo>
                    <a:pt x="23477" y="193"/>
                  </a:lnTo>
                  <a:lnTo>
                    <a:pt x="20412" y="328"/>
                  </a:lnTo>
                  <a:lnTo>
                    <a:pt x="17482" y="501"/>
                  </a:lnTo>
                  <a:lnTo>
                    <a:pt x="14726" y="714"/>
                  </a:lnTo>
                  <a:lnTo>
                    <a:pt x="13416" y="829"/>
                  </a:lnTo>
                  <a:lnTo>
                    <a:pt x="12163" y="964"/>
                  </a:lnTo>
                  <a:lnTo>
                    <a:pt x="10948" y="1099"/>
                  </a:lnTo>
                  <a:lnTo>
                    <a:pt x="9792" y="1234"/>
                  </a:lnTo>
                  <a:lnTo>
                    <a:pt x="8674" y="1369"/>
                  </a:lnTo>
                  <a:lnTo>
                    <a:pt x="7633" y="1523"/>
                  </a:lnTo>
                  <a:lnTo>
                    <a:pt x="6631" y="1697"/>
                  </a:lnTo>
                  <a:lnTo>
                    <a:pt x="5706" y="1851"/>
                  </a:lnTo>
                  <a:lnTo>
                    <a:pt x="4839" y="2024"/>
                  </a:lnTo>
                  <a:lnTo>
                    <a:pt x="4029" y="2198"/>
                  </a:lnTo>
                  <a:lnTo>
                    <a:pt x="3297" y="2371"/>
                  </a:lnTo>
                  <a:lnTo>
                    <a:pt x="2622" y="2564"/>
                  </a:lnTo>
                  <a:lnTo>
                    <a:pt x="2024" y="2757"/>
                  </a:lnTo>
                  <a:lnTo>
                    <a:pt x="1504" y="2949"/>
                  </a:lnTo>
                  <a:lnTo>
                    <a:pt x="1042" y="3161"/>
                  </a:lnTo>
                  <a:lnTo>
                    <a:pt x="675" y="3354"/>
                  </a:lnTo>
                  <a:lnTo>
                    <a:pt x="521" y="3450"/>
                  </a:lnTo>
                  <a:lnTo>
                    <a:pt x="386" y="3566"/>
                  </a:lnTo>
                  <a:lnTo>
                    <a:pt x="271" y="3662"/>
                  </a:lnTo>
                  <a:lnTo>
                    <a:pt x="174" y="3778"/>
                  </a:lnTo>
                  <a:lnTo>
                    <a:pt x="97" y="3874"/>
                  </a:lnTo>
                  <a:lnTo>
                    <a:pt x="39" y="3990"/>
                  </a:lnTo>
                  <a:lnTo>
                    <a:pt x="1" y="4087"/>
                  </a:lnTo>
                  <a:lnTo>
                    <a:pt x="1" y="4202"/>
                  </a:lnTo>
                  <a:lnTo>
                    <a:pt x="1" y="4318"/>
                  </a:lnTo>
                  <a:lnTo>
                    <a:pt x="39" y="4414"/>
                  </a:lnTo>
                  <a:lnTo>
                    <a:pt x="97" y="4530"/>
                  </a:lnTo>
                  <a:lnTo>
                    <a:pt x="174" y="4626"/>
                  </a:lnTo>
                  <a:lnTo>
                    <a:pt x="271" y="4742"/>
                  </a:lnTo>
                  <a:lnTo>
                    <a:pt x="386" y="4838"/>
                  </a:lnTo>
                  <a:lnTo>
                    <a:pt x="521" y="4954"/>
                  </a:lnTo>
                  <a:lnTo>
                    <a:pt x="675" y="5050"/>
                  </a:lnTo>
                  <a:lnTo>
                    <a:pt x="1042" y="5262"/>
                  </a:lnTo>
                  <a:lnTo>
                    <a:pt x="1504" y="5455"/>
                  </a:lnTo>
                  <a:lnTo>
                    <a:pt x="2024" y="5648"/>
                  </a:lnTo>
                  <a:lnTo>
                    <a:pt x="2622" y="5840"/>
                  </a:lnTo>
                  <a:lnTo>
                    <a:pt x="3297" y="6033"/>
                  </a:lnTo>
                  <a:lnTo>
                    <a:pt x="4029" y="6207"/>
                  </a:lnTo>
                  <a:lnTo>
                    <a:pt x="4839" y="6380"/>
                  </a:lnTo>
                  <a:lnTo>
                    <a:pt x="5706" y="6554"/>
                  </a:lnTo>
                  <a:lnTo>
                    <a:pt x="6631" y="6727"/>
                  </a:lnTo>
                  <a:lnTo>
                    <a:pt x="7633" y="6881"/>
                  </a:lnTo>
                  <a:lnTo>
                    <a:pt x="8674" y="7035"/>
                  </a:lnTo>
                  <a:lnTo>
                    <a:pt x="9792" y="7170"/>
                  </a:lnTo>
                  <a:lnTo>
                    <a:pt x="10948" y="7305"/>
                  </a:lnTo>
                  <a:lnTo>
                    <a:pt x="12163" y="7440"/>
                  </a:lnTo>
                  <a:lnTo>
                    <a:pt x="13416" y="7575"/>
                  </a:lnTo>
                  <a:lnTo>
                    <a:pt x="14726" y="7691"/>
                  </a:lnTo>
                  <a:lnTo>
                    <a:pt x="17482" y="7903"/>
                  </a:lnTo>
                  <a:lnTo>
                    <a:pt x="20412" y="8076"/>
                  </a:lnTo>
                  <a:lnTo>
                    <a:pt x="23477" y="8211"/>
                  </a:lnTo>
                  <a:lnTo>
                    <a:pt x="26676" y="8327"/>
                  </a:lnTo>
                  <a:lnTo>
                    <a:pt x="30011" y="8385"/>
                  </a:lnTo>
                  <a:lnTo>
                    <a:pt x="33422" y="8404"/>
                  </a:lnTo>
                  <a:lnTo>
                    <a:pt x="36834" y="8385"/>
                  </a:lnTo>
                  <a:lnTo>
                    <a:pt x="40149" y="8327"/>
                  </a:lnTo>
                  <a:lnTo>
                    <a:pt x="43348" y="8211"/>
                  </a:lnTo>
                  <a:lnTo>
                    <a:pt x="46432" y="8076"/>
                  </a:lnTo>
                  <a:lnTo>
                    <a:pt x="49343" y="7903"/>
                  </a:lnTo>
                  <a:lnTo>
                    <a:pt x="52099" y="7691"/>
                  </a:lnTo>
                  <a:lnTo>
                    <a:pt x="53410" y="7575"/>
                  </a:lnTo>
                  <a:lnTo>
                    <a:pt x="54682" y="7440"/>
                  </a:lnTo>
                  <a:lnTo>
                    <a:pt x="55896" y="7305"/>
                  </a:lnTo>
                  <a:lnTo>
                    <a:pt x="57052" y="7170"/>
                  </a:lnTo>
                  <a:lnTo>
                    <a:pt x="58151" y="7035"/>
                  </a:lnTo>
                  <a:lnTo>
                    <a:pt x="59211" y="6881"/>
                  </a:lnTo>
                  <a:lnTo>
                    <a:pt x="60194" y="6727"/>
                  </a:lnTo>
                  <a:lnTo>
                    <a:pt x="61139" y="6554"/>
                  </a:lnTo>
                  <a:lnTo>
                    <a:pt x="62006" y="6380"/>
                  </a:lnTo>
                  <a:lnTo>
                    <a:pt x="62815" y="6207"/>
                  </a:lnTo>
                  <a:lnTo>
                    <a:pt x="63548" y="6033"/>
                  </a:lnTo>
                  <a:lnTo>
                    <a:pt x="64222" y="5840"/>
                  </a:lnTo>
                  <a:lnTo>
                    <a:pt x="64820" y="5648"/>
                  </a:lnTo>
                  <a:lnTo>
                    <a:pt x="65340" y="5455"/>
                  </a:lnTo>
                  <a:lnTo>
                    <a:pt x="65784" y="5262"/>
                  </a:lnTo>
                  <a:lnTo>
                    <a:pt x="66169" y="5050"/>
                  </a:lnTo>
                  <a:lnTo>
                    <a:pt x="66323" y="4954"/>
                  </a:lnTo>
                  <a:lnTo>
                    <a:pt x="66458" y="4838"/>
                  </a:lnTo>
                  <a:lnTo>
                    <a:pt x="66574" y="4742"/>
                  </a:lnTo>
                  <a:lnTo>
                    <a:pt x="66670" y="4626"/>
                  </a:lnTo>
                  <a:lnTo>
                    <a:pt x="66747" y="4530"/>
                  </a:lnTo>
                  <a:lnTo>
                    <a:pt x="66805" y="4414"/>
                  </a:lnTo>
                  <a:lnTo>
                    <a:pt x="66824" y="4318"/>
                  </a:lnTo>
                  <a:lnTo>
                    <a:pt x="66844" y="4202"/>
                  </a:lnTo>
                  <a:lnTo>
                    <a:pt x="66824" y="4087"/>
                  </a:lnTo>
                  <a:lnTo>
                    <a:pt x="66805" y="3990"/>
                  </a:lnTo>
                  <a:lnTo>
                    <a:pt x="66747" y="3874"/>
                  </a:lnTo>
                  <a:lnTo>
                    <a:pt x="66670" y="3778"/>
                  </a:lnTo>
                  <a:lnTo>
                    <a:pt x="66574" y="3662"/>
                  </a:lnTo>
                  <a:lnTo>
                    <a:pt x="66458" y="3566"/>
                  </a:lnTo>
                  <a:lnTo>
                    <a:pt x="66323" y="3450"/>
                  </a:lnTo>
                  <a:lnTo>
                    <a:pt x="66169" y="3354"/>
                  </a:lnTo>
                  <a:lnTo>
                    <a:pt x="65784" y="3161"/>
                  </a:lnTo>
                  <a:lnTo>
                    <a:pt x="65340" y="2949"/>
                  </a:lnTo>
                  <a:lnTo>
                    <a:pt x="64820" y="2757"/>
                  </a:lnTo>
                  <a:lnTo>
                    <a:pt x="64222" y="2564"/>
                  </a:lnTo>
                  <a:lnTo>
                    <a:pt x="63548" y="2371"/>
                  </a:lnTo>
                  <a:lnTo>
                    <a:pt x="62815" y="2198"/>
                  </a:lnTo>
                  <a:lnTo>
                    <a:pt x="62006" y="2024"/>
                  </a:lnTo>
                  <a:lnTo>
                    <a:pt x="61139" y="1851"/>
                  </a:lnTo>
                  <a:lnTo>
                    <a:pt x="60194" y="1697"/>
                  </a:lnTo>
                  <a:lnTo>
                    <a:pt x="59211" y="1523"/>
                  </a:lnTo>
                  <a:lnTo>
                    <a:pt x="58151" y="1369"/>
                  </a:lnTo>
                  <a:lnTo>
                    <a:pt x="57052" y="1234"/>
                  </a:lnTo>
                  <a:lnTo>
                    <a:pt x="55896" y="1099"/>
                  </a:lnTo>
                  <a:lnTo>
                    <a:pt x="54682" y="964"/>
                  </a:lnTo>
                  <a:lnTo>
                    <a:pt x="53410" y="829"/>
                  </a:lnTo>
                  <a:lnTo>
                    <a:pt x="52099" y="714"/>
                  </a:lnTo>
                  <a:lnTo>
                    <a:pt x="49343" y="501"/>
                  </a:lnTo>
                  <a:lnTo>
                    <a:pt x="46432" y="328"/>
                  </a:lnTo>
                  <a:lnTo>
                    <a:pt x="43348" y="193"/>
                  </a:lnTo>
                  <a:lnTo>
                    <a:pt x="40149" y="77"/>
                  </a:lnTo>
                  <a:lnTo>
                    <a:pt x="36834" y="20"/>
                  </a:lnTo>
                  <a:lnTo>
                    <a:pt x="33422" y="0"/>
                  </a:lnTo>
                  <a:close/>
                </a:path>
              </a:pathLst>
            </a:custGeom>
            <a:solidFill>
              <a:srgbClr val="261E35">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3903021" y="4210497"/>
              <a:ext cx="335881" cy="168731"/>
            </a:xfrm>
            <a:custGeom>
              <a:avLst/>
              <a:gdLst/>
              <a:ahLst/>
              <a:cxnLst/>
              <a:rect l="l" t="t" r="r" b="b"/>
              <a:pathLst>
                <a:path w="12318" h="6188" extrusionOk="0">
                  <a:moveTo>
                    <a:pt x="965" y="1"/>
                  </a:moveTo>
                  <a:lnTo>
                    <a:pt x="753" y="20"/>
                  </a:lnTo>
                  <a:lnTo>
                    <a:pt x="560" y="78"/>
                  </a:lnTo>
                  <a:lnTo>
                    <a:pt x="502" y="97"/>
                  </a:lnTo>
                  <a:lnTo>
                    <a:pt x="444" y="136"/>
                  </a:lnTo>
                  <a:lnTo>
                    <a:pt x="406" y="174"/>
                  </a:lnTo>
                  <a:lnTo>
                    <a:pt x="386" y="232"/>
                  </a:lnTo>
                  <a:lnTo>
                    <a:pt x="290" y="1022"/>
                  </a:lnTo>
                  <a:lnTo>
                    <a:pt x="155" y="2179"/>
                  </a:lnTo>
                  <a:lnTo>
                    <a:pt x="1" y="3721"/>
                  </a:lnTo>
                  <a:lnTo>
                    <a:pt x="675" y="4067"/>
                  </a:lnTo>
                  <a:lnTo>
                    <a:pt x="1408" y="4434"/>
                  </a:lnTo>
                  <a:lnTo>
                    <a:pt x="2352" y="4877"/>
                  </a:lnTo>
                  <a:lnTo>
                    <a:pt x="2873" y="5089"/>
                  </a:lnTo>
                  <a:lnTo>
                    <a:pt x="3432" y="5301"/>
                  </a:lnTo>
                  <a:lnTo>
                    <a:pt x="3991" y="5513"/>
                  </a:lnTo>
                  <a:lnTo>
                    <a:pt x="4588" y="5706"/>
                  </a:lnTo>
                  <a:lnTo>
                    <a:pt x="5166" y="5879"/>
                  </a:lnTo>
                  <a:lnTo>
                    <a:pt x="5745" y="6014"/>
                  </a:lnTo>
                  <a:lnTo>
                    <a:pt x="6323" y="6111"/>
                  </a:lnTo>
                  <a:lnTo>
                    <a:pt x="6882" y="6168"/>
                  </a:lnTo>
                  <a:lnTo>
                    <a:pt x="7441" y="6188"/>
                  </a:lnTo>
                  <a:lnTo>
                    <a:pt x="7980" y="6188"/>
                  </a:lnTo>
                  <a:lnTo>
                    <a:pt x="8501" y="6168"/>
                  </a:lnTo>
                  <a:lnTo>
                    <a:pt x="9021" y="6130"/>
                  </a:lnTo>
                  <a:lnTo>
                    <a:pt x="9522" y="6072"/>
                  </a:lnTo>
                  <a:lnTo>
                    <a:pt x="10004" y="6014"/>
                  </a:lnTo>
                  <a:lnTo>
                    <a:pt x="10447" y="5937"/>
                  </a:lnTo>
                  <a:lnTo>
                    <a:pt x="10852" y="5841"/>
                  </a:lnTo>
                  <a:lnTo>
                    <a:pt x="11218" y="5744"/>
                  </a:lnTo>
                  <a:lnTo>
                    <a:pt x="11546" y="5629"/>
                  </a:lnTo>
                  <a:lnTo>
                    <a:pt x="11816" y="5513"/>
                  </a:lnTo>
                  <a:lnTo>
                    <a:pt x="12028" y="5397"/>
                  </a:lnTo>
                  <a:lnTo>
                    <a:pt x="12182" y="5282"/>
                  </a:lnTo>
                  <a:lnTo>
                    <a:pt x="12240" y="5224"/>
                  </a:lnTo>
                  <a:lnTo>
                    <a:pt x="12279" y="5166"/>
                  </a:lnTo>
                  <a:lnTo>
                    <a:pt x="12298" y="5108"/>
                  </a:lnTo>
                  <a:lnTo>
                    <a:pt x="12317" y="5050"/>
                  </a:lnTo>
                  <a:lnTo>
                    <a:pt x="12298" y="4993"/>
                  </a:lnTo>
                  <a:lnTo>
                    <a:pt x="12259" y="4935"/>
                  </a:lnTo>
                  <a:lnTo>
                    <a:pt x="12144" y="4838"/>
                  </a:lnTo>
                  <a:lnTo>
                    <a:pt x="12009" y="4742"/>
                  </a:lnTo>
                  <a:lnTo>
                    <a:pt x="11816" y="4646"/>
                  </a:lnTo>
                  <a:lnTo>
                    <a:pt x="11604" y="4569"/>
                  </a:lnTo>
                  <a:lnTo>
                    <a:pt x="11084" y="4395"/>
                  </a:lnTo>
                  <a:lnTo>
                    <a:pt x="10428" y="4202"/>
                  </a:lnTo>
                  <a:lnTo>
                    <a:pt x="9696" y="3971"/>
                  </a:lnTo>
                  <a:lnTo>
                    <a:pt x="8848" y="3701"/>
                  </a:lnTo>
                  <a:lnTo>
                    <a:pt x="8404" y="3547"/>
                  </a:lnTo>
                  <a:lnTo>
                    <a:pt x="7942" y="3374"/>
                  </a:lnTo>
                  <a:lnTo>
                    <a:pt x="7479" y="3181"/>
                  </a:lnTo>
                  <a:lnTo>
                    <a:pt x="6978" y="2969"/>
                  </a:lnTo>
                  <a:lnTo>
                    <a:pt x="6516" y="2738"/>
                  </a:lnTo>
                  <a:lnTo>
                    <a:pt x="6092" y="2506"/>
                  </a:lnTo>
                  <a:lnTo>
                    <a:pt x="5725" y="2256"/>
                  </a:lnTo>
                  <a:lnTo>
                    <a:pt x="5378" y="2044"/>
                  </a:lnTo>
                  <a:lnTo>
                    <a:pt x="5089" y="1812"/>
                  </a:lnTo>
                  <a:lnTo>
                    <a:pt x="4839" y="1581"/>
                  </a:lnTo>
                  <a:lnTo>
                    <a:pt x="4627" y="1388"/>
                  </a:lnTo>
                  <a:lnTo>
                    <a:pt x="4434" y="1176"/>
                  </a:lnTo>
                  <a:lnTo>
                    <a:pt x="4280" y="1003"/>
                  </a:lnTo>
                  <a:lnTo>
                    <a:pt x="4164" y="829"/>
                  </a:lnTo>
                  <a:lnTo>
                    <a:pt x="3991" y="560"/>
                  </a:lnTo>
                  <a:lnTo>
                    <a:pt x="3894" y="386"/>
                  </a:lnTo>
                  <a:lnTo>
                    <a:pt x="3875" y="328"/>
                  </a:lnTo>
                  <a:lnTo>
                    <a:pt x="3335" y="232"/>
                  </a:lnTo>
                  <a:lnTo>
                    <a:pt x="2796" y="155"/>
                  </a:lnTo>
                  <a:lnTo>
                    <a:pt x="2160" y="58"/>
                  </a:lnTo>
                  <a:lnTo>
                    <a:pt x="1524" y="20"/>
                  </a:lnTo>
                  <a:lnTo>
                    <a:pt x="1234"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3895686" y="4311930"/>
              <a:ext cx="368438" cy="88319"/>
            </a:xfrm>
            <a:custGeom>
              <a:avLst/>
              <a:gdLst/>
              <a:ahLst/>
              <a:cxnLst/>
              <a:rect l="l" t="t" r="r" b="b"/>
              <a:pathLst>
                <a:path w="13512" h="3239" extrusionOk="0">
                  <a:moveTo>
                    <a:pt x="270" y="1"/>
                  </a:moveTo>
                  <a:lnTo>
                    <a:pt x="212" y="347"/>
                  </a:lnTo>
                  <a:lnTo>
                    <a:pt x="135" y="694"/>
                  </a:lnTo>
                  <a:lnTo>
                    <a:pt x="77" y="1118"/>
                  </a:lnTo>
                  <a:lnTo>
                    <a:pt x="19" y="1562"/>
                  </a:lnTo>
                  <a:lnTo>
                    <a:pt x="0" y="1986"/>
                  </a:lnTo>
                  <a:lnTo>
                    <a:pt x="0" y="2159"/>
                  </a:lnTo>
                  <a:lnTo>
                    <a:pt x="19" y="2333"/>
                  </a:lnTo>
                  <a:lnTo>
                    <a:pt x="39" y="2448"/>
                  </a:lnTo>
                  <a:lnTo>
                    <a:pt x="96" y="2545"/>
                  </a:lnTo>
                  <a:lnTo>
                    <a:pt x="116" y="2583"/>
                  </a:lnTo>
                  <a:lnTo>
                    <a:pt x="173" y="2603"/>
                  </a:lnTo>
                  <a:lnTo>
                    <a:pt x="328" y="2680"/>
                  </a:lnTo>
                  <a:lnTo>
                    <a:pt x="540" y="2718"/>
                  </a:lnTo>
                  <a:lnTo>
                    <a:pt x="829" y="2776"/>
                  </a:lnTo>
                  <a:lnTo>
                    <a:pt x="1542" y="2872"/>
                  </a:lnTo>
                  <a:lnTo>
                    <a:pt x="2429" y="2949"/>
                  </a:lnTo>
                  <a:lnTo>
                    <a:pt x="3489" y="3007"/>
                  </a:lnTo>
                  <a:lnTo>
                    <a:pt x="4664" y="3065"/>
                  </a:lnTo>
                  <a:lnTo>
                    <a:pt x="7247" y="3200"/>
                  </a:lnTo>
                  <a:lnTo>
                    <a:pt x="7941" y="3219"/>
                  </a:lnTo>
                  <a:lnTo>
                    <a:pt x="8673" y="3239"/>
                  </a:lnTo>
                  <a:lnTo>
                    <a:pt x="9406" y="3219"/>
                  </a:lnTo>
                  <a:lnTo>
                    <a:pt x="10138" y="3181"/>
                  </a:lnTo>
                  <a:lnTo>
                    <a:pt x="10851" y="3123"/>
                  </a:lnTo>
                  <a:lnTo>
                    <a:pt x="11507" y="3046"/>
                  </a:lnTo>
                  <a:lnTo>
                    <a:pt x="12104" y="2949"/>
                  </a:lnTo>
                  <a:lnTo>
                    <a:pt x="12374" y="2872"/>
                  </a:lnTo>
                  <a:lnTo>
                    <a:pt x="12625" y="2815"/>
                  </a:lnTo>
                  <a:lnTo>
                    <a:pt x="12837" y="2737"/>
                  </a:lnTo>
                  <a:lnTo>
                    <a:pt x="13029" y="2660"/>
                  </a:lnTo>
                  <a:lnTo>
                    <a:pt x="13203" y="2564"/>
                  </a:lnTo>
                  <a:lnTo>
                    <a:pt x="13338" y="2468"/>
                  </a:lnTo>
                  <a:lnTo>
                    <a:pt x="13434" y="2352"/>
                  </a:lnTo>
                  <a:lnTo>
                    <a:pt x="13492" y="2236"/>
                  </a:lnTo>
                  <a:lnTo>
                    <a:pt x="13511" y="2121"/>
                  </a:lnTo>
                  <a:lnTo>
                    <a:pt x="13473" y="1986"/>
                  </a:lnTo>
                  <a:lnTo>
                    <a:pt x="13415" y="1851"/>
                  </a:lnTo>
                  <a:lnTo>
                    <a:pt x="13299" y="1716"/>
                  </a:lnTo>
                  <a:lnTo>
                    <a:pt x="13126" y="1562"/>
                  </a:lnTo>
                  <a:lnTo>
                    <a:pt x="12914" y="1388"/>
                  </a:lnTo>
                  <a:lnTo>
                    <a:pt x="12644" y="1234"/>
                  </a:lnTo>
                  <a:lnTo>
                    <a:pt x="12316" y="1041"/>
                  </a:lnTo>
                  <a:lnTo>
                    <a:pt x="11931" y="849"/>
                  </a:lnTo>
                  <a:lnTo>
                    <a:pt x="11487" y="656"/>
                  </a:lnTo>
                  <a:lnTo>
                    <a:pt x="11565" y="733"/>
                  </a:lnTo>
                  <a:lnTo>
                    <a:pt x="11622" y="810"/>
                  </a:lnTo>
                  <a:lnTo>
                    <a:pt x="11661" y="906"/>
                  </a:lnTo>
                  <a:lnTo>
                    <a:pt x="11699" y="1041"/>
                  </a:lnTo>
                  <a:lnTo>
                    <a:pt x="11719" y="1176"/>
                  </a:lnTo>
                  <a:lnTo>
                    <a:pt x="11699" y="1253"/>
                  </a:lnTo>
                  <a:lnTo>
                    <a:pt x="11680" y="1311"/>
                  </a:lnTo>
                  <a:lnTo>
                    <a:pt x="11642" y="1388"/>
                  </a:lnTo>
                  <a:lnTo>
                    <a:pt x="11584" y="1465"/>
                  </a:lnTo>
                  <a:lnTo>
                    <a:pt x="11487" y="1523"/>
                  </a:lnTo>
                  <a:lnTo>
                    <a:pt x="11391" y="1600"/>
                  </a:lnTo>
                  <a:lnTo>
                    <a:pt x="11275" y="1658"/>
                  </a:lnTo>
                  <a:lnTo>
                    <a:pt x="11121" y="1716"/>
                  </a:lnTo>
                  <a:lnTo>
                    <a:pt x="10948" y="1774"/>
                  </a:lnTo>
                  <a:lnTo>
                    <a:pt x="10755" y="1832"/>
                  </a:lnTo>
                  <a:lnTo>
                    <a:pt x="10524" y="1889"/>
                  </a:lnTo>
                  <a:lnTo>
                    <a:pt x="10254" y="1928"/>
                  </a:lnTo>
                  <a:lnTo>
                    <a:pt x="9637" y="1986"/>
                  </a:lnTo>
                  <a:lnTo>
                    <a:pt x="8847" y="2024"/>
                  </a:lnTo>
                  <a:lnTo>
                    <a:pt x="7902" y="2024"/>
                  </a:lnTo>
                  <a:lnTo>
                    <a:pt x="6785" y="1966"/>
                  </a:lnTo>
                  <a:lnTo>
                    <a:pt x="6457" y="1909"/>
                  </a:lnTo>
                  <a:lnTo>
                    <a:pt x="6110" y="1812"/>
                  </a:lnTo>
                  <a:lnTo>
                    <a:pt x="5667" y="1697"/>
                  </a:lnTo>
                  <a:lnTo>
                    <a:pt x="5165" y="1542"/>
                  </a:lnTo>
                  <a:lnTo>
                    <a:pt x="4626" y="1330"/>
                  </a:lnTo>
                  <a:lnTo>
                    <a:pt x="4086" y="1118"/>
                  </a:lnTo>
                  <a:lnTo>
                    <a:pt x="3836" y="984"/>
                  </a:lnTo>
                  <a:lnTo>
                    <a:pt x="3585" y="849"/>
                  </a:lnTo>
                  <a:lnTo>
                    <a:pt x="3315" y="714"/>
                  </a:lnTo>
                  <a:lnTo>
                    <a:pt x="3065" y="598"/>
                  </a:lnTo>
                  <a:lnTo>
                    <a:pt x="2775" y="482"/>
                  </a:lnTo>
                  <a:lnTo>
                    <a:pt x="2506" y="386"/>
                  </a:lnTo>
                  <a:lnTo>
                    <a:pt x="1947" y="251"/>
                  </a:lnTo>
                  <a:lnTo>
                    <a:pt x="1426" y="135"/>
                  </a:lnTo>
                  <a:lnTo>
                    <a:pt x="983" y="58"/>
                  </a:lnTo>
                  <a:lnTo>
                    <a:pt x="617" y="20"/>
                  </a:lnTo>
                  <a:lnTo>
                    <a:pt x="270"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3764286" y="4282509"/>
              <a:ext cx="335854" cy="168731"/>
            </a:xfrm>
            <a:custGeom>
              <a:avLst/>
              <a:gdLst/>
              <a:ahLst/>
              <a:cxnLst/>
              <a:rect l="l" t="t" r="r" b="b"/>
              <a:pathLst>
                <a:path w="12317" h="6188" extrusionOk="0">
                  <a:moveTo>
                    <a:pt x="964" y="0"/>
                  </a:moveTo>
                  <a:lnTo>
                    <a:pt x="752" y="19"/>
                  </a:lnTo>
                  <a:lnTo>
                    <a:pt x="559" y="77"/>
                  </a:lnTo>
                  <a:lnTo>
                    <a:pt x="502" y="97"/>
                  </a:lnTo>
                  <a:lnTo>
                    <a:pt x="444" y="135"/>
                  </a:lnTo>
                  <a:lnTo>
                    <a:pt x="405" y="174"/>
                  </a:lnTo>
                  <a:lnTo>
                    <a:pt x="386" y="231"/>
                  </a:lnTo>
                  <a:lnTo>
                    <a:pt x="290" y="1002"/>
                  </a:lnTo>
                  <a:lnTo>
                    <a:pt x="155" y="2178"/>
                  </a:lnTo>
                  <a:lnTo>
                    <a:pt x="0" y="3720"/>
                  </a:lnTo>
                  <a:lnTo>
                    <a:pt x="675" y="4067"/>
                  </a:lnTo>
                  <a:lnTo>
                    <a:pt x="1407" y="4433"/>
                  </a:lnTo>
                  <a:lnTo>
                    <a:pt x="2352" y="4877"/>
                  </a:lnTo>
                  <a:lnTo>
                    <a:pt x="2872" y="5089"/>
                  </a:lnTo>
                  <a:lnTo>
                    <a:pt x="3431" y="5301"/>
                  </a:lnTo>
                  <a:lnTo>
                    <a:pt x="3990" y="5513"/>
                  </a:lnTo>
                  <a:lnTo>
                    <a:pt x="4588" y="5705"/>
                  </a:lnTo>
                  <a:lnTo>
                    <a:pt x="5166" y="5860"/>
                  </a:lnTo>
                  <a:lnTo>
                    <a:pt x="5744" y="6014"/>
                  </a:lnTo>
                  <a:lnTo>
                    <a:pt x="6322" y="6110"/>
                  </a:lnTo>
                  <a:lnTo>
                    <a:pt x="6881" y="6168"/>
                  </a:lnTo>
                  <a:lnTo>
                    <a:pt x="7440" y="6187"/>
                  </a:lnTo>
                  <a:lnTo>
                    <a:pt x="7980" y="6187"/>
                  </a:lnTo>
                  <a:lnTo>
                    <a:pt x="8500" y="6168"/>
                  </a:lnTo>
                  <a:lnTo>
                    <a:pt x="9021" y="6129"/>
                  </a:lnTo>
                  <a:lnTo>
                    <a:pt x="9522" y="6072"/>
                  </a:lnTo>
                  <a:lnTo>
                    <a:pt x="10004" y="6014"/>
                  </a:lnTo>
                  <a:lnTo>
                    <a:pt x="10447" y="5937"/>
                  </a:lnTo>
                  <a:lnTo>
                    <a:pt x="10852" y="5840"/>
                  </a:lnTo>
                  <a:lnTo>
                    <a:pt x="11218" y="5725"/>
                  </a:lnTo>
                  <a:lnTo>
                    <a:pt x="11546" y="5628"/>
                  </a:lnTo>
                  <a:lnTo>
                    <a:pt x="11816" y="5513"/>
                  </a:lnTo>
                  <a:lnTo>
                    <a:pt x="12028" y="5397"/>
                  </a:lnTo>
                  <a:lnTo>
                    <a:pt x="12182" y="5281"/>
                  </a:lnTo>
                  <a:lnTo>
                    <a:pt x="12240" y="5223"/>
                  </a:lnTo>
                  <a:lnTo>
                    <a:pt x="12278" y="5166"/>
                  </a:lnTo>
                  <a:lnTo>
                    <a:pt x="12297" y="5108"/>
                  </a:lnTo>
                  <a:lnTo>
                    <a:pt x="12317" y="5050"/>
                  </a:lnTo>
                  <a:lnTo>
                    <a:pt x="12297" y="4992"/>
                  </a:lnTo>
                  <a:lnTo>
                    <a:pt x="12259" y="4934"/>
                  </a:lnTo>
                  <a:lnTo>
                    <a:pt x="12143" y="4838"/>
                  </a:lnTo>
                  <a:lnTo>
                    <a:pt x="12008" y="4742"/>
                  </a:lnTo>
                  <a:lnTo>
                    <a:pt x="11816" y="4645"/>
                  </a:lnTo>
                  <a:lnTo>
                    <a:pt x="11604" y="4568"/>
                  </a:lnTo>
                  <a:lnTo>
                    <a:pt x="11083" y="4395"/>
                  </a:lnTo>
                  <a:lnTo>
                    <a:pt x="10428" y="4202"/>
                  </a:lnTo>
                  <a:lnTo>
                    <a:pt x="9695" y="3971"/>
                  </a:lnTo>
                  <a:lnTo>
                    <a:pt x="8847" y="3701"/>
                  </a:lnTo>
                  <a:lnTo>
                    <a:pt x="8404" y="3547"/>
                  </a:lnTo>
                  <a:lnTo>
                    <a:pt x="7941" y="3373"/>
                  </a:lnTo>
                  <a:lnTo>
                    <a:pt x="7479" y="3180"/>
                  </a:lnTo>
                  <a:lnTo>
                    <a:pt x="6978" y="2968"/>
                  </a:lnTo>
                  <a:lnTo>
                    <a:pt x="6515" y="2737"/>
                  </a:lnTo>
                  <a:lnTo>
                    <a:pt x="6091" y="2487"/>
                  </a:lnTo>
                  <a:lnTo>
                    <a:pt x="5725" y="2255"/>
                  </a:lnTo>
                  <a:lnTo>
                    <a:pt x="5378" y="2024"/>
                  </a:lnTo>
                  <a:lnTo>
                    <a:pt x="5089" y="1812"/>
                  </a:lnTo>
                  <a:lnTo>
                    <a:pt x="4838" y="1581"/>
                  </a:lnTo>
                  <a:lnTo>
                    <a:pt x="4626" y="1388"/>
                  </a:lnTo>
                  <a:lnTo>
                    <a:pt x="4434" y="1176"/>
                  </a:lnTo>
                  <a:lnTo>
                    <a:pt x="4279" y="1002"/>
                  </a:lnTo>
                  <a:lnTo>
                    <a:pt x="4164" y="829"/>
                  </a:lnTo>
                  <a:lnTo>
                    <a:pt x="3990" y="559"/>
                  </a:lnTo>
                  <a:lnTo>
                    <a:pt x="3894" y="386"/>
                  </a:lnTo>
                  <a:lnTo>
                    <a:pt x="3875" y="328"/>
                  </a:lnTo>
                  <a:lnTo>
                    <a:pt x="3335" y="231"/>
                  </a:lnTo>
                  <a:lnTo>
                    <a:pt x="2795" y="135"/>
                  </a:lnTo>
                  <a:lnTo>
                    <a:pt x="2159" y="58"/>
                  </a:lnTo>
                  <a:lnTo>
                    <a:pt x="1523"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3756924" y="4383942"/>
              <a:ext cx="368438" cy="88319"/>
            </a:xfrm>
            <a:custGeom>
              <a:avLst/>
              <a:gdLst/>
              <a:ahLst/>
              <a:cxnLst/>
              <a:rect l="l" t="t" r="r" b="b"/>
              <a:pathLst>
                <a:path w="13512" h="3239" extrusionOk="0">
                  <a:moveTo>
                    <a:pt x="270" y="0"/>
                  </a:moveTo>
                  <a:lnTo>
                    <a:pt x="213" y="347"/>
                  </a:lnTo>
                  <a:lnTo>
                    <a:pt x="136" y="694"/>
                  </a:lnTo>
                  <a:lnTo>
                    <a:pt x="78" y="1118"/>
                  </a:lnTo>
                  <a:lnTo>
                    <a:pt x="20" y="1561"/>
                  </a:lnTo>
                  <a:lnTo>
                    <a:pt x="1" y="1985"/>
                  </a:lnTo>
                  <a:lnTo>
                    <a:pt x="1" y="2159"/>
                  </a:lnTo>
                  <a:lnTo>
                    <a:pt x="20" y="2313"/>
                  </a:lnTo>
                  <a:lnTo>
                    <a:pt x="39" y="2448"/>
                  </a:lnTo>
                  <a:lnTo>
                    <a:pt x="97" y="2544"/>
                  </a:lnTo>
                  <a:lnTo>
                    <a:pt x="116" y="2583"/>
                  </a:lnTo>
                  <a:lnTo>
                    <a:pt x="174" y="2602"/>
                  </a:lnTo>
                  <a:lnTo>
                    <a:pt x="328" y="2660"/>
                  </a:lnTo>
                  <a:lnTo>
                    <a:pt x="540" y="2718"/>
                  </a:lnTo>
                  <a:lnTo>
                    <a:pt x="829" y="2776"/>
                  </a:lnTo>
                  <a:lnTo>
                    <a:pt x="1543" y="2872"/>
                  </a:lnTo>
                  <a:lnTo>
                    <a:pt x="2429" y="2930"/>
                  </a:lnTo>
                  <a:lnTo>
                    <a:pt x="3489" y="3007"/>
                  </a:lnTo>
                  <a:lnTo>
                    <a:pt x="4665" y="3065"/>
                  </a:lnTo>
                  <a:lnTo>
                    <a:pt x="7248" y="3200"/>
                  </a:lnTo>
                  <a:lnTo>
                    <a:pt x="7942" y="3219"/>
                  </a:lnTo>
                  <a:lnTo>
                    <a:pt x="8674" y="3238"/>
                  </a:lnTo>
                  <a:lnTo>
                    <a:pt x="9406" y="3219"/>
                  </a:lnTo>
                  <a:lnTo>
                    <a:pt x="10139" y="3180"/>
                  </a:lnTo>
                  <a:lnTo>
                    <a:pt x="10852" y="3123"/>
                  </a:lnTo>
                  <a:lnTo>
                    <a:pt x="11507" y="3045"/>
                  </a:lnTo>
                  <a:lnTo>
                    <a:pt x="12105" y="2949"/>
                  </a:lnTo>
                  <a:lnTo>
                    <a:pt x="12375" y="2872"/>
                  </a:lnTo>
                  <a:lnTo>
                    <a:pt x="12625" y="2814"/>
                  </a:lnTo>
                  <a:lnTo>
                    <a:pt x="12837" y="2737"/>
                  </a:lnTo>
                  <a:lnTo>
                    <a:pt x="13030" y="2641"/>
                  </a:lnTo>
                  <a:lnTo>
                    <a:pt x="13203" y="2564"/>
                  </a:lnTo>
                  <a:lnTo>
                    <a:pt x="13338" y="2467"/>
                  </a:lnTo>
                  <a:lnTo>
                    <a:pt x="13435" y="2352"/>
                  </a:lnTo>
                  <a:lnTo>
                    <a:pt x="13493" y="2236"/>
                  </a:lnTo>
                  <a:lnTo>
                    <a:pt x="13512" y="2120"/>
                  </a:lnTo>
                  <a:lnTo>
                    <a:pt x="13473" y="1985"/>
                  </a:lnTo>
                  <a:lnTo>
                    <a:pt x="13415" y="1850"/>
                  </a:lnTo>
                  <a:lnTo>
                    <a:pt x="13300" y="1716"/>
                  </a:lnTo>
                  <a:lnTo>
                    <a:pt x="13126" y="1561"/>
                  </a:lnTo>
                  <a:lnTo>
                    <a:pt x="12914" y="1388"/>
                  </a:lnTo>
                  <a:lnTo>
                    <a:pt x="12645" y="1214"/>
                  </a:lnTo>
                  <a:lnTo>
                    <a:pt x="12317" y="1041"/>
                  </a:lnTo>
                  <a:lnTo>
                    <a:pt x="11931" y="848"/>
                  </a:lnTo>
                  <a:lnTo>
                    <a:pt x="11488" y="655"/>
                  </a:lnTo>
                  <a:lnTo>
                    <a:pt x="11565" y="733"/>
                  </a:lnTo>
                  <a:lnTo>
                    <a:pt x="11623" y="810"/>
                  </a:lnTo>
                  <a:lnTo>
                    <a:pt x="11662" y="906"/>
                  </a:lnTo>
                  <a:lnTo>
                    <a:pt x="11700" y="1041"/>
                  </a:lnTo>
                  <a:lnTo>
                    <a:pt x="11719" y="1176"/>
                  </a:lnTo>
                  <a:lnTo>
                    <a:pt x="11700" y="1234"/>
                  </a:lnTo>
                  <a:lnTo>
                    <a:pt x="11681" y="1311"/>
                  </a:lnTo>
                  <a:lnTo>
                    <a:pt x="11642" y="1388"/>
                  </a:lnTo>
                  <a:lnTo>
                    <a:pt x="11584" y="1446"/>
                  </a:lnTo>
                  <a:lnTo>
                    <a:pt x="11488" y="1523"/>
                  </a:lnTo>
                  <a:lnTo>
                    <a:pt x="11392" y="1600"/>
                  </a:lnTo>
                  <a:lnTo>
                    <a:pt x="11276" y="1658"/>
                  </a:lnTo>
                  <a:lnTo>
                    <a:pt x="11122" y="1716"/>
                  </a:lnTo>
                  <a:lnTo>
                    <a:pt x="10948" y="1773"/>
                  </a:lnTo>
                  <a:lnTo>
                    <a:pt x="10756" y="1831"/>
                  </a:lnTo>
                  <a:lnTo>
                    <a:pt x="10524" y="1889"/>
                  </a:lnTo>
                  <a:lnTo>
                    <a:pt x="10254" y="1928"/>
                  </a:lnTo>
                  <a:lnTo>
                    <a:pt x="9638" y="1985"/>
                  </a:lnTo>
                  <a:lnTo>
                    <a:pt x="8847" y="2024"/>
                  </a:lnTo>
                  <a:lnTo>
                    <a:pt x="7903" y="2024"/>
                  </a:lnTo>
                  <a:lnTo>
                    <a:pt x="6785" y="1966"/>
                  </a:lnTo>
                  <a:lnTo>
                    <a:pt x="6457" y="1908"/>
                  </a:lnTo>
                  <a:lnTo>
                    <a:pt x="6111" y="1812"/>
                  </a:lnTo>
                  <a:lnTo>
                    <a:pt x="5667" y="1696"/>
                  </a:lnTo>
                  <a:lnTo>
                    <a:pt x="5166" y="1523"/>
                  </a:lnTo>
                  <a:lnTo>
                    <a:pt x="4626" y="1330"/>
                  </a:lnTo>
                  <a:lnTo>
                    <a:pt x="4087" y="1099"/>
                  </a:lnTo>
                  <a:lnTo>
                    <a:pt x="3836" y="983"/>
                  </a:lnTo>
                  <a:lnTo>
                    <a:pt x="3586" y="848"/>
                  </a:lnTo>
                  <a:lnTo>
                    <a:pt x="3316" y="713"/>
                  </a:lnTo>
                  <a:lnTo>
                    <a:pt x="3065" y="598"/>
                  </a:lnTo>
                  <a:lnTo>
                    <a:pt x="2776" y="482"/>
                  </a:lnTo>
                  <a:lnTo>
                    <a:pt x="2506" y="386"/>
                  </a:lnTo>
                  <a:lnTo>
                    <a:pt x="1947" y="251"/>
                  </a:lnTo>
                  <a:lnTo>
                    <a:pt x="1427" y="135"/>
                  </a:lnTo>
                  <a:lnTo>
                    <a:pt x="984" y="58"/>
                  </a:lnTo>
                  <a:lnTo>
                    <a:pt x="617" y="19"/>
                  </a:lnTo>
                  <a:lnTo>
                    <a:pt x="27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2952845" y="3180401"/>
              <a:ext cx="955480" cy="1239308"/>
            </a:xfrm>
            <a:custGeom>
              <a:avLst/>
              <a:gdLst/>
              <a:ahLst/>
              <a:cxnLst/>
              <a:rect l="l" t="t" r="r" b="b"/>
              <a:pathLst>
                <a:path w="35041" h="45450" extrusionOk="0">
                  <a:moveTo>
                    <a:pt x="9444" y="1"/>
                  </a:moveTo>
                  <a:lnTo>
                    <a:pt x="8712" y="20"/>
                  </a:lnTo>
                  <a:lnTo>
                    <a:pt x="7980" y="40"/>
                  </a:lnTo>
                  <a:lnTo>
                    <a:pt x="7286" y="78"/>
                  </a:lnTo>
                  <a:lnTo>
                    <a:pt x="6630" y="117"/>
                  </a:lnTo>
                  <a:lnTo>
                    <a:pt x="6014" y="174"/>
                  </a:lnTo>
                  <a:lnTo>
                    <a:pt x="5435" y="252"/>
                  </a:lnTo>
                  <a:lnTo>
                    <a:pt x="4896" y="348"/>
                  </a:lnTo>
                  <a:lnTo>
                    <a:pt x="4414" y="464"/>
                  </a:lnTo>
                  <a:lnTo>
                    <a:pt x="3990" y="579"/>
                  </a:lnTo>
                  <a:lnTo>
                    <a:pt x="3643" y="733"/>
                  </a:lnTo>
                  <a:lnTo>
                    <a:pt x="3315" y="888"/>
                  </a:lnTo>
                  <a:lnTo>
                    <a:pt x="3007" y="1080"/>
                  </a:lnTo>
                  <a:lnTo>
                    <a:pt x="2737" y="1273"/>
                  </a:lnTo>
                  <a:lnTo>
                    <a:pt x="2467" y="1504"/>
                  </a:lnTo>
                  <a:lnTo>
                    <a:pt x="2217" y="1755"/>
                  </a:lnTo>
                  <a:lnTo>
                    <a:pt x="1985" y="2006"/>
                  </a:lnTo>
                  <a:lnTo>
                    <a:pt x="1773" y="2275"/>
                  </a:lnTo>
                  <a:lnTo>
                    <a:pt x="1581" y="2545"/>
                  </a:lnTo>
                  <a:lnTo>
                    <a:pt x="1407" y="2834"/>
                  </a:lnTo>
                  <a:lnTo>
                    <a:pt x="1234" y="3143"/>
                  </a:lnTo>
                  <a:lnTo>
                    <a:pt x="1079" y="3432"/>
                  </a:lnTo>
                  <a:lnTo>
                    <a:pt x="944" y="3740"/>
                  </a:lnTo>
                  <a:lnTo>
                    <a:pt x="810" y="4049"/>
                  </a:lnTo>
                  <a:lnTo>
                    <a:pt x="694" y="4357"/>
                  </a:lnTo>
                  <a:lnTo>
                    <a:pt x="501" y="4974"/>
                  </a:lnTo>
                  <a:lnTo>
                    <a:pt x="328" y="5571"/>
                  </a:lnTo>
                  <a:lnTo>
                    <a:pt x="212" y="6130"/>
                  </a:lnTo>
                  <a:lnTo>
                    <a:pt x="135" y="6651"/>
                  </a:lnTo>
                  <a:lnTo>
                    <a:pt x="58" y="7094"/>
                  </a:lnTo>
                  <a:lnTo>
                    <a:pt x="0" y="7769"/>
                  </a:lnTo>
                  <a:lnTo>
                    <a:pt x="0" y="8019"/>
                  </a:lnTo>
                  <a:lnTo>
                    <a:pt x="0" y="42559"/>
                  </a:lnTo>
                  <a:lnTo>
                    <a:pt x="231" y="42694"/>
                  </a:lnTo>
                  <a:lnTo>
                    <a:pt x="540" y="42828"/>
                  </a:lnTo>
                  <a:lnTo>
                    <a:pt x="964" y="43021"/>
                  </a:lnTo>
                  <a:lnTo>
                    <a:pt x="1523" y="43233"/>
                  </a:lnTo>
                  <a:lnTo>
                    <a:pt x="2197" y="43484"/>
                  </a:lnTo>
                  <a:lnTo>
                    <a:pt x="2988" y="43734"/>
                  </a:lnTo>
                  <a:lnTo>
                    <a:pt x="3893" y="44004"/>
                  </a:lnTo>
                  <a:lnTo>
                    <a:pt x="4915" y="44274"/>
                  </a:lnTo>
                  <a:lnTo>
                    <a:pt x="6052" y="44544"/>
                  </a:lnTo>
                  <a:lnTo>
                    <a:pt x="7305" y="44775"/>
                  </a:lnTo>
                  <a:lnTo>
                    <a:pt x="7980" y="44891"/>
                  </a:lnTo>
                  <a:lnTo>
                    <a:pt x="8693" y="45006"/>
                  </a:lnTo>
                  <a:lnTo>
                    <a:pt x="9406" y="45103"/>
                  </a:lnTo>
                  <a:lnTo>
                    <a:pt x="10177" y="45180"/>
                  </a:lnTo>
                  <a:lnTo>
                    <a:pt x="10967" y="45257"/>
                  </a:lnTo>
                  <a:lnTo>
                    <a:pt x="11777" y="45334"/>
                  </a:lnTo>
                  <a:lnTo>
                    <a:pt x="12625" y="45373"/>
                  </a:lnTo>
                  <a:lnTo>
                    <a:pt x="13492" y="45411"/>
                  </a:lnTo>
                  <a:lnTo>
                    <a:pt x="14398" y="45450"/>
                  </a:lnTo>
                  <a:lnTo>
                    <a:pt x="15323" y="45450"/>
                  </a:lnTo>
                  <a:lnTo>
                    <a:pt x="17116" y="45430"/>
                  </a:lnTo>
                  <a:lnTo>
                    <a:pt x="18754" y="45373"/>
                  </a:lnTo>
                  <a:lnTo>
                    <a:pt x="20219" y="45276"/>
                  </a:lnTo>
                  <a:lnTo>
                    <a:pt x="21549" y="45161"/>
                  </a:lnTo>
                  <a:lnTo>
                    <a:pt x="22724" y="45006"/>
                  </a:lnTo>
                  <a:lnTo>
                    <a:pt x="23746" y="44852"/>
                  </a:lnTo>
                  <a:lnTo>
                    <a:pt x="24652" y="44679"/>
                  </a:lnTo>
                  <a:lnTo>
                    <a:pt x="25442" y="44505"/>
                  </a:lnTo>
                  <a:lnTo>
                    <a:pt x="26097" y="44332"/>
                  </a:lnTo>
                  <a:lnTo>
                    <a:pt x="26637" y="44158"/>
                  </a:lnTo>
                  <a:lnTo>
                    <a:pt x="27100" y="44004"/>
                  </a:lnTo>
                  <a:lnTo>
                    <a:pt x="27447" y="43869"/>
                  </a:lnTo>
                  <a:lnTo>
                    <a:pt x="27697" y="43734"/>
                  </a:lnTo>
                  <a:lnTo>
                    <a:pt x="27871" y="43657"/>
                  </a:lnTo>
                  <a:lnTo>
                    <a:pt x="28005" y="43561"/>
                  </a:lnTo>
                  <a:lnTo>
                    <a:pt x="28892" y="42655"/>
                  </a:lnTo>
                  <a:lnTo>
                    <a:pt x="29952" y="41614"/>
                  </a:lnTo>
                  <a:lnTo>
                    <a:pt x="31128" y="40477"/>
                  </a:lnTo>
                  <a:lnTo>
                    <a:pt x="32284" y="39378"/>
                  </a:lnTo>
                  <a:lnTo>
                    <a:pt x="34231" y="37547"/>
                  </a:lnTo>
                  <a:lnTo>
                    <a:pt x="35041" y="36776"/>
                  </a:lnTo>
                  <a:lnTo>
                    <a:pt x="34790" y="13165"/>
                  </a:lnTo>
                  <a:lnTo>
                    <a:pt x="34655" y="12741"/>
                  </a:lnTo>
                  <a:lnTo>
                    <a:pt x="34520" y="12317"/>
                  </a:lnTo>
                  <a:lnTo>
                    <a:pt x="34366" y="11912"/>
                  </a:lnTo>
                  <a:lnTo>
                    <a:pt x="34193" y="11508"/>
                  </a:lnTo>
                  <a:lnTo>
                    <a:pt x="33846" y="10737"/>
                  </a:lnTo>
                  <a:lnTo>
                    <a:pt x="33441" y="10004"/>
                  </a:lnTo>
                  <a:lnTo>
                    <a:pt x="33036" y="9291"/>
                  </a:lnTo>
                  <a:lnTo>
                    <a:pt x="32593" y="8617"/>
                  </a:lnTo>
                  <a:lnTo>
                    <a:pt x="32111" y="7961"/>
                  </a:lnTo>
                  <a:lnTo>
                    <a:pt x="31629" y="7344"/>
                  </a:lnTo>
                  <a:lnTo>
                    <a:pt x="31109" y="6766"/>
                  </a:lnTo>
                  <a:lnTo>
                    <a:pt x="30588" y="6207"/>
                  </a:lnTo>
                  <a:lnTo>
                    <a:pt x="30068" y="5687"/>
                  </a:lnTo>
                  <a:lnTo>
                    <a:pt x="29528" y="5205"/>
                  </a:lnTo>
                  <a:lnTo>
                    <a:pt x="28988" y="4723"/>
                  </a:lnTo>
                  <a:lnTo>
                    <a:pt x="28430" y="4299"/>
                  </a:lnTo>
                  <a:lnTo>
                    <a:pt x="27890" y="3894"/>
                  </a:lnTo>
                  <a:lnTo>
                    <a:pt x="27350" y="3509"/>
                  </a:lnTo>
                  <a:lnTo>
                    <a:pt x="26810" y="3143"/>
                  </a:lnTo>
                  <a:lnTo>
                    <a:pt x="26290" y="2815"/>
                  </a:lnTo>
                  <a:lnTo>
                    <a:pt x="25789" y="2526"/>
                  </a:lnTo>
                  <a:lnTo>
                    <a:pt x="25307" y="2237"/>
                  </a:lnTo>
                  <a:lnTo>
                    <a:pt x="24401" y="1755"/>
                  </a:lnTo>
                  <a:lnTo>
                    <a:pt x="23592" y="1369"/>
                  </a:lnTo>
                  <a:lnTo>
                    <a:pt x="22917" y="1080"/>
                  </a:lnTo>
                  <a:lnTo>
                    <a:pt x="22416" y="888"/>
                  </a:lnTo>
                  <a:lnTo>
                    <a:pt x="21973" y="733"/>
                  </a:lnTo>
                  <a:lnTo>
                    <a:pt x="21337" y="656"/>
                  </a:lnTo>
                  <a:lnTo>
                    <a:pt x="19602" y="502"/>
                  </a:lnTo>
                  <a:lnTo>
                    <a:pt x="17096" y="290"/>
                  </a:lnTo>
                  <a:lnTo>
                    <a:pt x="15651" y="194"/>
                  </a:lnTo>
                  <a:lnTo>
                    <a:pt x="14128" y="117"/>
                  </a:lnTo>
                  <a:lnTo>
                    <a:pt x="12548" y="40"/>
                  </a:lnTo>
                  <a:lnTo>
                    <a:pt x="109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2960725" y="2179754"/>
              <a:ext cx="631733" cy="774724"/>
            </a:xfrm>
            <a:custGeom>
              <a:avLst/>
              <a:gdLst/>
              <a:ahLst/>
              <a:cxnLst/>
              <a:rect l="l" t="t" r="r" b="b"/>
              <a:pathLst>
                <a:path w="23168" h="28412" extrusionOk="0">
                  <a:moveTo>
                    <a:pt x="16653" y="1"/>
                  </a:moveTo>
                  <a:lnTo>
                    <a:pt x="16075" y="39"/>
                  </a:lnTo>
                  <a:lnTo>
                    <a:pt x="15497" y="116"/>
                  </a:lnTo>
                  <a:lnTo>
                    <a:pt x="14938" y="251"/>
                  </a:lnTo>
                  <a:lnTo>
                    <a:pt x="14668" y="328"/>
                  </a:lnTo>
                  <a:lnTo>
                    <a:pt x="14398" y="406"/>
                  </a:lnTo>
                  <a:lnTo>
                    <a:pt x="14128" y="502"/>
                  </a:lnTo>
                  <a:lnTo>
                    <a:pt x="13858" y="618"/>
                  </a:lnTo>
                  <a:lnTo>
                    <a:pt x="13588" y="733"/>
                  </a:lnTo>
                  <a:lnTo>
                    <a:pt x="13338" y="868"/>
                  </a:lnTo>
                  <a:lnTo>
                    <a:pt x="13087" y="1022"/>
                  </a:lnTo>
                  <a:lnTo>
                    <a:pt x="12837" y="1176"/>
                  </a:lnTo>
                  <a:lnTo>
                    <a:pt x="12605" y="1350"/>
                  </a:lnTo>
                  <a:lnTo>
                    <a:pt x="12374" y="1523"/>
                  </a:lnTo>
                  <a:lnTo>
                    <a:pt x="12143" y="1716"/>
                  </a:lnTo>
                  <a:lnTo>
                    <a:pt x="11931" y="1928"/>
                  </a:lnTo>
                  <a:lnTo>
                    <a:pt x="11719" y="2140"/>
                  </a:lnTo>
                  <a:lnTo>
                    <a:pt x="11507" y="2371"/>
                  </a:lnTo>
                  <a:lnTo>
                    <a:pt x="11314" y="2603"/>
                  </a:lnTo>
                  <a:lnTo>
                    <a:pt x="11121" y="2873"/>
                  </a:lnTo>
                  <a:lnTo>
                    <a:pt x="10736" y="3451"/>
                  </a:lnTo>
                  <a:lnTo>
                    <a:pt x="10350" y="4068"/>
                  </a:lnTo>
                  <a:lnTo>
                    <a:pt x="9984" y="4762"/>
                  </a:lnTo>
                  <a:lnTo>
                    <a:pt x="9599" y="5475"/>
                  </a:lnTo>
                  <a:lnTo>
                    <a:pt x="9213" y="6265"/>
                  </a:lnTo>
                  <a:lnTo>
                    <a:pt x="8404" y="7922"/>
                  </a:lnTo>
                  <a:lnTo>
                    <a:pt x="7960" y="8790"/>
                  </a:lnTo>
                  <a:lnTo>
                    <a:pt x="7517" y="9676"/>
                  </a:lnTo>
                  <a:lnTo>
                    <a:pt x="7035" y="10582"/>
                  </a:lnTo>
                  <a:lnTo>
                    <a:pt x="6515" y="11508"/>
                  </a:lnTo>
                  <a:lnTo>
                    <a:pt x="5975" y="12433"/>
                  </a:lnTo>
                  <a:lnTo>
                    <a:pt x="5397" y="13358"/>
                  </a:lnTo>
                  <a:lnTo>
                    <a:pt x="4780" y="14283"/>
                  </a:lnTo>
                  <a:lnTo>
                    <a:pt x="4433" y="14726"/>
                  </a:lnTo>
                  <a:lnTo>
                    <a:pt x="4106" y="15189"/>
                  </a:lnTo>
                  <a:lnTo>
                    <a:pt x="3720" y="15690"/>
                  </a:lnTo>
                  <a:lnTo>
                    <a:pt x="3373" y="16210"/>
                  </a:lnTo>
                  <a:lnTo>
                    <a:pt x="3045" y="16731"/>
                  </a:lnTo>
                  <a:lnTo>
                    <a:pt x="2756" y="17271"/>
                  </a:lnTo>
                  <a:lnTo>
                    <a:pt x="2467" y="17829"/>
                  </a:lnTo>
                  <a:lnTo>
                    <a:pt x="2197" y="18369"/>
                  </a:lnTo>
                  <a:lnTo>
                    <a:pt x="1966" y="18928"/>
                  </a:lnTo>
                  <a:lnTo>
                    <a:pt x="1735" y="19487"/>
                  </a:lnTo>
                  <a:lnTo>
                    <a:pt x="1523" y="20046"/>
                  </a:lnTo>
                  <a:lnTo>
                    <a:pt x="1330" y="20605"/>
                  </a:lnTo>
                  <a:lnTo>
                    <a:pt x="1157" y="21164"/>
                  </a:lnTo>
                  <a:lnTo>
                    <a:pt x="1002" y="21704"/>
                  </a:lnTo>
                  <a:lnTo>
                    <a:pt x="867" y="22243"/>
                  </a:lnTo>
                  <a:lnTo>
                    <a:pt x="733" y="22764"/>
                  </a:lnTo>
                  <a:lnTo>
                    <a:pt x="521" y="23785"/>
                  </a:lnTo>
                  <a:lnTo>
                    <a:pt x="347" y="24749"/>
                  </a:lnTo>
                  <a:lnTo>
                    <a:pt x="212" y="25616"/>
                  </a:lnTo>
                  <a:lnTo>
                    <a:pt x="135" y="26407"/>
                  </a:lnTo>
                  <a:lnTo>
                    <a:pt x="77" y="27081"/>
                  </a:lnTo>
                  <a:lnTo>
                    <a:pt x="39" y="27640"/>
                  </a:lnTo>
                  <a:lnTo>
                    <a:pt x="19" y="28064"/>
                  </a:lnTo>
                  <a:lnTo>
                    <a:pt x="0" y="28411"/>
                  </a:lnTo>
                  <a:lnTo>
                    <a:pt x="12644" y="26368"/>
                  </a:lnTo>
                  <a:lnTo>
                    <a:pt x="20739" y="26426"/>
                  </a:lnTo>
                  <a:lnTo>
                    <a:pt x="20643" y="25770"/>
                  </a:lnTo>
                  <a:lnTo>
                    <a:pt x="20527" y="25134"/>
                  </a:lnTo>
                  <a:lnTo>
                    <a:pt x="20373" y="23824"/>
                  </a:lnTo>
                  <a:lnTo>
                    <a:pt x="20238" y="22532"/>
                  </a:lnTo>
                  <a:lnTo>
                    <a:pt x="20161" y="21260"/>
                  </a:lnTo>
                  <a:lnTo>
                    <a:pt x="20103" y="20007"/>
                  </a:lnTo>
                  <a:lnTo>
                    <a:pt x="20084" y="18812"/>
                  </a:lnTo>
                  <a:lnTo>
                    <a:pt x="20065" y="17675"/>
                  </a:lnTo>
                  <a:lnTo>
                    <a:pt x="20084" y="16615"/>
                  </a:lnTo>
                  <a:lnTo>
                    <a:pt x="20122" y="15632"/>
                  </a:lnTo>
                  <a:lnTo>
                    <a:pt x="20161" y="14726"/>
                  </a:lnTo>
                  <a:lnTo>
                    <a:pt x="20257" y="13261"/>
                  </a:lnTo>
                  <a:lnTo>
                    <a:pt x="20334" y="12317"/>
                  </a:lnTo>
                  <a:lnTo>
                    <a:pt x="20373" y="11970"/>
                  </a:lnTo>
                  <a:lnTo>
                    <a:pt x="22821" y="6766"/>
                  </a:lnTo>
                  <a:lnTo>
                    <a:pt x="22975" y="6342"/>
                  </a:lnTo>
                  <a:lnTo>
                    <a:pt x="23071" y="5899"/>
                  </a:lnTo>
                  <a:lnTo>
                    <a:pt x="23148" y="5455"/>
                  </a:lnTo>
                  <a:lnTo>
                    <a:pt x="23168" y="5012"/>
                  </a:lnTo>
                  <a:lnTo>
                    <a:pt x="23148" y="4569"/>
                  </a:lnTo>
                  <a:lnTo>
                    <a:pt x="23091" y="4125"/>
                  </a:lnTo>
                  <a:lnTo>
                    <a:pt x="22994" y="3682"/>
                  </a:lnTo>
                  <a:lnTo>
                    <a:pt x="22859" y="3258"/>
                  </a:lnTo>
                  <a:lnTo>
                    <a:pt x="22763" y="3046"/>
                  </a:lnTo>
                  <a:lnTo>
                    <a:pt x="22667" y="2853"/>
                  </a:lnTo>
                  <a:lnTo>
                    <a:pt x="22551" y="2661"/>
                  </a:lnTo>
                  <a:lnTo>
                    <a:pt x="22435" y="2449"/>
                  </a:lnTo>
                  <a:lnTo>
                    <a:pt x="22300" y="2275"/>
                  </a:lnTo>
                  <a:lnTo>
                    <a:pt x="22146" y="2082"/>
                  </a:lnTo>
                  <a:lnTo>
                    <a:pt x="21992" y="1909"/>
                  </a:lnTo>
                  <a:lnTo>
                    <a:pt x="21838" y="1735"/>
                  </a:lnTo>
                  <a:lnTo>
                    <a:pt x="21645" y="1562"/>
                  </a:lnTo>
                  <a:lnTo>
                    <a:pt x="21452" y="1408"/>
                  </a:lnTo>
                  <a:lnTo>
                    <a:pt x="21260" y="1254"/>
                  </a:lnTo>
                  <a:lnTo>
                    <a:pt x="21048" y="1099"/>
                  </a:lnTo>
                  <a:lnTo>
                    <a:pt x="20816" y="964"/>
                  </a:lnTo>
                  <a:lnTo>
                    <a:pt x="20566" y="849"/>
                  </a:lnTo>
                  <a:lnTo>
                    <a:pt x="20315" y="714"/>
                  </a:lnTo>
                  <a:lnTo>
                    <a:pt x="20065" y="618"/>
                  </a:lnTo>
                  <a:lnTo>
                    <a:pt x="19506" y="406"/>
                  </a:lnTo>
                  <a:lnTo>
                    <a:pt x="18947" y="251"/>
                  </a:lnTo>
                  <a:lnTo>
                    <a:pt x="18368" y="136"/>
                  </a:lnTo>
                  <a:lnTo>
                    <a:pt x="17810" y="59"/>
                  </a:lnTo>
                  <a:lnTo>
                    <a:pt x="17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3338074" y="2641712"/>
              <a:ext cx="518737" cy="876159"/>
            </a:xfrm>
            <a:custGeom>
              <a:avLst/>
              <a:gdLst/>
              <a:ahLst/>
              <a:cxnLst/>
              <a:rect l="l" t="t" r="r" b="b"/>
              <a:pathLst>
                <a:path w="19024" h="32132" extrusionOk="0">
                  <a:moveTo>
                    <a:pt x="1793" y="1"/>
                  </a:moveTo>
                  <a:lnTo>
                    <a:pt x="0" y="3297"/>
                  </a:lnTo>
                  <a:lnTo>
                    <a:pt x="3681" y="26754"/>
                  </a:lnTo>
                  <a:lnTo>
                    <a:pt x="18465" y="32131"/>
                  </a:lnTo>
                  <a:lnTo>
                    <a:pt x="19024" y="30724"/>
                  </a:lnTo>
                  <a:lnTo>
                    <a:pt x="18657" y="30184"/>
                  </a:lnTo>
                  <a:lnTo>
                    <a:pt x="18214" y="29606"/>
                  </a:lnTo>
                  <a:lnTo>
                    <a:pt x="17675" y="28893"/>
                  </a:lnTo>
                  <a:lnTo>
                    <a:pt x="17019" y="28122"/>
                  </a:lnTo>
                  <a:lnTo>
                    <a:pt x="16692" y="27737"/>
                  </a:lnTo>
                  <a:lnTo>
                    <a:pt x="16325" y="27332"/>
                  </a:lnTo>
                  <a:lnTo>
                    <a:pt x="15959" y="26966"/>
                  </a:lnTo>
                  <a:lnTo>
                    <a:pt x="15612" y="26619"/>
                  </a:lnTo>
                  <a:lnTo>
                    <a:pt x="15246" y="26291"/>
                  </a:lnTo>
                  <a:lnTo>
                    <a:pt x="14880" y="26002"/>
                  </a:lnTo>
                  <a:lnTo>
                    <a:pt x="13164" y="24691"/>
                  </a:lnTo>
                  <a:lnTo>
                    <a:pt x="12162" y="23920"/>
                  </a:lnTo>
                  <a:lnTo>
                    <a:pt x="11179" y="23130"/>
                  </a:lnTo>
                  <a:lnTo>
                    <a:pt x="10292" y="22378"/>
                  </a:lnTo>
                  <a:lnTo>
                    <a:pt x="9541" y="21723"/>
                  </a:lnTo>
                  <a:lnTo>
                    <a:pt x="9232" y="21434"/>
                  </a:lnTo>
                  <a:lnTo>
                    <a:pt x="9001" y="21183"/>
                  </a:lnTo>
                  <a:lnTo>
                    <a:pt x="8847" y="20971"/>
                  </a:lnTo>
                  <a:lnTo>
                    <a:pt x="8789" y="20894"/>
                  </a:lnTo>
                  <a:lnTo>
                    <a:pt x="8770" y="20817"/>
                  </a:lnTo>
                  <a:lnTo>
                    <a:pt x="8712" y="20605"/>
                  </a:lnTo>
                  <a:lnTo>
                    <a:pt x="8654" y="20181"/>
                  </a:lnTo>
                  <a:lnTo>
                    <a:pt x="8461" y="18870"/>
                  </a:lnTo>
                  <a:lnTo>
                    <a:pt x="8211" y="17059"/>
                  </a:lnTo>
                  <a:lnTo>
                    <a:pt x="7902" y="14958"/>
                  </a:lnTo>
                  <a:lnTo>
                    <a:pt x="7556" y="12741"/>
                  </a:lnTo>
                  <a:lnTo>
                    <a:pt x="7382" y="11643"/>
                  </a:lnTo>
                  <a:lnTo>
                    <a:pt x="7189" y="10602"/>
                  </a:lnTo>
                  <a:lnTo>
                    <a:pt x="6997" y="9599"/>
                  </a:lnTo>
                  <a:lnTo>
                    <a:pt x="6804" y="8713"/>
                  </a:lnTo>
                  <a:lnTo>
                    <a:pt x="6592" y="7923"/>
                  </a:lnTo>
                  <a:lnTo>
                    <a:pt x="6399" y="7248"/>
                  </a:lnTo>
                  <a:lnTo>
                    <a:pt x="6071" y="6246"/>
                  </a:lnTo>
                  <a:lnTo>
                    <a:pt x="5724" y="5205"/>
                  </a:lnTo>
                  <a:lnTo>
                    <a:pt x="5551" y="4685"/>
                  </a:lnTo>
                  <a:lnTo>
                    <a:pt x="5339" y="4183"/>
                  </a:lnTo>
                  <a:lnTo>
                    <a:pt x="5127" y="3682"/>
                  </a:lnTo>
                  <a:lnTo>
                    <a:pt x="4896" y="3181"/>
                  </a:lnTo>
                  <a:lnTo>
                    <a:pt x="4626" y="2719"/>
                  </a:lnTo>
                  <a:lnTo>
                    <a:pt x="4337" y="2256"/>
                  </a:lnTo>
                  <a:lnTo>
                    <a:pt x="4009" y="1813"/>
                  </a:lnTo>
                  <a:lnTo>
                    <a:pt x="3662" y="1389"/>
                  </a:lnTo>
                  <a:lnTo>
                    <a:pt x="3469" y="1196"/>
                  </a:lnTo>
                  <a:lnTo>
                    <a:pt x="3257" y="1003"/>
                  </a:lnTo>
                  <a:lnTo>
                    <a:pt x="3045" y="810"/>
                  </a:lnTo>
                  <a:lnTo>
                    <a:pt x="2814" y="637"/>
                  </a:lnTo>
                  <a:lnTo>
                    <a:pt x="2583" y="463"/>
                  </a:lnTo>
                  <a:lnTo>
                    <a:pt x="2332" y="309"/>
                  </a:lnTo>
                  <a:lnTo>
                    <a:pt x="2062" y="155"/>
                  </a:lnTo>
                  <a:lnTo>
                    <a:pt x="17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3536197" y="3190926"/>
              <a:ext cx="40492" cy="35775"/>
            </a:xfrm>
            <a:custGeom>
              <a:avLst/>
              <a:gdLst/>
              <a:ahLst/>
              <a:cxnLst/>
              <a:rect l="l" t="t" r="r" b="b"/>
              <a:pathLst>
                <a:path w="1485" h="1312" extrusionOk="0">
                  <a:moveTo>
                    <a:pt x="1330" y="0"/>
                  </a:moveTo>
                  <a:lnTo>
                    <a:pt x="1273" y="20"/>
                  </a:lnTo>
                  <a:lnTo>
                    <a:pt x="1061" y="135"/>
                  </a:lnTo>
                  <a:lnTo>
                    <a:pt x="829" y="290"/>
                  </a:lnTo>
                  <a:lnTo>
                    <a:pt x="636" y="444"/>
                  </a:lnTo>
                  <a:lnTo>
                    <a:pt x="444" y="617"/>
                  </a:lnTo>
                  <a:lnTo>
                    <a:pt x="155" y="926"/>
                  </a:lnTo>
                  <a:lnTo>
                    <a:pt x="20" y="1061"/>
                  </a:lnTo>
                  <a:lnTo>
                    <a:pt x="0" y="1118"/>
                  </a:lnTo>
                  <a:lnTo>
                    <a:pt x="0" y="1176"/>
                  </a:lnTo>
                  <a:lnTo>
                    <a:pt x="20" y="1215"/>
                  </a:lnTo>
                  <a:lnTo>
                    <a:pt x="39" y="1273"/>
                  </a:lnTo>
                  <a:lnTo>
                    <a:pt x="97" y="1292"/>
                  </a:lnTo>
                  <a:lnTo>
                    <a:pt x="135" y="1311"/>
                  </a:lnTo>
                  <a:lnTo>
                    <a:pt x="212" y="1292"/>
                  </a:lnTo>
                  <a:lnTo>
                    <a:pt x="251" y="1253"/>
                  </a:lnTo>
                  <a:lnTo>
                    <a:pt x="367" y="1138"/>
                  </a:lnTo>
                  <a:lnTo>
                    <a:pt x="636" y="849"/>
                  </a:lnTo>
                  <a:lnTo>
                    <a:pt x="810" y="694"/>
                  </a:lnTo>
                  <a:lnTo>
                    <a:pt x="1003" y="540"/>
                  </a:lnTo>
                  <a:lnTo>
                    <a:pt x="1195" y="386"/>
                  </a:lnTo>
                  <a:lnTo>
                    <a:pt x="1407" y="290"/>
                  </a:lnTo>
                  <a:lnTo>
                    <a:pt x="1446" y="251"/>
                  </a:lnTo>
                  <a:lnTo>
                    <a:pt x="1485" y="212"/>
                  </a:lnTo>
                  <a:lnTo>
                    <a:pt x="1485" y="155"/>
                  </a:lnTo>
                  <a:lnTo>
                    <a:pt x="1485" y="97"/>
                  </a:lnTo>
                  <a:lnTo>
                    <a:pt x="1446" y="39"/>
                  </a:lnTo>
                  <a:lnTo>
                    <a:pt x="13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3536197" y="3180401"/>
              <a:ext cx="38911" cy="16851"/>
            </a:xfrm>
            <a:custGeom>
              <a:avLst/>
              <a:gdLst/>
              <a:ahLst/>
              <a:cxnLst/>
              <a:rect l="l" t="t" r="r" b="b"/>
              <a:pathLst>
                <a:path w="1427" h="618" extrusionOk="0">
                  <a:moveTo>
                    <a:pt x="1273" y="1"/>
                  </a:moveTo>
                  <a:lnTo>
                    <a:pt x="1022" y="20"/>
                  </a:lnTo>
                  <a:lnTo>
                    <a:pt x="771" y="59"/>
                  </a:lnTo>
                  <a:lnTo>
                    <a:pt x="579" y="117"/>
                  </a:lnTo>
                  <a:lnTo>
                    <a:pt x="405" y="174"/>
                  </a:lnTo>
                  <a:lnTo>
                    <a:pt x="155" y="290"/>
                  </a:lnTo>
                  <a:lnTo>
                    <a:pt x="58" y="348"/>
                  </a:lnTo>
                  <a:lnTo>
                    <a:pt x="20" y="386"/>
                  </a:lnTo>
                  <a:lnTo>
                    <a:pt x="0" y="444"/>
                  </a:lnTo>
                  <a:lnTo>
                    <a:pt x="0" y="502"/>
                  </a:lnTo>
                  <a:lnTo>
                    <a:pt x="20" y="560"/>
                  </a:lnTo>
                  <a:lnTo>
                    <a:pt x="78" y="598"/>
                  </a:lnTo>
                  <a:lnTo>
                    <a:pt x="135" y="618"/>
                  </a:lnTo>
                  <a:lnTo>
                    <a:pt x="193" y="618"/>
                  </a:lnTo>
                  <a:lnTo>
                    <a:pt x="232" y="598"/>
                  </a:lnTo>
                  <a:lnTo>
                    <a:pt x="309" y="541"/>
                  </a:lnTo>
                  <a:lnTo>
                    <a:pt x="521" y="444"/>
                  </a:lnTo>
                  <a:lnTo>
                    <a:pt x="675" y="406"/>
                  </a:lnTo>
                  <a:lnTo>
                    <a:pt x="848" y="348"/>
                  </a:lnTo>
                  <a:lnTo>
                    <a:pt x="1041" y="329"/>
                  </a:lnTo>
                  <a:lnTo>
                    <a:pt x="1273" y="309"/>
                  </a:lnTo>
                  <a:lnTo>
                    <a:pt x="1330" y="290"/>
                  </a:lnTo>
                  <a:lnTo>
                    <a:pt x="1388" y="271"/>
                  </a:lnTo>
                  <a:lnTo>
                    <a:pt x="1407" y="213"/>
                  </a:lnTo>
                  <a:lnTo>
                    <a:pt x="1427" y="155"/>
                  </a:lnTo>
                  <a:lnTo>
                    <a:pt x="1407" y="97"/>
                  </a:lnTo>
                  <a:lnTo>
                    <a:pt x="1388" y="59"/>
                  </a:lnTo>
                  <a:lnTo>
                    <a:pt x="1330" y="20"/>
                  </a:lnTo>
                  <a:lnTo>
                    <a:pt x="1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3312307" y="3330206"/>
              <a:ext cx="732132" cy="990710"/>
            </a:xfrm>
            <a:custGeom>
              <a:avLst/>
              <a:gdLst/>
              <a:ahLst/>
              <a:cxnLst/>
              <a:rect l="l" t="t" r="r" b="b"/>
              <a:pathLst>
                <a:path w="26850" h="36333" extrusionOk="0">
                  <a:moveTo>
                    <a:pt x="4048" y="0"/>
                  </a:moveTo>
                  <a:lnTo>
                    <a:pt x="1" y="3585"/>
                  </a:lnTo>
                  <a:lnTo>
                    <a:pt x="11025" y="22050"/>
                  </a:lnTo>
                  <a:lnTo>
                    <a:pt x="16403" y="36197"/>
                  </a:lnTo>
                  <a:lnTo>
                    <a:pt x="16904" y="36274"/>
                  </a:lnTo>
                  <a:lnTo>
                    <a:pt x="17405" y="36313"/>
                  </a:lnTo>
                  <a:lnTo>
                    <a:pt x="17868" y="36332"/>
                  </a:lnTo>
                  <a:lnTo>
                    <a:pt x="18292" y="36313"/>
                  </a:lnTo>
                  <a:lnTo>
                    <a:pt x="18697" y="36274"/>
                  </a:lnTo>
                  <a:lnTo>
                    <a:pt x="19063" y="36197"/>
                  </a:lnTo>
                  <a:lnTo>
                    <a:pt x="19410" y="36120"/>
                  </a:lnTo>
                  <a:lnTo>
                    <a:pt x="19718" y="36024"/>
                  </a:lnTo>
                  <a:lnTo>
                    <a:pt x="19988" y="35927"/>
                  </a:lnTo>
                  <a:lnTo>
                    <a:pt x="20239" y="35831"/>
                  </a:lnTo>
                  <a:lnTo>
                    <a:pt x="20605" y="35638"/>
                  </a:lnTo>
                  <a:lnTo>
                    <a:pt x="20836" y="35484"/>
                  </a:lnTo>
                  <a:lnTo>
                    <a:pt x="20913" y="35426"/>
                  </a:lnTo>
                  <a:lnTo>
                    <a:pt x="20798" y="35156"/>
                  </a:lnTo>
                  <a:lnTo>
                    <a:pt x="20682" y="34848"/>
                  </a:lnTo>
                  <a:lnTo>
                    <a:pt x="20585" y="34501"/>
                  </a:lnTo>
                  <a:lnTo>
                    <a:pt x="20470" y="34135"/>
                  </a:lnTo>
                  <a:lnTo>
                    <a:pt x="20296" y="33345"/>
                  </a:lnTo>
                  <a:lnTo>
                    <a:pt x="20123" y="32477"/>
                  </a:lnTo>
                  <a:lnTo>
                    <a:pt x="19988" y="31552"/>
                  </a:lnTo>
                  <a:lnTo>
                    <a:pt x="19872" y="30608"/>
                  </a:lnTo>
                  <a:lnTo>
                    <a:pt x="19757" y="29663"/>
                  </a:lnTo>
                  <a:lnTo>
                    <a:pt x="19680" y="28719"/>
                  </a:lnTo>
                  <a:lnTo>
                    <a:pt x="19545" y="26965"/>
                  </a:lnTo>
                  <a:lnTo>
                    <a:pt x="19468" y="25500"/>
                  </a:lnTo>
                  <a:lnTo>
                    <a:pt x="19410" y="24132"/>
                  </a:lnTo>
                  <a:lnTo>
                    <a:pt x="19699" y="25384"/>
                  </a:lnTo>
                  <a:lnTo>
                    <a:pt x="20007" y="26618"/>
                  </a:lnTo>
                  <a:lnTo>
                    <a:pt x="20181" y="27254"/>
                  </a:lnTo>
                  <a:lnTo>
                    <a:pt x="20354" y="27890"/>
                  </a:lnTo>
                  <a:lnTo>
                    <a:pt x="20624" y="28834"/>
                  </a:lnTo>
                  <a:lnTo>
                    <a:pt x="20875" y="29760"/>
                  </a:lnTo>
                  <a:lnTo>
                    <a:pt x="21299" y="31340"/>
                  </a:lnTo>
                  <a:lnTo>
                    <a:pt x="21568" y="32477"/>
                  </a:lnTo>
                  <a:lnTo>
                    <a:pt x="21665" y="32882"/>
                  </a:lnTo>
                  <a:lnTo>
                    <a:pt x="22089" y="32978"/>
                  </a:lnTo>
                  <a:lnTo>
                    <a:pt x="22494" y="33036"/>
                  </a:lnTo>
                  <a:lnTo>
                    <a:pt x="22879" y="33075"/>
                  </a:lnTo>
                  <a:lnTo>
                    <a:pt x="23226" y="33094"/>
                  </a:lnTo>
                  <a:lnTo>
                    <a:pt x="23573" y="33075"/>
                  </a:lnTo>
                  <a:lnTo>
                    <a:pt x="23881" y="33056"/>
                  </a:lnTo>
                  <a:lnTo>
                    <a:pt x="24190" y="33017"/>
                  </a:lnTo>
                  <a:lnTo>
                    <a:pt x="24460" y="32959"/>
                  </a:lnTo>
                  <a:lnTo>
                    <a:pt x="24903" y="32844"/>
                  </a:lnTo>
                  <a:lnTo>
                    <a:pt x="25250" y="32728"/>
                  </a:lnTo>
                  <a:lnTo>
                    <a:pt x="25462" y="32651"/>
                  </a:lnTo>
                  <a:lnTo>
                    <a:pt x="25539" y="32612"/>
                  </a:lnTo>
                  <a:lnTo>
                    <a:pt x="25520" y="32323"/>
                  </a:lnTo>
                  <a:lnTo>
                    <a:pt x="25500" y="31957"/>
                  </a:lnTo>
                  <a:lnTo>
                    <a:pt x="25500" y="31070"/>
                  </a:lnTo>
                  <a:lnTo>
                    <a:pt x="25520" y="29972"/>
                  </a:lnTo>
                  <a:lnTo>
                    <a:pt x="25558" y="28700"/>
                  </a:lnTo>
                  <a:lnTo>
                    <a:pt x="25616" y="27293"/>
                  </a:lnTo>
                  <a:lnTo>
                    <a:pt x="25693" y="25770"/>
                  </a:lnTo>
                  <a:lnTo>
                    <a:pt x="25905" y="22532"/>
                  </a:lnTo>
                  <a:lnTo>
                    <a:pt x="26136" y="19294"/>
                  </a:lnTo>
                  <a:lnTo>
                    <a:pt x="26368" y="16325"/>
                  </a:lnTo>
                  <a:lnTo>
                    <a:pt x="26599" y="13878"/>
                  </a:lnTo>
                  <a:lnTo>
                    <a:pt x="26753" y="12259"/>
                  </a:lnTo>
                  <a:lnTo>
                    <a:pt x="26811" y="11719"/>
                  </a:lnTo>
                  <a:lnTo>
                    <a:pt x="26850" y="11199"/>
                  </a:lnTo>
                  <a:lnTo>
                    <a:pt x="26850" y="10736"/>
                  </a:lnTo>
                  <a:lnTo>
                    <a:pt x="26830" y="10293"/>
                  </a:lnTo>
                  <a:lnTo>
                    <a:pt x="26792" y="9888"/>
                  </a:lnTo>
                  <a:lnTo>
                    <a:pt x="26695" y="9522"/>
                  </a:lnTo>
                  <a:lnTo>
                    <a:pt x="26599" y="9175"/>
                  </a:lnTo>
                  <a:lnTo>
                    <a:pt x="26445" y="8847"/>
                  </a:lnTo>
                  <a:lnTo>
                    <a:pt x="26271" y="8539"/>
                  </a:lnTo>
                  <a:lnTo>
                    <a:pt x="26040" y="8269"/>
                  </a:lnTo>
                  <a:lnTo>
                    <a:pt x="25790" y="7999"/>
                  </a:lnTo>
                  <a:lnTo>
                    <a:pt x="25500" y="7729"/>
                  </a:lnTo>
                  <a:lnTo>
                    <a:pt x="25173" y="7498"/>
                  </a:lnTo>
                  <a:lnTo>
                    <a:pt x="24807" y="7247"/>
                  </a:lnTo>
                  <a:lnTo>
                    <a:pt x="24383" y="7016"/>
                  </a:lnTo>
                  <a:lnTo>
                    <a:pt x="23939" y="6785"/>
                  </a:lnTo>
                  <a:lnTo>
                    <a:pt x="23322" y="6515"/>
                  </a:lnTo>
                  <a:lnTo>
                    <a:pt x="22474" y="6149"/>
                  </a:lnTo>
                  <a:lnTo>
                    <a:pt x="20181" y="5204"/>
                  </a:lnTo>
                  <a:lnTo>
                    <a:pt x="17386" y="4106"/>
                  </a:lnTo>
                  <a:lnTo>
                    <a:pt x="14398" y="2930"/>
                  </a:lnTo>
                  <a:lnTo>
                    <a:pt x="9098" y="887"/>
                  </a:lnTo>
                  <a:lnTo>
                    <a:pt x="67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3551439" y="3454762"/>
              <a:ext cx="303269" cy="537661"/>
            </a:xfrm>
            <a:custGeom>
              <a:avLst/>
              <a:gdLst/>
              <a:ahLst/>
              <a:cxnLst/>
              <a:rect l="l" t="t" r="r" b="b"/>
              <a:pathLst>
                <a:path w="11122" h="19718" extrusionOk="0">
                  <a:moveTo>
                    <a:pt x="116" y="0"/>
                  </a:moveTo>
                  <a:lnTo>
                    <a:pt x="58" y="39"/>
                  </a:lnTo>
                  <a:lnTo>
                    <a:pt x="20" y="77"/>
                  </a:lnTo>
                  <a:lnTo>
                    <a:pt x="0" y="135"/>
                  </a:lnTo>
                  <a:lnTo>
                    <a:pt x="0" y="193"/>
                  </a:lnTo>
                  <a:lnTo>
                    <a:pt x="39" y="251"/>
                  </a:lnTo>
                  <a:lnTo>
                    <a:pt x="77" y="289"/>
                  </a:lnTo>
                  <a:lnTo>
                    <a:pt x="1465" y="1041"/>
                  </a:lnTo>
                  <a:lnTo>
                    <a:pt x="4511" y="2756"/>
                  </a:lnTo>
                  <a:lnTo>
                    <a:pt x="6187" y="3701"/>
                  </a:lnTo>
                  <a:lnTo>
                    <a:pt x="7729" y="4568"/>
                  </a:lnTo>
                  <a:lnTo>
                    <a:pt x="8944" y="5281"/>
                  </a:lnTo>
                  <a:lnTo>
                    <a:pt x="9368" y="5551"/>
                  </a:lnTo>
                  <a:lnTo>
                    <a:pt x="9637" y="5744"/>
                  </a:lnTo>
                  <a:lnTo>
                    <a:pt x="9830" y="5879"/>
                  </a:lnTo>
                  <a:lnTo>
                    <a:pt x="9984" y="6072"/>
                  </a:lnTo>
                  <a:lnTo>
                    <a:pt x="10139" y="6264"/>
                  </a:lnTo>
                  <a:lnTo>
                    <a:pt x="10274" y="6515"/>
                  </a:lnTo>
                  <a:lnTo>
                    <a:pt x="10389" y="6785"/>
                  </a:lnTo>
                  <a:lnTo>
                    <a:pt x="10486" y="7093"/>
                  </a:lnTo>
                  <a:lnTo>
                    <a:pt x="10582" y="7440"/>
                  </a:lnTo>
                  <a:lnTo>
                    <a:pt x="10659" y="7826"/>
                  </a:lnTo>
                  <a:lnTo>
                    <a:pt x="10717" y="8250"/>
                  </a:lnTo>
                  <a:lnTo>
                    <a:pt x="10755" y="8712"/>
                  </a:lnTo>
                  <a:lnTo>
                    <a:pt x="10794" y="9233"/>
                  </a:lnTo>
                  <a:lnTo>
                    <a:pt x="10813" y="9792"/>
                  </a:lnTo>
                  <a:lnTo>
                    <a:pt x="10832" y="10408"/>
                  </a:lnTo>
                  <a:lnTo>
                    <a:pt x="10813" y="11083"/>
                  </a:lnTo>
                  <a:lnTo>
                    <a:pt x="10775" y="12586"/>
                  </a:lnTo>
                  <a:lnTo>
                    <a:pt x="10486" y="19564"/>
                  </a:lnTo>
                  <a:lnTo>
                    <a:pt x="10505" y="19621"/>
                  </a:lnTo>
                  <a:lnTo>
                    <a:pt x="10524" y="19660"/>
                  </a:lnTo>
                  <a:lnTo>
                    <a:pt x="10582" y="19698"/>
                  </a:lnTo>
                  <a:lnTo>
                    <a:pt x="10640" y="19718"/>
                  </a:lnTo>
                  <a:lnTo>
                    <a:pt x="10698" y="19698"/>
                  </a:lnTo>
                  <a:lnTo>
                    <a:pt x="10755" y="19660"/>
                  </a:lnTo>
                  <a:lnTo>
                    <a:pt x="10775" y="19621"/>
                  </a:lnTo>
                  <a:lnTo>
                    <a:pt x="10794" y="19564"/>
                  </a:lnTo>
                  <a:lnTo>
                    <a:pt x="11083" y="12586"/>
                  </a:lnTo>
                  <a:lnTo>
                    <a:pt x="11122" y="11025"/>
                  </a:lnTo>
                  <a:lnTo>
                    <a:pt x="11122" y="10331"/>
                  </a:lnTo>
                  <a:lnTo>
                    <a:pt x="11122" y="9695"/>
                  </a:lnTo>
                  <a:lnTo>
                    <a:pt x="11102" y="9117"/>
                  </a:lnTo>
                  <a:lnTo>
                    <a:pt x="11064" y="8596"/>
                  </a:lnTo>
                  <a:lnTo>
                    <a:pt x="11006" y="8095"/>
                  </a:lnTo>
                  <a:lnTo>
                    <a:pt x="10948" y="7671"/>
                  </a:lnTo>
                  <a:lnTo>
                    <a:pt x="10852" y="7267"/>
                  </a:lnTo>
                  <a:lnTo>
                    <a:pt x="10755" y="6920"/>
                  </a:lnTo>
                  <a:lnTo>
                    <a:pt x="10640" y="6592"/>
                  </a:lnTo>
                  <a:lnTo>
                    <a:pt x="10524" y="6322"/>
                  </a:lnTo>
                  <a:lnTo>
                    <a:pt x="10370" y="6072"/>
                  </a:lnTo>
                  <a:lnTo>
                    <a:pt x="10196" y="5840"/>
                  </a:lnTo>
                  <a:lnTo>
                    <a:pt x="10023" y="5648"/>
                  </a:lnTo>
                  <a:lnTo>
                    <a:pt x="9811" y="5493"/>
                  </a:lnTo>
                  <a:lnTo>
                    <a:pt x="9541" y="5301"/>
                  </a:lnTo>
                  <a:lnTo>
                    <a:pt x="9117" y="5050"/>
                  </a:lnTo>
                  <a:lnTo>
                    <a:pt x="7941" y="4356"/>
                  </a:lnTo>
                  <a:lnTo>
                    <a:pt x="6419" y="3489"/>
                  </a:lnTo>
                  <a:lnTo>
                    <a:pt x="4761" y="2544"/>
                  </a:lnTo>
                  <a:lnTo>
                    <a:pt x="1716" y="848"/>
                  </a:lnTo>
                  <a:lnTo>
                    <a:pt x="232" y="19"/>
                  </a:lnTo>
                  <a:lnTo>
                    <a:pt x="17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p:nvPr/>
          </p:nvSpPr>
          <p:spPr>
            <a:xfrm>
              <a:off x="3140988" y="2667480"/>
              <a:ext cx="389462" cy="745275"/>
            </a:xfrm>
            <a:custGeom>
              <a:avLst/>
              <a:gdLst/>
              <a:ahLst/>
              <a:cxnLst/>
              <a:rect l="l" t="t" r="r" b="b"/>
              <a:pathLst>
                <a:path w="14283" h="27332" extrusionOk="0">
                  <a:moveTo>
                    <a:pt x="8789" y="0"/>
                  </a:moveTo>
                  <a:lnTo>
                    <a:pt x="1831" y="116"/>
                  </a:lnTo>
                  <a:lnTo>
                    <a:pt x="0" y="18523"/>
                  </a:lnTo>
                  <a:lnTo>
                    <a:pt x="3392" y="26136"/>
                  </a:lnTo>
                  <a:lnTo>
                    <a:pt x="8038" y="27331"/>
                  </a:lnTo>
                  <a:lnTo>
                    <a:pt x="8423" y="27042"/>
                  </a:lnTo>
                  <a:lnTo>
                    <a:pt x="8847" y="26753"/>
                  </a:lnTo>
                  <a:lnTo>
                    <a:pt x="9387" y="26387"/>
                  </a:lnTo>
                  <a:lnTo>
                    <a:pt x="10042" y="26021"/>
                  </a:lnTo>
                  <a:lnTo>
                    <a:pt x="10389" y="25828"/>
                  </a:lnTo>
                  <a:lnTo>
                    <a:pt x="10736" y="25654"/>
                  </a:lnTo>
                  <a:lnTo>
                    <a:pt x="11121" y="25500"/>
                  </a:lnTo>
                  <a:lnTo>
                    <a:pt x="11488" y="25346"/>
                  </a:lnTo>
                  <a:lnTo>
                    <a:pt x="11873" y="25230"/>
                  </a:lnTo>
                  <a:lnTo>
                    <a:pt x="12259" y="25134"/>
                  </a:lnTo>
                  <a:lnTo>
                    <a:pt x="12914" y="24980"/>
                  </a:lnTo>
                  <a:lnTo>
                    <a:pt x="13415" y="24903"/>
                  </a:lnTo>
                  <a:lnTo>
                    <a:pt x="14032" y="24806"/>
                  </a:lnTo>
                  <a:lnTo>
                    <a:pt x="14186" y="24787"/>
                  </a:lnTo>
                  <a:lnTo>
                    <a:pt x="14263" y="24768"/>
                  </a:lnTo>
                  <a:lnTo>
                    <a:pt x="14282" y="24748"/>
                  </a:lnTo>
                  <a:lnTo>
                    <a:pt x="14263" y="24691"/>
                  </a:lnTo>
                  <a:lnTo>
                    <a:pt x="14205" y="24594"/>
                  </a:lnTo>
                  <a:lnTo>
                    <a:pt x="14070" y="24440"/>
                  </a:lnTo>
                  <a:lnTo>
                    <a:pt x="13666" y="23997"/>
                  </a:lnTo>
                  <a:lnTo>
                    <a:pt x="13434" y="23708"/>
                  </a:lnTo>
                  <a:lnTo>
                    <a:pt x="13184" y="23380"/>
                  </a:lnTo>
                  <a:lnTo>
                    <a:pt x="12952" y="23014"/>
                  </a:lnTo>
                  <a:lnTo>
                    <a:pt x="12856" y="22821"/>
                  </a:lnTo>
                  <a:lnTo>
                    <a:pt x="12760" y="22609"/>
                  </a:lnTo>
                  <a:lnTo>
                    <a:pt x="12663" y="22378"/>
                  </a:lnTo>
                  <a:lnTo>
                    <a:pt x="12586" y="22108"/>
                  </a:lnTo>
                  <a:lnTo>
                    <a:pt x="12509" y="21800"/>
                  </a:lnTo>
                  <a:lnTo>
                    <a:pt x="12432" y="21453"/>
                  </a:lnTo>
                  <a:lnTo>
                    <a:pt x="12316" y="20720"/>
                  </a:lnTo>
                  <a:lnTo>
                    <a:pt x="12220" y="19891"/>
                  </a:lnTo>
                  <a:lnTo>
                    <a:pt x="12027" y="18214"/>
                  </a:lnTo>
                  <a:lnTo>
                    <a:pt x="11931" y="17424"/>
                  </a:lnTo>
                  <a:lnTo>
                    <a:pt x="11815" y="16711"/>
                  </a:lnTo>
                  <a:lnTo>
                    <a:pt x="11545" y="15227"/>
                  </a:lnTo>
                  <a:lnTo>
                    <a:pt x="11391" y="14379"/>
                  </a:lnTo>
                  <a:lnTo>
                    <a:pt x="11256" y="13512"/>
                  </a:lnTo>
                  <a:lnTo>
                    <a:pt x="11121" y="12625"/>
                  </a:lnTo>
                  <a:lnTo>
                    <a:pt x="11025" y="11738"/>
                  </a:lnTo>
                  <a:lnTo>
                    <a:pt x="10948" y="10910"/>
                  </a:lnTo>
                  <a:lnTo>
                    <a:pt x="10929" y="10505"/>
                  </a:lnTo>
                  <a:lnTo>
                    <a:pt x="10929" y="10119"/>
                  </a:lnTo>
                  <a:lnTo>
                    <a:pt x="10929" y="9676"/>
                  </a:lnTo>
                  <a:lnTo>
                    <a:pt x="10890" y="9175"/>
                  </a:lnTo>
                  <a:lnTo>
                    <a:pt x="10832" y="8577"/>
                  </a:lnTo>
                  <a:lnTo>
                    <a:pt x="10755" y="7922"/>
                  </a:lnTo>
                  <a:lnTo>
                    <a:pt x="10659" y="7209"/>
                  </a:lnTo>
                  <a:lnTo>
                    <a:pt x="10562" y="6476"/>
                  </a:lnTo>
                  <a:lnTo>
                    <a:pt x="10428" y="5705"/>
                  </a:lnTo>
                  <a:lnTo>
                    <a:pt x="10293" y="4935"/>
                  </a:lnTo>
                  <a:lnTo>
                    <a:pt x="10138" y="4164"/>
                  </a:lnTo>
                  <a:lnTo>
                    <a:pt x="9965" y="3412"/>
                  </a:lnTo>
                  <a:lnTo>
                    <a:pt x="9792" y="2699"/>
                  </a:lnTo>
                  <a:lnTo>
                    <a:pt x="9599" y="2005"/>
                  </a:lnTo>
                  <a:lnTo>
                    <a:pt x="9406" y="1388"/>
                  </a:lnTo>
                  <a:lnTo>
                    <a:pt x="9213" y="829"/>
                  </a:lnTo>
                  <a:lnTo>
                    <a:pt x="9001" y="367"/>
                  </a:lnTo>
                  <a:lnTo>
                    <a:pt x="8905" y="174"/>
                  </a:lnTo>
                  <a:lnTo>
                    <a:pt x="87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4"/>
            <p:cNvSpPr/>
            <p:nvPr/>
          </p:nvSpPr>
          <p:spPr>
            <a:xfrm>
              <a:off x="3395335" y="3166740"/>
              <a:ext cx="76758" cy="159269"/>
            </a:xfrm>
            <a:custGeom>
              <a:avLst/>
              <a:gdLst/>
              <a:ahLst/>
              <a:cxnLst/>
              <a:rect l="l" t="t" r="r" b="b"/>
              <a:pathLst>
                <a:path w="2815" h="5841" extrusionOk="0">
                  <a:moveTo>
                    <a:pt x="155" y="1"/>
                  </a:moveTo>
                  <a:lnTo>
                    <a:pt x="97" y="20"/>
                  </a:lnTo>
                  <a:lnTo>
                    <a:pt x="59" y="39"/>
                  </a:lnTo>
                  <a:lnTo>
                    <a:pt x="20" y="97"/>
                  </a:lnTo>
                  <a:lnTo>
                    <a:pt x="1" y="155"/>
                  </a:lnTo>
                  <a:lnTo>
                    <a:pt x="20" y="213"/>
                  </a:lnTo>
                  <a:lnTo>
                    <a:pt x="309" y="965"/>
                  </a:lnTo>
                  <a:lnTo>
                    <a:pt x="598" y="1678"/>
                  </a:lnTo>
                  <a:lnTo>
                    <a:pt x="945" y="2545"/>
                  </a:lnTo>
                  <a:lnTo>
                    <a:pt x="1350" y="3451"/>
                  </a:lnTo>
                  <a:lnTo>
                    <a:pt x="1755" y="4338"/>
                  </a:lnTo>
                  <a:lnTo>
                    <a:pt x="2179" y="5147"/>
                  </a:lnTo>
                  <a:lnTo>
                    <a:pt x="2372" y="5475"/>
                  </a:lnTo>
                  <a:lnTo>
                    <a:pt x="2545" y="5764"/>
                  </a:lnTo>
                  <a:lnTo>
                    <a:pt x="2603" y="5822"/>
                  </a:lnTo>
                  <a:lnTo>
                    <a:pt x="2680" y="5841"/>
                  </a:lnTo>
                  <a:lnTo>
                    <a:pt x="2719" y="5822"/>
                  </a:lnTo>
                  <a:lnTo>
                    <a:pt x="2757" y="5802"/>
                  </a:lnTo>
                  <a:lnTo>
                    <a:pt x="2796" y="5764"/>
                  </a:lnTo>
                  <a:lnTo>
                    <a:pt x="2815" y="5706"/>
                  </a:lnTo>
                  <a:lnTo>
                    <a:pt x="2815" y="5648"/>
                  </a:lnTo>
                  <a:lnTo>
                    <a:pt x="2796" y="5610"/>
                  </a:lnTo>
                  <a:lnTo>
                    <a:pt x="2622" y="5321"/>
                  </a:lnTo>
                  <a:lnTo>
                    <a:pt x="2429" y="4974"/>
                  </a:lnTo>
                  <a:lnTo>
                    <a:pt x="2025" y="4183"/>
                  </a:lnTo>
                  <a:lnTo>
                    <a:pt x="1601" y="3277"/>
                  </a:lnTo>
                  <a:lnTo>
                    <a:pt x="1215" y="2352"/>
                  </a:lnTo>
                  <a:lnTo>
                    <a:pt x="849" y="1504"/>
                  </a:lnTo>
                  <a:lnTo>
                    <a:pt x="560" y="791"/>
                  </a:lnTo>
                  <a:lnTo>
                    <a:pt x="309" y="97"/>
                  </a:lnTo>
                  <a:lnTo>
                    <a:pt x="271" y="59"/>
                  </a:lnTo>
                  <a:lnTo>
                    <a:pt x="213" y="20"/>
                  </a:lnTo>
                  <a:lnTo>
                    <a:pt x="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3194049" y="2471975"/>
              <a:ext cx="221303" cy="293289"/>
            </a:xfrm>
            <a:custGeom>
              <a:avLst/>
              <a:gdLst/>
              <a:ahLst/>
              <a:cxnLst/>
              <a:rect l="l" t="t" r="r" b="b"/>
              <a:pathLst>
                <a:path w="8116" h="10756" extrusionOk="0">
                  <a:moveTo>
                    <a:pt x="2641" y="0"/>
                  </a:moveTo>
                  <a:lnTo>
                    <a:pt x="251" y="5089"/>
                  </a:lnTo>
                  <a:lnTo>
                    <a:pt x="1" y="6978"/>
                  </a:lnTo>
                  <a:lnTo>
                    <a:pt x="97" y="7151"/>
                  </a:lnTo>
                  <a:lnTo>
                    <a:pt x="348" y="7575"/>
                  </a:lnTo>
                  <a:lnTo>
                    <a:pt x="541" y="7864"/>
                  </a:lnTo>
                  <a:lnTo>
                    <a:pt x="772" y="8192"/>
                  </a:lnTo>
                  <a:lnTo>
                    <a:pt x="1022" y="8539"/>
                  </a:lnTo>
                  <a:lnTo>
                    <a:pt x="1331" y="8886"/>
                  </a:lnTo>
                  <a:lnTo>
                    <a:pt x="1658" y="9233"/>
                  </a:lnTo>
                  <a:lnTo>
                    <a:pt x="2005" y="9580"/>
                  </a:lnTo>
                  <a:lnTo>
                    <a:pt x="2391" y="9907"/>
                  </a:lnTo>
                  <a:lnTo>
                    <a:pt x="2603" y="10042"/>
                  </a:lnTo>
                  <a:lnTo>
                    <a:pt x="2815" y="10177"/>
                  </a:lnTo>
                  <a:lnTo>
                    <a:pt x="3027" y="10312"/>
                  </a:lnTo>
                  <a:lnTo>
                    <a:pt x="3258" y="10428"/>
                  </a:lnTo>
                  <a:lnTo>
                    <a:pt x="3490" y="10524"/>
                  </a:lnTo>
                  <a:lnTo>
                    <a:pt x="3721" y="10601"/>
                  </a:lnTo>
                  <a:lnTo>
                    <a:pt x="3952" y="10678"/>
                  </a:lnTo>
                  <a:lnTo>
                    <a:pt x="4203" y="10717"/>
                  </a:lnTo>
                  <a:lnTo>
                    <a:pt x="4453" y="10736"/>
                  </a:lnTo>
                  <a:lnTo>
                    <a:pt x="4723" y="10755"/>
                  </a:lnTo>
                  <a:lnTo>
                    <a:pt x="4974" y="10736"/>
                  </a:lnTo>
                  <a:lnTo>
                    <a:pt x="5205" y="10717"/>
                  </a:lnTo>
                  <a:lnTo>
                    <a:pt x="5417" y="10678"/>
                  </a:lnTo>
                  <a:lnTo>
                    <a:pt x="5610" y="10620"/>
                  </a:lnTo>
                  <a:lnTo>
                    <a:pt x="5802" y="10563"/>
                  </a:lnTo>
                  <a:lnTo>
                    <a:pt x="5957" y="10485"/>
                  </a:lnTo>
                  <a:lnTo>
                    <a:pt x="6111" y="10408"/>
                  </a:lnTo>
                  <a:lnTo>
                    <a:pt x="6246" y="10312"/>
                  </a:lnTo>
                  <a:lnTo>
                    <a:pt x="6381" y="10216"/>
                  </a:lnTo>
                  <a:lnTo>
                    <a:pt x="6496" y="10119"/>
                  </a:lnTo>
                  <a:lnTo>
                    <a:pt x="6593" y="10004"/>
                  </a:lnTo>
                  <a:lnTo>
                    <a:pt x="6689" y="9888"/>
                  </a:lnTo>
                  <a:lnTo>
                    <a:pt x="6824" y="9657"/>
                  </a:lnTo>
                  <a:lnTo>
                    <a:pt x="6940" y="9406"/>
                  </a:lnTo>
                  <a:lnTo>
                    <a:pt x="7017" y="9175"/>
                  </a:lnTo>
                  <a:lnTo>
                    <a:pt x="7075" y="8924"/>
                  </a:lnTo>
                  <a:lnTo>
                    <a:pt x="7113" y="8693"/>
                  </a:lnTo>
                  <a:lnTo>
                    <a:pt x="7113" y="8481"/>
                  </a:lnTo>
                  <a:lnTo>
                    <a:pt x="7113" y="8153"/>
                  </a:lnTo>
                  <a:lnTo>
                    <a:pt x="7094" y="7980"/>
                  </a:lnTo>
                  <a:lnTo>
                    <a:pt x="7132" y="7710"/>
                  </a:lnTo>
                  <a:lnTo>
                    <a:pt x="7248" y="7132"/>
                  </a:lnTo>
                  <a:lnTo>
                    <a:pt x="7402" y="6380"/>
                  </a:lnTo>
                  <a:lnTo>
                    <a:pt x="7614" y="5551"/>
                  </a:lnTo>
                  <a:lnTo>
                    <a:pt x="7730" y="5166"/>
                  </a:lnTo>
                  <a:lnTo>
                    <a:pt x="7846" y="4819"/>
                  </a:lnTo>
                  <a:lnTo>
                    <a:pt x="7980" y="4491"/>
                  </a:lnTo>
                  <a:lnTo>
                    <a:pt x="8115" y="4221"/>
                  </a:lnTo>
                  <a:lnTo>
                    <a:pt x="2641"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3266062" y="2471975"/>
              <a:ext cx="149290" cy="151389"/>
            </a:xfrm>
            <a:custGeom>
              <a:avLst/>
              <a:gdLst/>
              <a:ahLst/>
              <a:cxnLst/>
              <a:rect l="l" t="t" r="r" b="b"/>
              <a:pathLst>
                <a:path w="5475" h="5552" extrusionOk="0">
                  <a:moveTo>
                    <a:pt x="0" y="0"/>
                  </a:moveTo>
                  <a:lnTo>
                    <a:pt x="155" y="463"/>
                  </a:lnTo>
                  <a:lnTo>
                    <a:pt x="309" y="906"/>
                  </a:lnTo>
                  <a:lnTo>
                    <a:pt x="482" y="1311"/>
                  </a:lnTo>
                  <a:lnTo>
                    <a:pt x="656" y="1696"/>
                  </a:lnTo>
                  <a:lnTo>
                    <a:pt x="829" y="2063"/>
                  </a:lnTo>
                  <a:lnTo>
                    <a:pt x="1022" y="2410"/>
                  </a:lnTo>
                  <a:lnTo>
                    <a:pt x="1234" y="2718"/>
                  </a:lnTo>
                  <a:lnTo>
                    <a:pt x="1427" y="3026"/>
                  </a:lnTo>
                  <a:lnTo>
                    <a:pt x="1639" y="3296"/>
                  </a:lnTo>
                  <a:lnTo>
                    <a:pt x="1851" y="3547"/>
                  </a:lnTo>
                  <a:lnTo>
                    <a:pt x="2063" y="3778"/>
                  </a:lnTo>
                  <a:lnTo>
                    <a:pt x="2275" y="3990"/>
                  </a:lnTo>
                  <a:lnTo>
                    <a:pt x="2487" y="4202"/>
                  </a:lnTo>
                  <a:lnTo>
                    <a:pt x="2699" y="4376"/>
                  </a:lnTo>
                  <a:lnTo>
                    <a:pt x="3104" y="4684"/>
                  </a:lnTo>
                  <a:lnTo>
                    <a:pt x="3489" y="4934"/>
                  </a:lnTo>
                  <a:lnTo>
                    <a:pt x="3875" y="5127"/>
                  </a:lnTo>
                  <a:lnTo>
                    <a:pt x="4202" y="5281"/>
                  </a:lnTo>
                  <a:lnTo>
                    <a:pt x="4491" y="5397"/>
                  </a:lnTo>
                  <a:lnTo>
                    <a:pt x="4742" y="5474"/>
                  </a:lnTo>
                  <a:lnTo>
                    <a:pt x="4915" y="5513"/>
                  </a:lnTo>
                  <a:lnTo>
                    <a:pt x="5070" y="5551"/>
                  </a:lnTo>
                  <a:lnTo>
                    <a:pt x="5166" y="5166"/>
                  </a:lnTo>
                  <a:lnTo>
                    <a:pt x="5262" y="4819"/>
                  </a:lnTo>
                  <a:lnTo>
                    <a:pt x="5339" y="4491"/>
                  </a:lnTo>
                  <a:lnTo>
                    <a:pt x="5397" y="4356"/>
                  </a:lnTo>
                  <a:lnTo>
                    <a:pt x="5474" y="422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3263444" y="2245985"/>
              <a:ext cx="317994" cy="354777"/>
            </a:xfrm>
            <a:custGeom>
              <a:avLst/>
              <a:gdLst/>
              <a:ahLst/>
              <a:cxnLst/>
              <a:rect l="l" t="t" r="r" b="b"/>
              <a:pathLst>
                <a:path w="11662" h="13011" extrusionOk="0">
                  <a:moveTo>
                    <a:pt x="5628" y="0"/>
                  </a:moveTo>
                  <a:lnTo>
                    <a:pt x="2352" y="4337"/>
                  </a:lnTo>
                  <a:lnTo>
                    <a:pt x="2140" y="4164"/>
                  </a:lnTo>
                  <a:lnTo>
                    <a:pt x="1908" y="4029"/>
                  </a:lnTo>
                  <a:lnTo>
                    <a:pt x="1619" y="3874"/>
                  </a:lnTo>
                  <a:lnTo>
                    <a:pt x="1446" y="3817"/>
                  </a:lnTo>
                  <a:lnTo>
                    <a:pt x="1291" y="3759"/>
                  </a:lnTo>
                  <a:lnTo>
                    <a:pt x="1118" y="3740"/>
                  </a:lnTo>
                  <a:lnTo>
                    <a:pt x="945" y="3720"/>
                  </a:lnTo>
                  <a:lnTo>
                    <a:pt x="790" y="3740"/>
                  </a:lnTo>
                  <a:lnTo>
                    <a:pt x="636" y="3797"/>
                  </a:lnTo>
                  <a:lnTo>
                    <a:pt x="482" y="3894"/>
                  </a:lnTo>
                  <a:lnTo>
                    <a:pt x="347" y="4029"/>
                  </a:lnTo>
                  <a:lnTo>
                    <a:pt x="231" y="4183"/>
                  </a:lnTo>
                  <a:lnTo>
                    <a:pt x="174" y="4337"/>
                  </a:lnTo>
                  <a:lnTo>
                    <a:pt x="116" y="4510"/>
                  </a:lnTo>
                  <a:lnTo>
                    <a:pt x="116" y="4665"/>
                  </a:lnTo>
                  <a:lnTo>
                    <a:pt x="135" y="4838"/>
                  </a:lnTo>
                  <a:lnTo>
                    <a:pt x="154" y="4992"/>
                  </a:lnTo>
                  <a:lnTo>
                    <a:pt x="212" y="5147"/>
                  </a:lnTo>
                  <a:lnTo>
                    <a:pt x="270" y="5301"/>
                  </a:lnTo>
                  <a:lnTo>
                    <a:pt x="424" y="5571"/>
                  </a:lnTo>
                  <a:lnTo>
                    <a:pt x="559" y="5783"/>
                  </a:lnTo>
                  <a:lnTo>
                    <a:pt x="733" y="5975"/>
                  </a:lnTo>
                  <a:lnTo>
                    <a:pt x="655" y="6110"/>
                  </a:lnTo>
                  <a:lnTo>
                    <a:pt x="482" y="6457"/>
                  </a:lnTo>
                  <a:lnTo>
                    <a:pt x="386" y="6708"/>
                  </a:lnTo>
                  <a:lnTo>
                    <a:pt x="289" y="6997"/>
                  </a:lnTo>
                  <a:lnTo>
                    <a:pt x="174" y="7305"/>
                  </a:lnTo>
                  <a:lnTo>
                    <a:pt x="96" y="7652"/>
                  </a:lnTo>
                  <a:lnTo>
                    <a:pt x="39" y="7999"/>
                  </a:lnTo>
                  <a:lnTo>
                    <a:pt x="0" y="8365"/>
                  </a:lnTo>
                  <a:lnTo>
                    <a:pt x="0" y="8732"/>
                  </a:lnTo>
                  <a:lnTo>
                    <a:pt x="0" y="8924"/>
                  </a:lnTo>
                  <a:lnTo>
                    <a:pt x="39" y="9098"/>
                  </a:lnTo>
                  <a:lnTo>
                    <a:pt x="77" y="9271"/>
                  </a:lnTo>
                  <a:lnTo>
                    <a:pt x="135" y="9445"/>
                  </a:lnTo>
                  <a:lnTo>
                    <a:pt x="193" y="9618"/>
                  </a:lnTo>
                  <a:lnTo>
                    <a:pt x="270" y="9772"/>
                  </a:lnTo>
                  <a:lnTo>
                    <a:pt x="386" y="9946"/>
                  </a:lnTo>
                  <a:lnTo>
                    <a:pt x="501" y="10081"/>
                  </a:lnTo>
                  <a:lnTo>
                    <a:pt x="636" y="10235"/>
                  </a:lnTo>
                  <a:lnTo>
                    <a:pt x="790" y="10370"/>
                  </a:lnTo>
                  <a:lnTo>
                    <a:pt x="1677" y="11083"/>
                  </a:lnTo>
                  <a:lnTo>
                    <a:pt x="2236" y="11507"/>
                  </a:lnTo>
                  <a:lnTo>
                    <a:pt x="2814" y="11931"/>
                  </a:lnTo>
                  <a:lnTo>
                    <a:pt x="3123" y="12124"/>
                  </a:lnTo>
                  <a:lnTo>
                    <a:pt x="3431" y="12317"/>
                  </a:lnTo>
                  <a:lnTo>
                    <a:pt x="3739" y="12490"/>
                  </a:lnTo>
                  <a:lnTo>
                    <a:pt x="4048" y="12644"/>
                  </a:lnTo>
                  <a:lnTo>
                    <a:pt x="4356" y="12779"/>
                  </a:lnTo>
                  <a:lnTo>
                    <a:pt x="4664" y="12895"/>
                  </a:lnTo>
                  <a:lnTo>
                    <a:pt x="4954" y="12972"/>
                  </a:lnTo>
                  <a:lnTo>
                    <a:pt x="5243" y="13010"/>
                  </a:lnTo>
                  <a:lnTo>
                    <a:pt x="5532" y="13010"/>
                  </a:lnTo>
                  <a:lnTo>
                    <a:pt x="5840" y="12972"/>
                  </a:lnTo>
                  <a:lnTo>
                    <a:pt x="6168" y="12895"/>
                  </a:lnTo>
                  <a:lnTo>
                    <a:pt x="6515" y="12779"/>
                  </a:lnTo>
                  <a:lnTo>
                    <a:pt x="6842" y="12625"/>
                  </a:lnTo>
                  <a:lnTo>
                    <a:pt x="7189" y="12432"/>
                  </a:lnTo>
                  <a:lnTo>
                    <a:pt x="7536" y="12220"/>
                  </a:lnTo>
                  <a:lnTo>
                    <a:pt x="7864" y="11970"/>
                  </a:lnTo>
                  <a:lnTo>
                    <a:pt x="8211" y="11661"/>
                  </a:lnTo>
                  <a:lnTo>
                    <a:pt x="8519" y="11353"/>
                  </a:lnTo>
                  <a:lnTo>
                    <a:pt x="8828" y="10987"/>
                  </a:lnTo>
                  <a:lnTo>
                    <a:pt x="9117" y="10620"/>
                  </a:lnTo>
                  <a:lnTo>
                    <a:pt x="9387" y="10196"/>
                  </a:lnTo>
                  <a:lnTo>
                    <a:pt x="9618" y="9753"/>
                  </a:lnTo>
                  <a:lnTo>
                    <a:pt x="9849" y="9291"/>
                  </a:lnTo>
                  <a:lnTo>
                    <a:pt x="10023" y="8789"/>
                  </a:lnTo>
                  <a:lnTo>
                    <a:pt x="10273" y="8076"/>
                  </a:lnTo>
                  <a:lnTo>
                    <a:pt x="10562" y="7402"/>
                  </a:lnTo>
                  <a:lnTo>
                    <a:pt x="11083" y="6168"/>
                  </a:lnTo>
                  <a:lnTo>
                    <a:pt x="11314" y="5571"/>
                  </a:lnTo>
                  <a:lnTo>
                    <a:pt x="11410" y="5281"/>
                  </a:lnTo>
                  <a:lnTo>
                    <a:pt x="11488" y="4992"/>
                  </a:lnTo>
                  <a:lnTo>
                    <a:pt x="11565" y="4684"/>
                  </a:lnTo>
                  <a:lnTo>
                    <a:pt x="11603" y="4395"/>
                  </a:lnTo>
                  <a:lnTo>
                    <a:pt x="11642" y="4086"/>
                  </a:lnTo>
                  <a:lnTo>
                    <a:pt x="11661" y="3778"/>
                  </a:lnTo>
                  <a:lnTo>
                    <a:pt x="10582" y="444"/>
                  </a:lnTo>
                  <a:lnTo>
                    <a:pt x="5628"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a:off x="3278686" y="2366860"/>
              <a:ext cx="28385" cy="28413"/>
            </a:xfrm>
            <a:custGeom>
              <a:avLst/>
              <a:gdLst/>
              <a:ahLst/>
              <a:cxnLst/>
              <a:rect l="l" t="t" r="r" b="b"/>
              <a:pathLst>
                <a:path w="1041" h="1042" extrusionOk="0">
                  <a:moveTo>
                    <a:pt x="251" y="0"/>
                  </a:moveTo>
                  <a:lnTo>
                    <a:pt x="174" y="39"/>
                  </a:lnTo>
                  <a:lnTo>
                    <a:pt x="96" y="97"/>
                  </a:lnTo>
                  <a:lnTo>
                    <a:pt x="39" y="174"/>
                  </a:lnTo>
                  <a:lnTo>
                    <a:pt x="19" y="251"/>
                  </a:lnTo>
                  <a:lnTo>
                    <a:pt x="0" y="328"/>
                  </a:lnTo>
                  <a:lnTo>
                    <a:pt x="0" y="424"/>
                  </a:lnTo>
                  <a:lnTo>
                    <a:pt x="19" y="502"/>
                  </a:lnTo>
                  <a:lnTo>
                    <a:pt x="58" y="598"/>
                  </a:lnTo>
                  <a:lnTo>
                    <a:pt x="174" y="752"/>
                  </a:lnTo>
                  <a:lnTo>
                    <a:pt x="308" y="887"/>
                  </a:lnTo>
                  <a:lnTo>
                    <a:pt x="443" y="983"/>
                  </a:lnTo>
                  <a:lnTo>
                    <a:pt x="578" y="1041"/>
                  </a:lnTo>
                  <a:lnTo>
                    <a:pt x="675" y="1041"/>
                  </a:lnTo>
                  <a:lnTo>
                    <a:pt x="732" y="983"/>
                  </a:lnTo>
                  <a:lnTo>
                    <a:pt x="810" y="906"/>
                  </a:lnTo>
                  <a:lnTo>
                    <a:pt x="925" y="733"/>
                  </a:lnTo>
                  <a:lnTo>
                    <a:pt x="1041" y="540"/>
                  </a:lnTo>
                  <a:lnTo>
                    <a:pt x="944" y="405"/>
                  </a:lnTo>
                  <a:lnTo>
                    <a:pt x="848" y="290"/>
                  </a:lnTo>
                  <a:lnTo>
                    <a:pt x="713" y="174"/>
                  </a:lnTo>
                  <a:lnTo>
                    <a:pt x="559" y="58"/>
                  </a:lnTo>
                  <a:lnTo>
                    <a:pt x="482" y="20"/>
                  </a:lnTo>
                  <a:lnTo>
                    <a:pt x="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4"/>
            <p:cNvSpPr/>
            <p:nvPr/>
          </p:nvSpPr>
          <p:spPr>
            <a:xfrm>
              <a:off x="3324386" y="2227062"/>
              <a:ext cx="263868" cy="139828"/>
            </a:xfrm>
            <a:custGeom>
              <a:avLst/>
              <a:gdLst/>
              <a:ahLst/>
              <a:cxnLst/>
              <a:rect l="l" t="t" r="r" b="b"/>
              <a:pathLst>
                <a:path w="9677" h="5128" extrusionOk="0">
                  <a:moveTo>
                    <a:pt x="2063" y="0"/>
                  </a:moveTo>
                  <a:lnTo>
                    <a:pt x="1" y="3200"/>
                  </a:lnTo>
                  <a:lnTo>
                    <a:pt x="117" y="5031"/>
                  </a:lnTo>
                  <a:lnTo>
                    <a:pt x="309" y="5050"/>
                  </a:lnTo>
                  <a:lnTo>
                    <a:pt x="830" y="5108"/>
                  </a:lnTo>
                  <a:lnTo>
                    <a:pt x="1196" y="5127"/>
                  </a:lnTo>
                  <a:lnTo>
                    <a:pt x="2102" y="5127"/>
                  </a:lnTo>
                  <a:lnTo>
                    <a:pt x="2622" y="5070"/>
                  </a:lnTo>
                  <a:lnTo>
                    <a:pt x="3200" y="4992"/>
                  </a:lnTo>
                  <a:lnTo>
                    <a:pt x="3798" y="4877"/>
                  </a:lnTo>
                  <a:lnTo>
                    <a:pt x="4434" y="4723"/>
                  </a:lnTo>
                  <a:lnTo>
                    <a:pt x="4762" y="4607"/>
                  </a:lnTo>
                  <a:lnTo>
                    <a:pt x="5070" y="4491"/>
                  </a:lnTo>
                  <a:lnTo>
                    <a:pt x="5417" y="4376"/>
                  </a:lnTo>
                  <a:lnTo>
                    <a:pt x="5745" y="4222"/>
                  </a:lnTo>
                  <a:lnTo>
                    <a:pt x="6072" y="4048"/>
                  </a:lnTo>
                  <a:lnTo>
                    <a:pt x="6400" y="3875"/>
                  </a:lnTo>
                  <a:lnTo>
                    <a:pt x="6747" y="3682"/>
                  </a:lnTo>
                  <a:lnTo>
                    <a:pt x="7075" y="3451"/>
                  </a:lnTo>
                  <a:lnTo>
                    <a:pt x="7402" y="3219"/>
                  </a:lnTo>
                  <a:lnTo>
                    <a:pt x="7730" y="2949"/>
                  </a:lnTo>
                  <a:lnTo>
                    <a:pt x="7826" y="3239"/>
                  </a:lnTo>
                  <a:lnTo>
                    <a:pt x="7942" y="3528"/>
                  </a:lnTo>
                  <a:lnTo>
                    <a:pt x="8135" y="3875"/>
                  </a:lnTo>
                  <a:lnTo>
                    <a:pt x="8250" y="4048"/>
                  </a:lnTo>
                  <a:lnTo>
                    <a:pt x="8366" y="4241"/>
                  </a:lnTo>
                  <a:lnTo>
                    <a:pt x="8520" y="4414"/>
                  </a:lnTo>
                  <a:lnTo>
                    <a:pt x="8674" y="4568"/>
                  </a:lnTo>
                  <a:lnTo>
                    <a:pt x="8848" y="4723"/>
                  </a:lnTo>
                  <a:lnTo>
                    <a:pt x="9041" y="4858"/>
                  </a:lnTo>
                  <a:lnTo>
                    <a:pt x="9253" y="4954"/>
                  </a:lnTo>
                  <a:lnTo>
                    <a:pt x="9484" y="5031"/>
                  </a:lnTo>
                  <a:lnTo>
                    <a:pt x="9677" y="3836"/>
                  </a:lnTo>
                  <a:lnTo>
                    <a:pt x="8539" y="694"/>
                  </a:lnTo>
                  <a:lnTo>
                    <a:pt x="2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a:off x="3462630" y="2409942"/>
              <a:ext cx="52572" cy="85184"/>
            </a:xfrm>
            <a:custGeom>
              <a:avLst/>
              <a:gdLst/>
              <a:ahLst/>
              <a:cxnLst/>
              <a:rect l="l" t="t" r="r" b="b"/>
              <a:pathLst>
                <a:path w="1928" h="3124" extrusionOk="0">
                  <a:moveTo>
                    <a:pt x="1754" y="1"/>
                  </a:moveTo>
                  <a:lnTo>
                    <a:pt x="1696" y="20"/>
                  </a:lnTo>
                  <a:lnTo>
                    <a:pt x="1658" y="39"/>
                  </a:lnTo>
                  <a:lnTo>
                    <a:pt x="1638" y="97"/>
                  </a:lnTo>
                  <a:lnTo>
                    <a:pt x="1291" y="1177"/>
                  </a:lnTo>
                  <a:lnTo>
                    <a:pt x="1060" y="1948"/>
                  </a:lnTo>
                  <a:lnTo>
                    <a:pt x="944" y="2449"/>
                  </a:lnTo>
                  <a:lnTo>
                    <a:pt x="906" y="2545"/>
                  </a:lnTo>
                  <a:lnTo>
                    <a:pt x="867" y="2641"/>
                  </a:lnTo>
                  <a:lnTo>
                    <a:pt x="810" y="2719"/>
                  </a:lnTo>
                  <a:lnTo>
                    <a:pt x="732" y="2776"/>
                  </a:lnTo>
                  <a:lnTo>
                    <a:pt x="636" y="2815"/>
                  </a:lnTo>
                  <a:lnTo>
                    <a:pt x="501" y="2834"/>
                  </a:lnTo>
                  <a:lnTo>
                    <a:pt x="347" y="2815"/>
                  </a:lnTo>
                  <a:lnTo>
                    <a:pt x="193" y="2757"/>
                  </a:lnTo>
                  <a:lnTo>
                    <a:pt x="135" y="2757"/>
                  </a:lnTo>
                  <a:lnTo>
                    <a:pt x="77" y="2776"/>
                  </a:lnTo>
                  <a:lnTo>
                    <a:pt x="19" y="2815"/>
                  </a:lnTo>
                  <a:lnTo>
                    <a:pt x="0" y="2853"/>
                  </a:lnTo>
                  <a:lnTo>
                    <a:pt x="0" y="2911"/>
                  </a:lnTo>
                  <a:lnTo>
                    <a:pt x="0" y="2969"/>
                  </a:lnTo>
                  <a:lnTo>
                    <a:pt x="39" y="3027"/>
                  </a:lnTo>
                  <a:lnTo>
                    <a:pt x="96" y="3046"/>
                  </a:lnTo>
                  <a:lnTo>
                    <a:pt x="308" y="3104"/>
                  </a:lnTo>
                  <a:lnTo>
                    <a:pt x="520" y="3123"/>
                  </a:lnTo>
                  <a:lnTo>
                    <a:pt x="617" y="3123"/>
                  </a:lnTo>
                  <a:lnTo>
                    <a:pt x="713" y="3104"/>
                  </a:lnTo>
                  <a:lnTo>
                    <a:pt x="810" y="3085"/>
                  </a:lnTo>
                  <a:lnTo>
                    <a:pt x="887" y="3046"/>
                  </a:lnTo>
                  <a:lnTo>
                    <a:pt x="1002" y="2950"/>
                  </a:lnTo>
                  <a:lnTo>
                    <a:pt x="1099" y="2815"/>
                  </a:lnTo>
                  <a:lnTo>
                    <a:pt x="1176" y="2680"/>
                  </a:lnTo>
                  <a:lnTo>
                    <a:pt x="1234" y="2507"/>
                  </a:lnTo>
                  <a:lnTo>
                    <a:pt x="1330" y="2140"/>
                  </a:lnTo>
                  <a:lnTo>
                    <a:pt x="1503" y="1504"/>
                  </a:lnTo>
                  <a:lnTo>
                    <a:pt x="1927" y="194"/>
                  </a:lnTo>
                  <a:lnTo>
                    <a:pt x="1927" y="136"/>
                  </a:lnTo>
                  <a:lnTo>
                    <a:pt x="1908" y="78"/>
                  </a:lnTo>
                  <a:lnTo>
                    <a:pt x="1870" y="20"/>
                  </a:lnTo>
                  <a:lnTo>
                    <a:pt x="1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3330712" y="2430447"/>
              <a:ext cx="103017" cy="56253"/>
            </a:xfrm>
            <a:custGeom>
              <a:avLst/>
              <a:gdLst/>
              <a:ahLst/>
              <a:cxnLst/>
              <a:rect l="l" t="t" r="r" b="b"/>
              <a:pathLst>
                <a:path w="3778" h="2063" extrusionOk="0">
                  <a:moveTo>
                    <a:pt x="1022" y="1"/>
                  </a:moveTo>
                  <a:lnTo>
                    <a:pt x="713" y="58"/>
                  </a:lnTo>
                  <a:lnTo>
                    <a:pt x="578" y="97"/>
                  </a:lnTo>
                  <a:lnTo>
                    <a:pt x="444" y="155"/>
                  </a:lnTo>
                  <a:lnTo>
                    <a:pt x="347" y="193"/>
                  </a:lnTo>
                  <a:lnTo>
                    <a:pt x="251" y="270"/>
                  </a:lnTo>
                  <a:lnTo>
                    <a:pt x="154" y="348"/>
                  </a:lnTo>
                  <a:lnTo>
                    <a:pt x="97" y="425"/>
                  </a:lnTo>
                  <a:lnTo>
                    <a:pt x="39" y="502"/>
                  </a:lnTo>
                  <a:lnTo>
                    <a:pt x="19" y="598"/>
                  </a:lnTo>
                  <a:lnTo>
                    <a:pt x="0" y="694"/>
                  </a:lnTo>
                  <a:lnTo>
                    <a:pt x="0" y="791"/>
                  </a:lnTo>
                  <a:lnTo>
                    <a:pt x="39" y="887"/>
                  </a:lnTo>
                  <a:lnTo>
                    <a:pt x="77" y="1003"/>
                  </a:lnTo>
                  <a:lnTo>
                    <a:pt x="135" y="1099"/>
                  </a:lnTo>
                  <a:lnTo>
                    <a:pt x="212" y="1196"/>
                  </a:lnTo>
                  <a:lnTo>
                    <a:pt x="309" y="1292"/>
                  </a:lnTo>
                  <a:lnTo>
                    <a:pt x="405" y="1388"/>
                  </a:lnTo>
                  <a:lnTo>
                    <a:pt x="656" y="1562"/>
                  </a:lnTo>
                  <a:lnTo>
                    <a:pt x="964" y="1716"/>
                  </a:lnTo>
                  <a:lnTo>
                    <a:pt x="1292" y="1851"/>
                  </a:lnTo>
                  <a:lnTo>
                    <a:pt x="1677" y="1967"/>
                  </a:lnTo>
                  <a:lnTo>
                    <a:pt x="2063" y="2024"/>
                  </a:lnTo>
                  <a:lnTo>
                    <a:pt x="2429" y="2063"/>
                  </a:lnTo>
                  <a:lnTo>
                    <a:pt x="2756" y="2044"/>
                  </a:lnTo>
                  <a:lnTo>
                    <a:pt x="3065" y="1986"/>
                  </a:lnTo>
                  <a:lnTo>
                    <a:pt x="3200" y="1947"/>
                  </a:lnTo>
                  <a:lnTo>
                    <a:pt x="3315" y="1909"/>
                  </a:lnTo>
                  <a:lnTo>
                    <a:pt x="3431" y="1851"/>
                  </a:lnTo>
                  <a:lnTo>
                    <a:pt x="3527" y="1793"/>
                  </a:lnTo>
                  <a:lnTo>
                    <a:pt x="3624" y="1716"/>
                  </a:lnTo>
                  <a:lnTo>
                    <a:pt x="3682" y="1639"/>
                  </a:lnTo>
                  <a:lnTo>
                    <a:pt x="3739" y="1543"/>
                  </a:lnTo>
                  <a:lnTo>
                    <a:pt x="3759" y="1446"/>
                  </a:lnTo>
                  <a:lnTo>
                    <a:pt x="3778" y="1350"/>
                  </a:lnTo>
                  <a:lnTo>
                    <a:pt x="3778" y="1253"/>
                  </a:lnTo>
                  <a:lnTo>
                    <a:pt x="3739" y="1157"/>
                  </a:lnTo>
                  <a:lnTo>
                    <a:pt x="3701" y="1061"/>
                  </a:lnTo>
                  <a:lnTo>
                    <a:pt x="3643" y="964"/>
                  </a:lnTo>
                  <a:lnTo>
                    <a:pt x="3566" y="849"/>
                  </a:lnTo>
                  <a:lnTo>
                    <a:pt x="3470" y="752"/>
                  </a:lnTo>
                  <a:lnTo>
                    <a:pt x="3373" y="675"/>
                  </a:lnTo>
                  <a:lnTo>
                    <a:pt x="3123" y="482"/>
                  </a:lnTo>
                  <a:lnTo>
                    <a:pt x="2814" y="328"/>
                  </a:lnTo>
                  <a:lnTo>
                    <a:pt x="2467" y="193"/>
                  </a:lnTo>
                  <a:lnTo>
                    <a:pt x="2101" y="97"/>
                  </a:lnTo>
                  <a:lnTo>
                    <a:pt x="1716" y="20"/>
                  </a:lnTo>
                  <a:lnTo>
                    <a:pt x="13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a:off x="3508330" y="2485118"/>
              <a:ext cx="28413" cy="42074"/>
            </a:xfrm>
            <a:custGeom>
              <a:avLst/>
              <a:gdLst/>
              <a:ahLst/>
              <a:cxnLst/>
              <a:rect l="l" t="t" r="r" b="b"/>
              <a:pathLst>
                <a:path w="1042" h="1543" extrusionOk="0">
                  <a:moveTo>
                    <a:pt x="1042" y="0"/>
                  </a:moveTo>
                  <a:lnTo>
                    <a:pt x="849" y="39"/>
                  </a:lnTo>
                  <a:lnTo>
                    <a:pt x="656" y="116"/>
                  </a:lnTo>
                  <a:lnTo>
                    <a:pt x="502" y="174"/>
                  </a:lnTo>
                  <a:lnTo>
                    <a:pt x="348" y="270"/>
                  </a:lnTo>
                  <a:lnTo>
                    <a:pt x="232" y="366"/>
                  </a:lnTo>
                  <a:lnTo>
                    <a:pt x="136" y="463"/>
                  </a:lnTo>
                  <a:lnTo>
                    <a:pt x="59" y="598"/>
                  </a:lnTo>
                  <a:lnTo>
                    <a:pt x="20" y="713"/>
                  </a:lnTo>
                  <a:lnTo>
                    <a:pt x="1" y="829"/>
                  </a:lnTo>
                  <a:lnTo>
                    <a:pt x="1" y="925"/>
                  </a:lnTo>
                  <a:lnTo>
                    <a:pt x="20" y="1022"/>
                  </a:lnTo>
                  <a:lnTo>
                    <a:pt x="59" y="1137"/>
                  </a:lnTo>
                  <a:lnTo>
                    <a:pt x="97" y="1234"/>
                  </a:lnTo>
                  <a:lnTo>
                    <a:pt x="155" y="1349"/>
                  </a:lnTo>
                  <a:lnTo>
                    <a:pt x="329" y="1542"/>
                  </a:lnTo>
                  <a:lnTo>
                    <a:pt x="541" y="1195"/>
                  </a:lnTo>
                  <a:lnTo>
                    <a:pt x="733" y="829"/>
                  </a:lnTo>
                  <a:lnTo>
                    <a:pt x="888" y="424"/>
                  </a:lnTo>
                  <a:lnTo>
                    <a:pt x="1042" y="19"/>
                  </a:lnTo>
                  <a:lnTo>
                    <a:pt x="10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a:off x="2980684" y="2408906"/>
              <a:ext cx="302751" cy="471973"/>
            </a:xfrm>
            <a:custGeom>
              <a:avLst/>
              <a:gdLst/>
              <a:ahLst/>
              <a:cxnLst/>
              <a:rect l="l" t="t" r="r" b="b"/>
              <a:pathLst>
                <a:path w="11103" h="17309" extrusionOk="0">
                  <a:moveTo>
                    <a:pt x="11103" y="0"/>
                  </a:moveTo>
                  <a:lnTo>
                    <a:pt x="7633" y="2313"/>
                  </a:lnTo>
                  <a:lnTo>
                    <a:pt x="7209" y="3258"/>
                  </a:lnTo>
                  <a:lnTo>
                    <a:pt x="6727" y="4241"/>
                  </a:lnTo>
                  <a:lnTo>
                    <a:pt x="6110" y="5416"/>
                  </a:lnTo>
                  <a:lnTo>
                    <a:pt x="5783" y="6033"/>
                  </a:lnTo>
                  <a:lnTo>
                    <a:pt x="5436" y="6650"/>
                  </a:lnTo>
                  <a:lnTo>
                    <a:pt x="5089" y="7267"/>
                  </a:lnTo>
                  <a:lnTo>
                    <a:pt x="4742" y="7845"/>
                  </a:lnTo>
                  <a:lnTo>
                    <a:pt x="4376" y="8385"/>
                  </a:lnTo>
                  <a:lnTo>
                    <a:pt x="4048" y="8867"/>
                  </a:lnTo>
                  <a:lnTo>
                    <a:pt x="3701" y="9252"/>
                  </a:lnTo>
                  <a:lnTo>
                    <a:pt x="3547" y="9425"/>
                  </a:lnTo>
                  <a:lnTo>
                    <a:pt x="3393" y="9580"/>
                  </a:lnTo>
                  <a:lnTo>
                    <a:pt x="3239" y="9715"/>
                  </a:lnTo>
                  <a:lnTo>
                    <a:pt x="3104" y="9888"/>
                  </a:lnTo>
                  <a:lnTo>
                    <a:pt x="2950" y="10100"/>
                  </a:lnTo>
                  <a:lnTo>
                    <a:pt x="2795" y="10312"/>
                  </a:lnTo>
                  <a:lnTo>
                    <a:pt x="2487" y="10813"/>
                  </a:lnTo>
                  <a:lnTo>
                    <a:pt x="2198" y="11372"/>
                  </a:lnTo>
                  <a:lnTo>
                    <a:pt x="1909" y="11989"/>
                  </a:lnTo>
                  <a:lnTo>
                    <a:pt x="1620" y="12644"/>
                  </a:lnTo>
                  <a:lnTo>
                    <a:pt x="1350" y="13300"/>
                  </a:lnTo>
                  <a:lnTo>
                    <a:pt x="1099" y="13974"/>
                  </a:lnTo>
                  <a:lnTo>
                    <a:pt x="656" y="15227"/>
                  </a:lnTo>
                  <a:lnTo>
                    <a:pt x="309" y="16287"/>
                  </a:lnTo>
                  <a:lnTo>
                    <a:pt x="1" y="17309"/>
                  </a:lnTo>
                  <a:lnTo>
                    <a:pt x="367" y="16615"/>
                  </a:lnTo>
                  <a:lnTo>
                    <a:pt x="772" y="15882"/>
                  </a:lnTo>
                  <a:lnTo>
                    <a:pt x="1311" y="14996"/>
                  </a:lnTo>
                  <a:lnTo>
                    <a:pt x="1600" y="14514"/>
                  </a:lnTo>
                  <a:lnTo>
                    <a:pt x="1928" y="14032"/>
                  </a:lnTo>
                  <a:lnTo>
                    <a:pt x="2275" y="13550"/>
                  </a:lnTo>
                  <a:lnTo>
                    <a:pt x="2622" y="13088"/>
                  </a:lnTo>
                  <a:lnTo>
                    <a:pt x="3007" y="12644"/>
                  </a:lnTo>
                  <a:lnTo>
                    <a:pt x="3374" y="12240"/>
                  </a:lnTo>
                  <a:lnTo>
                    <a:pt x="3759" y="11873"/>
                  </a:lnTo>
                  <a:lnTo>
                    <a:pt x="3952" y="11700"/>
                  </a:lnTo>
                  <a:lnTo>
                    <a:pt x="4145" y="11546"/>
                  </a:lnTo>
                  <a:lnTo>
                    <a:pt x="4915" y="10967"/>
                  </a:lnTo>
                  <a:lnTo>
                    <a:pt x="5648" y="10351"/>
                  </a:lnTo>
                  <a:lnTo>
                    <a:pt x="6361" y="9695"/>
                  </a:lnTo>
                  <a:lnTo>
                    <a:pt x="7055" y="9021"/>
                  </a:lnTo>
                  <a:lnTo>
                    <a:pt x="7710" y="8308"/>
                  </a:lnTo>
                  <a:lnTo>
                    <a:pt x="8346" y="7556"/>
                  </a:lnTo>
                  <a:lnTo>
                    <a:pt x="8944" y="6785"/>
                  </a:lnTo>
                  <a:lnTo>
                    <a:pt x="9522" y="5995"/>
                  </a:lnTo>
                  <a:lnTo>
                    <a:pt x="9657" y="5783"/>
                  </a:lnTo>
                  <a:lnTo>
                    <a:pt x="9792" y="5571"/>
                  </a:lnTo>
                  <a:lnTo>
                    <a:pt x="10023" y="5108"/>
                  </a:lnTo>
                  <a:lnTo>
                    <a:pt x="10235" y="4626"/>
                  </a:lnTo>
                  <a:lnTo>
                    <a:pt x="10409" y="4144"/>
                  </a:lnTo>
                  <a:lnTo>
                    <a:pt x="10563" y="3643"/>
                  </a:lnTo>
                  <a:lnTo>
                    <a:pt x="10678" y="3142"/>
                  </a:lnTo>
                  <a:lnTo>
                    <a:pt x="10794" y="2660"/>
                  </a:lnTo>
                  <a:lnTo>
                    <a:pt x="10871" y="2178"/>
                  </a:lnTo>
                  <a:lnTo>
                    <a:pt x="10948" y="1735"/>
                  </a:lnTo>
                  <a:lnTo>
                    <a:pt x="10987" y="1330"/>
                  </a:lnTo>
                  <a:lnTo>
                    <a:pt x="11064" y="636"/>
                  </a:lnTo>
                  <a:lnTo>
                    <a:pt x="11083" y="155"/>
                  </a:lnTo>
                  <a:lnTo>
                    <a:pt x="111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3360133" y="3508369"/>
              <a:ext cx="399442" cy="834086"/>
            </a:xfrm>
            <a:custGeom>
              <a:avLst/>
              <a:gdLst/>
              <a:ahLst/>
              <a:cxnLst/>
              <a:rect l="l" t="t" r="r" b="b"/>
              <a:pathLst>
                <a:path w="14649" h="30589" extrusionOk="0">
                  <a:moveTo>
                    <a:pt x="1" y="0"/>
                  </a:moveTo>
                  <a:lnTo>
                    <a:pt x="405" y="9676"/>
                  </a:lnTo>
                  <a:lnTo>
                    <a:pt x="9561" y="30588"/>
                  </a:lnTo>
                  <a:lnTo>
                    <a:pt x="14649" y="29663"/>
                  </a:lnTo>
                  <a:lnTo>
                    <a:pt x="14206" y="27871"/>
                  </a:lnTo>
                  <a:lnTo>
                    <a:pt x="13107" y="23361"/>
                  </a:lnTo>
                  <a:lnTo>
                    <a:pt x="12432" y="20469"/>
                  </a:lnTo>
                  <a:lnTo>
                    <a:pt x="11700" y="17366"/>
                  </a:lnTo>
                  <a:lnTo>
                    <a:pt x="10987" y="14225"/>
                  </a:lnTo>
                  <a:lnTo>
                    <a:pt x="10312" y="11179"/>
                  </a:lnTo>
                  <a:lnTo>
                    <a:pt x="10004" y="9811"/>
                  </a:lnTo>
                  <a:lnTo>
                    <a:pt x="9695" y="8596"/>
                  </a:lnTo>
                  <a:lnTo>
                    <a:pt x="9426" y="7517"/>
                  </a:lnTo>
                  <a:lnTo>
                    <a:pt x="9156" y="6611"/>
                  </a:lnTo>
                  <a:lnTo>
                    <a:pt x="8925" y="5821"/>
                  </a:lnTo>
                  <a:lnTo>
                    <a:pt x="8693" y="5146"/>
                  </a:lnTo>
                  <a:lnTo>
                    <a:pt x="8500" y="4607"/>
                  </a:lnTo>
                  <a:lnTo>
                    <a:pt x="8308" y="4163"/>
                  </a:lnTo>
                  <a:lnTo>
                    <a:pt x="8134" y="3797"/>
                  </a:lnTo>
                  <a:lnTo>
                    <a:pt x="7999" y="3527"/>
                  </a:lnTo>
                  <a:lnTo>
                    <a:pt x="7864" y="3315"/>
                  </a:lnTo>
                  <a:lnTo>
                    <a:pt x="7768" y="3161"/>
                  </a:lnTo>
                  <a:lnTo>
                    <a:pt x="7691" y="3065"/>
                  </a:lnTo>
                  <a:lnTo>
                    <a:pt x="7614" y="3026"/>
                  </a:lnTo>
                  <a:lnTo>
                    <a:pt x="7575" y="298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a:off x="3420039" y="3508369"/>
              <a:ext cx="182938" cy="152425"/>
            </a:xfrm>
            <a:custGeom>
              <a:avLst/>
              <a:gdLst/>
              <a:ahLst/>
              <a:cxnLst/>
              <a:rect l="l" t="t" r="r" b="b"/>
              <a:pathLst>
                <a:path w="6709" h="5590" extrusionOk="0">
                  <a:moveTo>
                    <a:pt x="2198" y="0"/>
                  </a:moveTo>
                  <a:lnTo>
                    <a:pt x="1" y="945"/>
                  </a:lnTo>
                  <a:lnTo>
                    <a:pt x="251" y="1195"/>
                  </a:lnTo>
                  <a:lnTo>
                    <a:pt x="540" y="1446"/>
                  </a:lnTo>
                  <a:lnTo>
                    <a:pt x="849" y="1696"/>
                  </a:lnTo>
                  <a:lnTo>
                    <a:pt x="1196" y="1928"/>
                  </a:lnTo>
                  <a:lnTo>
                    <a:pt x="1562" y="2178"/>
                  </a:lnTo>
                  <a:lnTo>
                    <a:pt x="1948" y="2409"/>
                  </a:lnTo>
                  <a:lnTo>
                    <a:pt x="2718" y="2833"/>
                  </a:lnTo>
                  <a:lnTo>
                    <a:pt x="3470" y="3238"/>
                  </a:lnTo>
                  <a:lnTo>
                    <a:pt x="4145" y="3566"/>
                  </a:lnTo>
                  <a:lnTo>
                    <a:pt x="5089" y="4028"/>
                  </a:lnTo>
                  <a:lnTo>
                    <a:pt x="5243" y="4106"/>
                  </a:lnTo>
                  <a:lnTo>
                    <a:pt x="5378" y="4202"/>
                  </a:lnTo>
                  <a:lnTo>
                    <a:pt x="5667" y="4433"/>
                  </a:lnTo>
                  <a:lnTo>
                    <a:pt x="5918" y="4684"/>
                  </a:lnTo>
                  <a:lnTo>
                    <a:pt x="6169" y="4954"/>
                  </a:lnTo>
                  <a:lnTo>
                    <a:pt x="6361" y="5204"/>
                  </a:lnTo>
                  <a:lnTo>
                    <a:pt x="6535" y="5397"/>
                  </a:lnTo>
                  <a:lnTo>
                    <a:pt x="6670" y="5590"/>
                  </a:lnTo>
                  <a:lnTo>
                    <a:pt x="6708" y="5301"/>
                  </a:lnTo>
                  <a:lnTo>
                    <a:pt x="6708" y="4992"/>
                  </a:lnTo>
                  <a:lnTo>
                    <a:pt x="6708" y="4703"/>
                  </a:lnTo>
                  <a:lnTo>
                    <a:pt x="6670" y="4433"/>
                  </a:lnTo>
                  <a:lnTo>
                    <a:pt x="6612" y="4144"/>
                  </a:lnTo>
                  <a:lnTo>
                    <a:pt x="6554" y="3894"/>
                  </a:lnTo>
                  <a:lnTo>
                    <a:pt x="6477" y="3643"/>
                  </a:lnTo>
                  <a:lnTo>
                    <a:pt x="6381" y="3392"/>
                  </a:lnTo>
                  <a:lnTo>
                    <a:pt x="6265" y="3161"/>
                  </a:lnTo>
                  <a:lnTo>
                    <a:pt x="6149" y="2949"/>
                  </a:lnTo>
                  <a:lnTo>
                    <a:pt x="6014" y="2737"/>
                  </a:lnTo>
                  <a:lnTo>
                    <a:pt x="5879" y="2564"/>
                  </a:lnTo>
                  <a:lnTo>
                    <a:pt x="5745" y="2390"/>
                  </a:lnTo>
                  <a:lnTo>
                    <a:pt x="5590" y="2217"/>
                  </a:lnTo>
                  <a:lnTo>
                    <a:pt x="5436" y="2082"/>
                  </a:lnTo>
                  <a:lnTo>
                    <a:pt x="5282" y="1947"/>
                  </a:lnTo>
                  <a:lnTo>
                    <a:pt x="4916" y="1696"/>
                  </a:lnTo>
                  <a:lnTo>
                    <a:pt x="4453" y="1388"/>
                  </a:lnTo>
                  <a:lnTo>
                    <a:pt x="3432" y="733"/>
                  </a:lnTo>
                  <a:lnTo>
                    <a:pt x="2198"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4"/>
            <p:cNvSpPr/>
            <p:nvPr/>
          </p:nvSpPr>
          <p:spPr>
            <a:xfrm>
              <a:off x="2960725" y="2603893"/>
              <a:ext cx="532943" cy="940783"/>
            </a:xfrm>
            <a:custGeom>
              <a:avLst/>
              <a:gdLst/>
              <a:ahLst/>
              <a:cxnLst/>
              <a:rect l="l" t="t" r="r" b="b"/>
              <a:pathLst>
                <a:path w="19545" h="34502" extrusionOk="0">
                  <a:moveTo>
                    <a:pt x="9310" y="0"/>
                  </a:moveTo>
                  <a:lnTo>
                    <a:pt x="8635" y="598"/>
                  </a:lnTo>
                  <a:lnTo>
                    <a:pt x="7074" y="1966"/>
                  </a:lnTo>
                  <a:lnTo>
                    <a:pt x="6168" y="2737"/>
                  </a:lnTo>
                  <a:lnTo>
                    <a:pt x="5281" y="3450"/>
                  </a:lnTo>
                  <a:lnTo>
                    <a:pt x="4530" y="4028"/>
                  </a:lnTo>
                  <a:lnTo>
                    <a:pt x="4221" y="4240"/>
                  </a:lnTo>
                  <a:lnTo>
                    <a:pt x="3971" y="4395"/>
                  </a:lnTo>
                  <a:lnTo>
                    <a:pt x="3739" y="4549"/>
                  </a:lnTo>
                  <a:lnTo>
                    <a:pt x="3450" y="4761"/>
                  </a:lnTo>
                  <a:lnTo>
                    <a:pt x="3123" y="5011"/>
                  </a:lnTo>
                  <a:lnTo>
                    <a:pt x="2776" y="5358"/>
                  </a:lnTo>
                  <a:lnTo>
                    <a:pt x="2409" y="5763"/>
                  </a:lnTo>
                  <a:lnTo>
                    <a:pt x="2217" y="5994"/>
                  </a:lnTo>
                  <a:lnTo>
                    <a:pt x="2024" y="6245"/>
                  </a:lnTo>
                  <a:lnTo>
                    <a:pt x="1850" y="6515"/>
                  </a:lnTo>
                  <a:lnTo>
                    <a:pt x="1658" y="6823"/>
                  </a:lnTo>
                  <a:lnTo>
                    <a:pt x="1484" y="7132"/>
                  </a:lnTo>
                  <a:lnTo>
                    <a:pt x="1311" y="7459"/>
                  </a:lnTo>
                  <a:lnTo>
                    <a:pt x="1137" y="7825"/>
                  </a:lnTo>
                  <a:lnTo>
                    <a:pt x="964" y="8211"/>
                  </a:lnTo>
                  <a:lnTo>
                    <a:pt x="810" y="8616"/>
                  </a:lnTo>
                  <a:lnTo>
                    <a:pt x="675" y="9040"/>
                  </a:lnTo>
                  <a:lnTo>
                    <a:pt x="540" y="9502"/>
                  </a:lnTo>
                  <a:lnTo>
                    <a:pt x="405" y="9965"/>
                  </a:lnTo>
                  <a:lnTo>
                    <a:pt x="309" y="10485"/>
                  </a:lnTo>
                  <a:lnTo>
                    <a:pt x="212" y="11006"/>
                  </a:lnTo>
                  <a:lnTo>
                    <a:pt x="135" y="11565"/>
                  </a:lnTo>
                  <a:lnTo>
                    <a:pt x="77" y="12162"/>
                  </a:lnTo>
                  <a:lnTo>
                    <a:pt x="39" y="12760"/>
                  </a:lnTo>
                  <a:lnTo>
                    <a:pt x="0" y="13415"/>
                  </a:lnTo>
                  <a:lnTo>
                    <a:pt x="0" y="14090"/>
                  </a:lnTo>
                  <a:lnTo>
                    <a:pt x="19" y="14783"/>
                  </a:lnTo>
                  <a:lnTo>
                    <a:pt x="77" y="15516"/>
                  </a:lnTo>
                  <a:lnTo>
                    <a:pt x="135" y="16268"/>
                  </a:lnTo>
                  <a:lnTo>
                    <a:pt x="309" y="17752"/>
                  </a:lnTo>
                  <a:lnTo>
                    <a:pt x="482" y="19082"/>
                  </a:lnTo>
                  <a:lnTo>
                    <a:pt x="655" y="20296"/>
                  </a:lnTo>
                  <a:lnTo>
                    <a:pt x="829" y="21375"/>
                  </a:lnTo>
                  <a:lnTo>
                    <a:pt x="1022" y="22339"/>
                  </a:lnTo>
                  <a:lnTo>
                    <a:pt x="1214" y="23226"/>
                  </a:lnTo>
                  <a:lnTo>
                    <a:pt x="1407" y="23997"/>
                  </a:lnTo>
                  <a:lnTo>
                    <a:pt x="1619" y="24710"/>
                  </a:lnTo>
                  <a:lnTo>
                    <a:pt x="1850" y="25365"/>
                  </a:lnTo>
                  <a:lnTo>
                    <a:pt x="2101" y="25963"/>
                  </a:lnTo>
                  <a:lnTo>
                    <a:pt x="2352" y="26522"/>
                  </a:lnTo>
                  <a:lnTo>
                    <a:pt x="2621" y="27061"/>
                  </a:lnTo>
                  <a:lnTo>
                    <a:pt x="2911" y="27582"/>
                  </a:lnTo>
                  <a:lnTo>
                    <a:pt x="3219" y="28102"/>
                  </a:lnTo>
                  <a:lnTo>
                    <a:pt x="3913" y="29162"/>
                  </a:lnTo>
                  <a:lnTo>
                    <a:pt x="4106" y="29432"/>
                  </a:lnTo>
                  <a:lnTo>
                    <a:pt x="4356" y="29702"/>
                  </a:lnTo>
                  <a:lnTo>
                    <a:pt x="4645" y="29972"/>
                  </a:lnTo>
                  <a:lnTo>
                    <a:pt x="4973" y="30222"/>
                  </a:lnTo>
                  <a:lnTo>
                    <a:pt x="5320" y="30492"/>
                  </a:lnTo>
                  <a:lnTo>
                    <a:pt x="5705" y="30743"/>
                  </a:lnTo>
                  <a:lnTo>
                    <a:pt x="6110" y="30993"/>
                  </a:lnTo>
                  <a:lnTo>
                    <a:pt x="6553" y="31224"/>
                  </a:lnTo>
                  <a:lnTo>
                    <a:pt x="6997" y="31456"/>
                  </a:lnTo>
                  <a:lnTo>
                    <a:pt x="7479" y="31687"/>
                  </a:lnTo>
                  <a:lnTo>
                    <a:pt x="8462" y="32130"/>
                  </a:lnTo>
                  <a:lnTo>
                    <a:pt x="9483" y="32535"/>
                  </a:lnTo>
                  <a:lnTo>
                    <a:pt x="10505" y="32901"/>
                  </a:lnTo>
                  <a:lnTo>
                    <a:pt x="11526" y="33248"/>
                  </a:lnTo>
                  <a:lnTo>
                    <a:pt x="12490" y="33557"/>
                  </a:lnTo>
                  <a:lnTo>
                    <a:pt x="13415" y="33826"/>
                  </a:lnTo>
                  <a:lnTo>
                    <a:pt x="14225" y="34058"/>
                  </a:lnTo>
                  <a:lnTo>
                    <a:pt x="14938" y="34231"/>
                  </a:lnTo>
                  <a:lnTo>
                    <a:pt x="15516" y="34366"/>
                  </a:lnTo>
                  <a:lnTo>
                    <a:pt x="15940" y="34463"/>
                  </a:lnTo>
                  <a:lnTo>
                    <a:pt x="16152" y="34501"/>
                  </a:lnTo>
                  <a:lnTo>
                    <a:pt x="16306" y="34501"/>
                  </a:lnTo>
                  <a:lnTo>
                    <a:pt x="16480" y="34482"/>
                  </a:lnTo>
                  <a:lnTo>
                    <a:pt x="16884" y="34424"/>
                  </a:lnTo>
                  <a:lnTo>
                    <a:pt x="17347" y="34308"/>
                  </a:lnTo>
                  <a:lnTo>
                    <a:pt x="17848" y="34154"/>
                  </a:lnTo>
                  <a:lnTo>
                    <a:pt x="18349" y="33981"/>
                  </a:lnTo>
                  <a:lnTo>
                    <a:pt x="18831" y="33807"/>
                  </a:lnTo>
                  <a:lnTo>
                    <a:pt x="19236" y="33634"/>
                  </a:lnTo>
                  <a:lnTo>
                    <a:pt x="19544" y="33480"/>
                  </a:lnTo>
                  <a:lnTo>
                    <a:pt x="19332" y="33229"/>
                  </a:lnTo>
                  <a:lnTo>
                    <a:pt x="18793" y="32612"/>
                  </a:lnTo>
                  <a:lnTo>
                    <a:pt x="18446" y="32227"/>
                  </a:lnTo>
                  <a:lnTo>
                    <a:pt x="18060" y="31841"/>
                  </a:lnTo>
                  <a:lnTo>
                    <a:pt x="17675" y="31475"/>
                  </a:lnTo>
                  <a:lnTo>
                    <a:pt x="17289" y="31167"/>
                  </a:lnTo>
                  <a:lnTo>
                    <a:pt x="16711" y="30704"/>
                  </a:lnTo>
                  <a:lnTo>
                    <a:pt x="15824" y="29991"/>
                  </a:lnTo>
                  <a:lnTo>
                    <a:pt x="13588" y="28102"/>
                  </a:lnTo>
                  <a:lnTo>
                    <a:pt x="12451" y="27119"/>
                  </a:lnTo>
                  <a:lnTo>
                    <a:pt x="11488" y="26271"/>
                  </a:lnTo>
                  <a:lnTo>
                    <a:pt x="10774" y="25616"/>
                  </a:lnTo>
                  <a:lnTo>
                    <a:pt x="10543" y="25384"/>
                  </a:lnTo>
                  <a:lnTo>
                    <a:pt x="10447" y="25269"/>
                  </a:lnTo>
                  <a:lnTo>
                    <a:pt x="10389" y="25192"/>
                  </a:lnTo>
                  <a:lnTo>
                    <a:pt x="10312" y="25114"/>
                  </a:lnTo>
                  <a:lnTo>
                    <a:pt x="10235" y="25076"/>
                  </a:lnTo>
                  <a:lnTo>
                    <a:pt x="10158" y="25018"/>
                  </a:lnTo>
                  <a:lnTo>
                    <a:pt x="9965" y="24960"/>
                  </a:lnTo>
                  <a:lnTo>
                    <a:pt x="9753" y="24941"/>
                  </a:lnTo>
                  <a:lnTo>
                    <a:pt x="9560" y="24922"/>
                  </a:lnTo>
                  <a:lnTo>
                    <a:pt x="9406" y="24941"/>
                  </a:lnTo>
                  <a:lnTo>
                    <a:pt x="9252" y="24941"/>
                  </a:lnTo>
                  <a:lnTo>
                    <a:pt x="9367" y="24902"/>
                  </a:lnTo>
                  <a:lnTo>
                    <a:pt x="9618" y="24825"/>
                  </a:lnTo>
                  <a:lnTo>
                    <a:pt x="9753" y="24748"/>
                  </a:lnTo>
                  <a:lnTo>
                    <a:pt x="9888" y="24671"/>
                  </a:lnTo>
                  <a:lnTo>
                    <a:pt x="10003" y="24594"/>
                  </a:lnTo>
                  <a:lnTo>
                    <a:pt x="10061" y="24498"/>
                  </a:lnTo>
                  <a:lnTo>
                    <a:pt x="10100" y="24421"/>
                  </a:lnTo>
                  <a:lnTo>
                    <a:pt x="10081" y="24344"/>
                  </a:lnTo>
                  <a:lnTo>
                    <a:pt x="10042" y="24266"/>
                  </a:lnTo>
                  <a:lnTo>
                    <a:pt x="9984" y="24228"/>
                  </a:lnTo>
                  <a:lnTo>
                    <a:pt x="9869" y="24151"/>
                  </a:lnTo>
                  <a:lnTo>
                    <a:pt x="9811" y="24132"/>
                  </a:lnTo>
                  <a:lnTo>
                    <a:pt x="9830" y="24054"/>
                  </a:lnTo>
                  <a:lnTo>
                    <a:pt x="9869" y="23881"/>
                  </a:lnTo>
                  <a:lnTo>
                    <a:pt x="9869" y="23765"/>
                  </a:lnTo>
                  <a:lnTo>
                    <a:pt x="9869" y="23650"/>
                  </a:lnTo>
                  <a:lnTo>
                    <a:pt x="9849" y="23534"/>
                  </a:lnTo>
                  <a:lnTo>
                    <a:pt x="9811" y="23438"/>
                  </a:lnTo>
                  <a:lnTo>
                    <a:pt x="9791" y="23361"/>
                  </a:lnTo>
                  <a:lnTo>
                    <a:pt x="9772" y="23206"/>
                  </a:lnTo>
                  <a:lnTo>
                    <a:pt x="9734" y="22782"/>
                  </a:lnTo>
                  <a:lnTo>
                    <a:pt x="9676" y="21529"/>
                  </a:lnTo>
                  <a:lnTo>
                    <a:pt x="9637" y="20161"/>
                  </a:lnTo>
                  <a:lnTo>
                    <a:pt x="9618" y="19236"/>
                  </a:lnTo>
                  <a:lnTo>
                    <a:pt x="9541" y="13454"/>
                  </a:lnTo>
                  <a:lnTo>
                    <a:pt x="9464" y="9348"/>
                  </a:lnTo>
                  <a:lnTo>
                    <a:pt x="9445" y="6418"/>
                  </a:lnTo>
                  <a:lnTo>
                    <a:pt x="9425" y="4375"/>
                  </a:lnTo>
                  <a:lnTo>
                    <a:pt x="9367" y="2294"/>
                  </a:lnTo>
                  <a:lnTo>
                    <a:pt x="9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4"/>
            <p:cNvSpPr/>
            <p:nvPr/>
          </p:nvSpPr>
          <p:spPr>
            <a:xfrm>
              <a:off x="3183033" y="2925508"/>
              <a:ext cx="46273" cy="308014"/>
            </a:xfrm>
            <a:custGeom>
              <a:avLst/>
              <a:gdLst/>
              <a:ahLst/>
              <a:cxnLst/>
              <a:rect l="l" t="t" r="r" b="b"/>
              <a:pathLst>
                <a:path w="1697" h="11296" extrusionOk="0">
                  <a:moveTo>
                    <a:pt x="135" y="1"/>
                  </a:moveTo>
                  <a:lnTo>
                    <a:pt x="77" y="20"/>
                  </a:lnTo>
                  <a:lnTo>
                    <a:pt x="39" y="59"/>
                  </a:lnTo>
                  <a:lnTo>
                    <a:pt x="19" y="97"/>
                  </a:lnTo>
                  <a:lnTo>
                    <a:pt x="0" y="155"/>
                  </a:lnTo>
                  <a:lnTo>
                    <a:pt x="174" y="1832"/>
                  </a:lnTo>
                  <a:lnTo>
                    <a:pt x="328" y="3413"/>
                  </a:lnTo>
                  <a:lnTo>
                    <a:pt x="521" y="5224"/>
                  </a:lnTo>
                  <a:lnTo>
                    <a:pt x="752" y="7113"/>
                  </a:lnTo>
                  <a:lnTo>
                    <a:pt x="964" y="8848"/>
                  </a:lnTo>
                  <a:lnTo>
                    <a:pt x="1079" y="9619"/>
                  </a:lnTo>
                  <a:lnTo>
                    <a:pt x="1195" y="10274"/>
                  </a:lnTo>
                  <a:lnTo>
                    <a:pt x="1292" y="10814"/>
                  </a:lnTo>
                  <a:lnTo>
                    <a:pt x="1388" y="11180"/>
                  </a:lnTo>
                  <a:lnTo>
                    <a:pt x="1407" y="11238"/>
                  </a:lnTo>
                  <a:lnTo>
                    <a:pt x="1446" y="11257"/>
                  </a:lnTo>
                  <a:lnTo>
                    <a:pt x="1484" y="11276"/>
                  </a:lnTo>
                  <a:lnTo>
                    <a:pt x="1542" y="11296"/>
                  </a:lnTo>
                  <a:lnTo>
                    <a:pt x="1581" y="11276"/>
                  </a:lnTo>
                  <a:lnTo>
                    <a:pt x="1638" y="11257"/>
                  </a:lnTo>
                  <a:lnTo>
                    <a:pt x="1677" y="11199"/>
                  </a:lnTo>
                  <a:lnTo>
                    <a:pt x="1696" y="11161"/>
                  </a:lnTo>
                  <a:lnTo>
                    <a:pt x="1677" y="11103"/>
                  </a:lnTo>
                  <a:lnTo>
                    <a:pt x="1581" y="10717"/>
                  </a:lnTo>
                  <a:lnTo>
                    <a:pt x="1484" y="10178"/>
                  </a:lnTo>
                  <a:lnTo>
                    <a:pt x="1369" y="9522"/>
                  </a:lnTo>
                  <a:lnTo>
                    <a:pt x="1253" y="8751"/>
                  </a:lnTo>
                  <a:lnTo>
                    <a:pt x="1041" y="6978"/>
                  </a:lnTo>
                  <a:lnTo>
                    <a:pt x="810" y="5070"/>
                  </a:lnTo>
                  <a:lnTo>
                    <a:pt x="463" y="1678"/>
                  </a:lnTo>
                  <a:lnTo>
                    <a:pt x="309" y="136"/>
                  </a:lnTo>
                  <a:lnTo>
                    <a:pt x="289" y="78"/>
                  </a:lnTo>
                  <a:lnTo>
                    <a:pt x="251" y="40"/>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4"/>
            <p:cNvSpPr/>
            <p:nvPr/>
          </p:nvSpPr>
          <p:spPr>
            <a:xfrm>
              <a:off x="3145705" y="3257158"/>
              <a:ext cx="86738" cy="18924"/>
            </a:xfrm>
            <a:custGeom>
              <a:avLst/>
              <a:gdLst/>
              <a:ahLst/>
              <a:cxnLst/>
              <a:rect l="l" t="t" r="r" b="b"/>
              <a:pathLst>
                <a:path w="3181" h="694" extrusionOk="0">
                  <a:moveTo>
                    <a:pt x="2333" y="0"/>
                  </a:moveTo>
                  <a:lnTo>
                    <a:pt x="1890" y="19"/>
                  </a:lnTo>
                  <a:lnTo>
                    <a:pt x="1427" y="58"/>
                  </a:lnTo>
                  <a:lnTo>
                    <a:pt x="945" y="135"/>
                  </a:lnTo>
                  <a:lnTo>
                    <a:pt x="714" y="174"/>
                  </a:lnTo>
                  <a:lnTo>
                    <a:pt x="483" y="251"/>
                  </a:lnTo>
                  <a:lnTo>
                    <a:pt x="271" y="328"/>
                  </a:lnTo>
                  <a:lnTo>
                    <a:pt x="78" y="424"/>
                  </a:lnTo>
                  <a:lnTo>
                    <a:pt x="39" y="463"/>
                  </a:lnTo>
                  <a:lnTo>
                    <a:pt x="20" y="501"/>
                  </a:lnTo>
                  <a:lnTo>
                    <a:pt x="1" y="559"/>
                  </a:lnTo>
                  <a:lnTo>
                    <a:pt x="20" y="617"/>
                  </a:lnTo>
                  <a:lnTo>
                    <a:pt x="78" y="675"/>
                  </a:lnTo>
                  <a:lnTo>
                    <a:pt x="155" y="694"/>
                  </a:lnTo>
                  <a:lnTo>
                    <a:pt x="232" y="675"/>
                  </a:lnTo>
                  <a:lnTo>
                    <a:pt x="405" y="598"/>
                  </a:lnTo>
                  <a:lnTo>
                    <a:pt x="598" y="520"/>
                  </a:lnTo>
                  <a:lnTo>
                    <a:pt x="810" y="463"/>
                  </a:lnTo>
                  <a:lnTo>
                    <a:pt x="1041" y="424"/>
                  </a:lnTo>
                  <a:lnTo>
                    <a:pt x="1504" y="347"/>
                  </a:lnTo>
                  <a:lnTo>
                    <a:pt x="1947" y="308"/>
                  </a:lnTo>
                  <a:lnTo>
                    <a:pt x="2699" y="308"/>
                  </a:lnTo>
                  <a:lnTo>
                    <a:pt x="3027" y="328"/>
                  </a:lnTo>
                  <a:lnTo>
                    <a:pt x="3085" y="308"/>
                  </a:lnTo>
                  <a:lnTo>
                    <a:pt x="3123" y="289"/>
                  </a:lnTo>
                  <a:lnTo>
                    <a:pt x="3162" y="231"/>
                  </a:lnTo>
                  <a:lnTo>
                    <a:pt x="3181" y="174"/>
                  </a:lnTo>
                  <a:lnTo>
                    <a:pt x="3181" y="116"/>
                  </a:lnTo>
                  <a:lnTo>
                    <a:pt x="3142" y="77"/>
                  </a:lnTo>
                  <a:lnTo>
                    <a:pt x="3104" y="39"/>
                  </a:lnTo>
                  <a:lnTo>
                    <a:pt x="3046" y="19"/>
                  </a:lnTo>
                  <a:lnTo>
                    <a:pt x="2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4"/>
            <p:cNvSpPr/>
            <p:nvPr/>
          </p:nvSpPr>
          <p:spPr>
            <a:xfrm>
              <a:off x="4665649" y="4115375"/>
              <a:ext cx="1635455" cy="375828"/>
            </a:xfrm>
            <a:custGeom>
              <a:avLst/>
              <a:gdLst/>
              <a:ahLst/>
              <a:cxnLst/>
              <a:rect l="l" t="t" r="r" b="b"/>
              <a:pathLst>
                <a:path w="96487" h="13783" extrusionOk="0">
                  <a:moveTo>
                    <a:pt x="45757" y="1"/>
                  </a:moveTo>
                  <a:lnTo>
                    <a:pt x="43309" y="39"/>
                  </a:lnTo>
                  <a:lnTo>
                    <a:pt x="40900" y="78"/>
                  </a:lnTo>
                  <a:lnTo>
                    <a:pt x="38510" y="136"/>
                  </a:lnTo>
                  <a:lnTo>
                    <a:pt x="36178" y="213"/>
                  </a:lnTo>
                  <a:lnTo>
                    <a:pt x="33904" y="309"/>
                  </a:lnTo>
                  <a:lnTo>
                    <a:pt x="31648" y="425"/>
                  </a:lnTo>
                  <a:lnTo>
                    <a:pt x="29470" y="541"/>
                  </a:lnTo>
                  <a:lnTo>
                    <a:pt x="27331" y="676"/>
                  </a:lnTo>
                  <a:lnTo>
                    <a:pt x="25249" y="830"/>
                  </a:lnTo>
                  <a:lnTo>
                    <a:pt x="23226" y="1003"/>
                  </a:lnTo>
                  <a:lnTo>
                    <a:pt x="21260" y="1177"/>
                  </a:lnTo>
                  <a:lnTo>
                    <a:pt x="19371" y="1369"/>
                  </a:lnTo>
                  <a:lnTo>
                    <a:pt x="17559" y="1581"/>
                  </a:lnTo>
                  <a:lnTo>
                    <a:pt x="15805" y="1793"/>
                  </a:lnTo>
                  <a:lnTo>
                    <a:pt x="14128" y="2025"/>
                  </a:lnTo>
                  <a:lnTo>
                    <a:pt x="12528" y="2256"/>
                  </a:lnTo>
                  <a:lnTo>
                    <a:pt x="11006" y="2507"/>
                  </a:lnTo>
                  <a:lnTo>
                    <a:pt x="9579" y="2776"/>
                  </a:lnTo>
                  <a:lnTo>
                    <a:pt x="8230" y="3046"/>
                  </a:lnTo>
                  <a:lnTo>
                    <a:pt x="6977" y="3316"/>
                  </a:lnTo>
                  <a:lnTo>
                    <a:pt x="5821" y="3605"/>
                  </a:lnTo>
                  <a:lnTo>
                    <a:pt x="4761" y="3914"/>
                  </a:lnTo>
                  <a:lnTo>
                    <a:pt x="3797" y="4203"/>
                  </a:lnTo>
                  <a:lnTo>
                    <a:pt x="2930" y="4530"/>
                  </a:lnTo>
                  <a:lnTo>
                    <a:pt x="2525" y="4685"/>
                  </a:lnTo>
                  <a:lnTo>
                    <a:pt x="2159" y="4839"/>
                  </a:lnTo>
                  <a:lnTo>
                    <a:pt x="1831" y="5012"/>
                  </a:lnTo>
                  <a:lnTo>
                    <a:pt x="1523" y="5166"/>
                  </a:lnTo>
                  <a:lnTo>
                    <a:pt x="1234" y="5340"/>
                  </a:lnTo>
                  <a:lnTo>
                    <a:pt x="983" y="5513"/>
                  </a:lnTo>
                  <a:lnTo>
                    <a:pt x="752" y="5668"/>
                  </a:lnTo>
                  <a:lnTo>
                    <a:pt x="559" y="5841"/>
                  </a:lnTo>
                  <a:lnTo>
                    <a:pt x="386" y="6015"/>
                  </a:lnTo>
                  <a:lnTo>
                    <a:pt x="251" y="6188"/>
                  </a:lnTo>
                  <a:lnTo>
                    <a:pt x="135" y="6361"/>
                  </a:lnTo>
                  <a:lnTo>
                    <a:pt x="58" y="6535"/>
                  </a:lnTo>
                  <a:lnTo>
                    <a:pt x="19" y="6708"/>
                  </a:lnTo>
                  <a:lnTo>
                    <a:pt x="0" y="6901"/>
                  </a:lnTo>
                  <a:lnTo>
                    <a:pt x="19" y="7075"/>
                  </a:lnTo>
                  <a:lnTo>
                    <a:pt x="58" y="7248"/>
                  </a:lnTo>
                  <a:lnTo>
                    <a:pt x="135" y="7422"/>
                  </a:lnTo>
                  <a:lnTo>
                    <a:pt x="251" y="7595"/>
                  </a:lnTo>
                  <a:lnTo>
                    <a:pt x="386" y="7768"/>
                  </a:lnTo>
                  <a:lnTo>
                    <a:pt x="559" y="7942"/>
                  </a:lnTo>
                  <a:lnTo>
                    <a:pt x="752" y="8115"/>
                  </a:lnTo>
                  <a:lnTo>
                    <a:pt x="983" y="8289"/>
                  </a:lnTo>
                  <a:lnTo>
                    <a:pt x="1234" y="8443"/>
                  </a:lnTo>
                  <a:lnTo>
                    <a:pt x="1523" y="8617"/>
                  </a:lnTo>
                  <a:lnTo>
                    <a:pt x="1831" y="8790"/>
                  </a:lnTo>
                  <a:lnTo>
                    <a:pt x="2159" y="8944"/>
                  </a:lnTo>
                  <a:lnTo>
                    <a:pt x="2525" y="9098"/>
                  </a:lnTo>
                  <a:lnTo>
                    <a:pt x="2930" y="9272"/>
                  </a:lnTo>
                  <a:lnTo>
                    <a:pt x="3797" y="9580"/>
                  </a:lnTo>
                  <a:lnTo>
                    <a:pt x="4761" y="9889"/>
                  </a:lnTo>
                  <a:lnTo>
                    <a:pt x="5821" y="10178"/>
                  </a:lnTo>
                  <a:lnTo>
                    <a:pt x="6977" y="10467"/>
                  </a:lnTo>
                  <a:lnTo>
                    <a:pt x="8230" y="10756"/>
                  </a:lnTo>
                  <a:lnTo>
                    <a:pt x="9579" y="11026"/>
                  </a:lnTo>
                  <a:lnTo>
                    <a:pt x="11006" y="11276"/>
                  </a:lnTo>
                  <a:lnTo>
                    <a:pt x="12528" y="11527"/>
                  </a:lnTo>
                  <a:lnTo>
                    <a:pt x="14128" y="11778"/>
                  </a:lnTo>
                  <a:lnTo>
                    <a:pt x="15805" y="11990"/>
                  </a:lnTo>
                  <a:lnTo>
                    <a:pt x="17559" y="12221"/>
                  </a:lnTo>
                  <a:lnTo>
                    <a:pt x="19371" y="12414"/>
                  </a:lnTo>
                  <a:lnTo>
                    <a:pt x="21260" y="12606"/>
                  </a:lnTo>
                  <a:lnTo>
                    <a:pt x="23226" y="12799"/>
                  </a:lnTo>
                  <a:lnTo>
                    <a:pt x="25249" y="12953"/>
                  </a:lnTo>
                  <a:lnTo>
                    <a:pt x="27331" y="13107"/>
                  </a:lnTo>
                  <a:lnTo>
                    <a:pt x="29470" y="13242"/>
                  </a:lnTo>
                  <a:lnTo>
                    <a:pt x="31648" y="13377"/>
                  </a:lnTo>
                  <a:lnTo>
                    <a:pt x="33904" y="13474"/>
                  </a:lnTo>
                  <a:lnTo>
                    <a:pt x="36178" y="13570"/>
                  </a:lnTo>
                  <a:lnTo>
                    <a:pt x="38510" y="13647"/>
                  </a:lnTo>
                  <a:lnTo>
                    <a:pt x="40900" y="13705"/>
                  </a:lnTo>
                  <a:lnTo>
                    <a:pt x="43309" y="13763"/>
                  </a:lnTo>
                  <a:lnTo>
                    <a:pt x="45757" y="13782"/>
                  </a:lnTo>
                  <a:lnTo>
                    <a:pt x="50730" y="13782"/>
                  </a:lnTo>
                  <a:lnTo>
                    <a:pt x="53178" y="13763"/>
                  </a:lnTo>
                  <a:lnTo>
                    <a:pt x="55587" y="13705"/>
                  </a:lnTo>
                  <a:lnTo>
                    <a:pt x="57958" y="13647"/>
                  </a:lnTo>
                  <a:lnTo>
                    <a:pt x="60290" y="13570"/>
                  </a:lnTo>
                  <a:lnTo>
                    <a:pt x="62584" y="13474"/>
                  </a:lnTo>
                  <a:lnTo>
                    <a:pt x="64839" y="13377"/>
                  </a:lnTo>
                  <a:lnTo>
                    <a:pt x="67017" y="13242"/>
                  </a:lnTo>
                  <a:lnTo>
                    <a:pt x="69156" y="13107"/>
                  </a:lnTo>
                  <a:lnTo>
                    <a:pt x="71238" y="12953"/>
                  </a:lnTo>
                  <a:lnTo>
                    <a:pt x="73262" y="12799"/>
                  </a:lnTo>
                  <a:lnTo>
                    <a:pt x="75208" y="12606"/>
                  </a:lnTo>
                  <a:lnTo>
                    <a:pt x="77097" y="12414"/>
                  </a:lnTo>
                  <a:lnTo>
                    <a:pt x="78928" y="12221"/>
                  </a:lnTo>
                  <a:lnTo>
                    <a:pt x="80682" y="11990"/>
                  </a:lnTo>
                  <a:lnTo>
                    <a:pt x="82359" y="11778"/>
                  </a:lnTo>
                  <a:lnTo>
                    <a:pt x="83959" y="11527"/>
                  </a:lnTo>
                  <a:lnTo>
                    <a:pt x="85462" y="11276"/>
                  </a:lnTo>
                  <a:lnTo>
                    <a:pt x="86908" y="11026"/>
                  </a:lnTo>
                  <a:lnTo>
                    <a:pt x="88238" y="10756"/>
                  </a:lnTo>
                  <a:lnTo>
                    <a:pt x="89510" y="10467"/>
                  </a:lnTo>
                  <a:lnTo>
                    <a:pt x="90666" y="10178"/>
                  </a:lnTo>
                  <a:lnTo>
                    <a:pt x="91726" y="9889"/>
                  </a:lnTo>
                  <a:lnTo>
                    <a:pt x="92690" y="9580"/>
                  </a:lnTo>
                  <a:lnTo>
                    <a:pt x="93557" y="9272"/>
                  </a:lnTo>
                  <a:lnTo>
                    <a:pt x="93943" y="9098"/>
                  </a:lnTo>
                  <a:lnTo>
                    <a:pt x="94309" y="8944"/>
                  </a:lnTo>
                  <a:lnTo>
                    <a:pt x="94656" y="8790"/>
                  </a:lnTo>
                  <a:lnTo>
                    <a:pt x="94964" y="8617"/>
                  </a:lnTo>
                  <a:lnTo>
                    <a:pt x="95253" y="8443"/>
                  </a:lnTo>
                  <a:lnTo>
                    <a:pt x="95504" y="8289"/>
                  </a:lnTo>
                  <a:lnTo>
                    <a:pt x="95735" y="8115"/>
                  </a:lnTo>
                  <a:lnTo>
                    <a:pt x="95928" y="7942"/>
                  </a:lnTo>
                  <a:lnTo>
                    <a:pt x="96102" y="7768"/>
                  </a:lnTo>
                  <a:lnTo>
                    <a:pt x="96236" y="7595"/>
                  </a:lnTo>
                  <a:lnTo>
                    <a:pt x="96352" y="7422"/>
                  </a:lnTo>
                  <a:lnTo>
                    <a:pt x="96429" y="7248"/>
                  </a:lnTo>
                  <a:lnTo>
                    <a:pt x="96468" y="7075"/>
                  </a:lnTo>
                  <a:lnTo>
                    <a:pt x="96487" y="6901"/>
                  </a:lnTo>
                  <a:lnTo>
                    <a:pt x="96468" y="6708"/>
                  </a:lnTo>
                  <a:lnTo>
                    <a:pt x="96429" y="6535"/>
                  </a:lnTo>
                  <a:lnTo>
                    <a:pt x="96352" y="6361"/>
                  </a:lnTo>
                  <a:lnTo>
                    <a:pt x="96236" y="6188"/>
                  </a:lnTo>
                  <a:lnTo>
                    <a:pt x="96102" y="6015"/>
                  </a:lnTo>
                  <a:lnTo>
                    <a:pt x="95928" y="5841"/>
                  </a:lnTo>
                  <a:lnTo>
                    <a:pt x="95735" y="5668"/>
                  </a:lnTo>
                  <a:lnTo>
                    <a:pt x="95504" y="5513"/>
                  </a:lnTo>
                  <a:lnTo>
                    <a:pt x="95253" y="5340"/>
                  </a:lnTo>
                  <a:lnTo>
                    <a:pt x="94964" y="5166"/>
                  </a:lnTo>
                  <a:lnTo>
                    <a:pt x="94656" y="5012"/>
                  </a:lnTo>
                  <a:lnTo>
                    <a:pt x="94309" y="4839"/>
                  </a:lnTo>
                  <a:lnTo>
                    <a:pt x="93943" y="4685"/>
                  </a:lnTo>
                  <a:lnTo>
                    <a:pt x="93557" y="4530"/>
                  </a:lnTo>
                  <a:lnTo>
                    <a:pt x="92690" y="4203"/>
                  </a:lnTo>
                  <a:lnTo>
                    <a:pt x="91726" y="3914"/>
                  </a:lnTo>
                  <a:lnTo>
                    <a:pt x="90666" y="3605"/>
                  </a:lnTo>
                  <a:lnTo>
                    <a:pt x="89510" y="3316"/>
                  </a:lnTo>
                  <a:lnTo>
                    <a:pt x="88238" y="3046"/>
                  </a:lnTo>
                  <a:lnTo>
                    <a:pt x="86908" y="2776"/>
                  </a:lnTo>
                  <a:lnTo>
                    <a:pt x="85462" y="2507"/>
                  </a:lnTo>
                  <a:lnTo>
                    <a:pt x="83959" y="2256"/>
                  </a:lnTo>
                  <a:lnTo>
                    <a:pt x="82359" y="2025"/>
                  </a:lnTo>
                  <a:lnTo>
                    <a:pt x="80682" y="1793"/>
                  </a:lnTo>
                  <a:lnTo>
                    <a:pt x="78928" y="1581"/>
                  </a:lnTo>
                  <a:lnTo>
                    <a:pt x="77097" y="1369"/>
                  </a:lnTo>
                  <a:lnTo>
                    <a:pt x="75208" y="1177"/>
                  </a:lnTo>
                  <a:lnTo>
                    <a:pt x="73262" y="1003"/>
                  </a:lnTo>
                  <a:lnTo>
                    <a:pt x="71238" y="830"/>
                  </a:lnTo>
                  <a:lnTo>
                    <a:pt x="69156" y="676"/>
                  </a:lnTo>
                  <a:lnTo>
                    <a:pt x="67017" y="541"/>
                  </a:lnTo>
                  <a:lnTo>
                    <a:pt x="64839" y="425"/>
                  </a:lnTo>
                  <a:lnTo>
                    <a:pt x="62584" y="309"/>
                  </a:lnTo>
                  <a:lnTo>
                    <a:pt x="60290" y="213"/>
                  </a:lnTo>
                  <a:lnTo>
                    <a:pt x="57958" y="136"/>
                  </a:lnTo>
                  <a:lnTo>
                    <a:pt x="55587" y="78"/>
                  </a:lnTo>
                  <a:lnTo>
                    <a:pt x="53178" y="39"/>
                  </a:lnTo>
                  <a:lnTo>
                    <a:pt x="50730" y="1"/>
                  </a:lnTo>
                  <a:close/>
                </a:path>
              </a:pathLst>
            </a:custGeom>
            <a:solidFill>
              <a:srgbClr val="261E35">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4"/>
            <p:cNvSpPr/>
            <p:nvPr/>
          </p:nvSpPr>
          <p:spPr>
            <a:xfrm>
              <a:off x="5663961" y="3796364"/>
              <a:ext cx="8426" cy="693249"/>
            </a:xfrm>
            <a:custGeom>
              <a:avLst/>
              <a:gdLst/>
              <a:ahLst/>
              <a:cxnLst/>
              <a:rect l="l" t="t" r="r" b="b"/>
              <a:pathLst>
                <a:path w="309" h="25424" extrusionOk="0">
                  <a:moveTo>
                    <a:pt x="155" y="0"/>
                  </a:moveTo>
                  <a:lnTo>
                    <a:pt x="97" y="20"/>
                  </a:lnTo>
                  <a:lnTo>
                    <a:pt x="39" y="39"/>
                  </a:lnTo>
                  <a:lnTo>
                    <a:pt x="20" y="97"/>
                  </a:lnTo>
                  <a:lnTo>
                    <a:pt x="0" y="155"/>
                  </a:lnTo>
                  <a:lnTo>
                    <a:pt x="0" y="25269"/>
                  </a:lnTo>
                  <a:lnTo>
                    <a:pt x="20" y="25327"/>
                  </a:lnTo>
                  <a:lnTo>
                    <a:pt x="39" y="25385"/>
                  </a:lnTo>
                  <a:lnTo>
                    <a:pt x="97" y="25423"/>
                  </a:lnTo>
                  <a:lnTo>
                    <a:pt x="212" y="25423"/>
                  </a:lnTo>
                  <a:lnTo>
                    <a:pt x="251" y="25385"/>
                  </a:lnTo>
                  <a:lnTo>
                    <a:pt x="289" y="25327"/>
                  </a:lnTo>
                  <a:lnTo>
                    <a:pt x="309" y="25269"/>
                  </a:lnTo>
                  <a:lnTo>
                    <a:pt x="309" y="155"/>
                  </a:lnTo>
                  <a:lnTo>
                    <a:pt x="289" y="97"/>
                  </a:lnTo>
                  <a:lnTo>
                    <a:pt x="251" y="39"/>
                  </a:lnTo>
                  <a:lnTo>
                    <a:pt x="212" y="20"/>
                  </a:lnTo>
                  <a:lnTo>
                    <a:pt x="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4"/>
            <p:cNvSpPr/>
            <p:nvPr/>
          </p:nvSpPr>
          <p:spPr>
            <a:xfrm>
              <a:off x="6033948" y="3615038"/>
              <a:ext cx="77276" cy="744239"/>
            </a:xfrm>
            <a:custGeom>
              <a:avLst/>
              <a:gdLst/>
              <a:ahLst/>
              <a:cxnLst/>
              <a:rect l="l" t="t" r="r" b="b"/>
              <a:pathLst>
                <a:path w="2834" h="27294" extrusionOk="0">
                  <a:moveTo>
                    <a:pt x="135" y="1"/>
                  </a:moveTo>
                  <a:lnTo>
                    <a:pt x="77" y="20"/>
                  </a:lnTo>
                  <a:lnTo>
                    <a:pt x="39" y="39"/>
                  </a:lnTo>
                  <a:lnTo>
                    <a:pt x="20" y="97"/>
                  </a:lnTo>
                  <a:lnTo>
                    <a:pt x="0" y="155"/>
                  </a:lnTo>
                  <a:lnTo>
                    <a:pt x="2545" y="27158"/>
                  </a:lnTo>
                  <a:lnTo>
                    <a:pt x="2564" y="27216"/>
                  </a:lnTo>
                  <a:lnTo>
                    <a:pt x="2583" y="27255"/>
                  </a:lnTo>
                  <a:lnTo>
                    <a:pt x="2641" y="27274"/>
                  </a:lnTo>
                  <a:lnTo>
                    <a:pt x="2699" y="27293"/>
                  </a:lnTo>
                  <a:lnTo>
                    <a:pt x="2757" y="27274"/>
                  </a:lnTo>
                  <a:lnTo>
                    <a:pt x="2814" y="27235"/>
                  </a:lnTo>
                  <a:lnTo>
                    <a:pt x="2834" y="27178"/>
                  </a:lnTo>
                  <a:lnTo>
                    <a:pt x="2834" y="27120"/>
                  </a:lnTo>
                  <a:lnTo>
                    <a:pt x="309" y="136"/>
                  </a:lnTo>
                  <a:lnTo>
                    <a:pt x="290" y="78"/>
                  </a:lnTo>
                  <a:lnTo>
                    <a:pt x="251" y="20"/>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4"/>
            <p:cNvSpPr/>
            <p:nvPr/>
          </p:nvSpPr>
          <p:spPr>
            <a:xfrm>
              <a:off x="5131571" y="3717535"/>
              <a:ext cx="115123" cy="663800"/>
            </a:xfrm>
            <a:custGeom>
              <a:avLst/>
              <a:gdLst/>
              <a:ahLst/>
              <a:cxnLst/>
              <a:rect l="l" t="t" r="r" b="b"/>
              <a:pathLst>
                <a:path w="4222" h="24344" extrusionOk="0">
                  <a:moveTo>
                    <a:pt x="4029" y="0"/>
                  </a:moveTo>
                  <a:lnTo>
                    <a:pt x="3971" y="39"/>
                  </a:lnTo>
                  <a:lnTo>
                    <a:pt x="3932" y="77"/>
                  </a:lnTo>
                  <a:lnTo>
                    <a:pt x="3913" y="135"/>
                  </a:lnTo>
                  <a:lnTo>
                    <a:pt x="1" y="24151"/>
                  </a:lnTo>
                  <a:lnTo>
                    <a:pt x="1" y="24228"/>
                  </a:lnTo>
                  <a:lnTo>
                    <a:pt x="20" y="24267"/>
                  </a:lnTo>
                  <a:lnTo>
                    <a:pt x="58" y="24305"/>
                  </a:lnTo>
                  <a:lnTo>
                    <a:pt x="116" y="24324"/>
                  </a:lnTo>
                  <a:lnTo>
                    <a:pt x="135" y="24344"/>
                  </a:lnTo>
                  <a:lnTo>
                    <a:pt x="193" y="24324"/>
                  </a:lnTo>
                  <a:lnTo>
                    <a:pt x="232" y="24305"/>
                  </a:lnTo>
                  <a:lnTo>
                    <a:pt x="270" y="24267"/>
                  </a:lnTo>
                  <a:lnTo>
                    <a:pt x="290" y="24209"/>
                  </a:lnTo>
                  <a:lnTo>
                    <a:pt x="4222" y="174"/>
                  </a:lnTo>
                  <a:lnTo>
                    <a:pt x="4202" y="116"/>
                  </a:lnTo>
                  <a:lnTo>
                    <a:pt x="4183" y="58"/>
                  </a:lnTo>
                  <a:lnTo>
                    <a:pt x="4144" y="20"/>
                  </a:lnTo>
                  <a:lnTo>
                    <a:pt x="4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4"/>
            <p:cNvSpPr/>
            <p:nvPr/>
          </p:nvSpPr>
          <p:spPr>
            <a:xfrm>
              <a:off x="4793650" y="4214696"/>
              <a:ext cx="196571" cy="285409"/>
            </a:xfrm>
            <a:custGeom>
              <a:avLst/>
              <a:gdLst/>
              <a:ahLst/>
              <a:cxnLst/>
              <a:rect l="l" t="t" r="r" b="b"/>
              <a:pathLst>
                <a:path w="7209" h="10467" extrusionOk="0">
                  <a:moveTo>
                    <a:pt x="5378" y="1"/>
                  </a:moveTo>
                  <a:lnTo>
                    <a:pt x="3123" y="926"/>
                  </a:lnTo>
                  <a:lnTo>
                    <a:pt x="2756" y="1928"/>
                  </a:lnTo>
                  <a:lnTo>
                    <a:pt x="1889" y="4222"/>
                  </a:lnTo>
                  <a:lnTo>
                    <a:pt x="1388" y="5494"/>
                  </a:lnTo>
                  <a:lnTo>
                    <a:pt x="906" y="6670"/>
                  </a:lnTo>
                  <a:lnTo>
                    <a:pt x="675" y="7171"/>
                  </a:lnTo>
                  <a:lnTo>
                    <a:pt x="482" y="7595"/>
                  </a:lnTo>
                  <a:lnTo>
                    <a:pt x="289" y="7942"/>
                  </a:lnTo>
                  <a:lnTo>
                    <a:pt x="154" y="8173"/>
                  </a:lnTo>
                  <a:lnTo>
                    <a:pt x="77" y="8327"/>
                  </a:lnTo>
                  <a:lnTo>
                    <a:pt x="19" y="8481"/>
                  </a:lnTo>
                  <a:lnTo>
                    <a:pt x="0" y="8655"/>
                  </a:lnTo>
                  <a:lnTo>
                    <a:pt x="0" y="8848"/>
                  </a:lnTo>
                  <a:lnTo>
                    <a:pt x="39" y="9021"/>
                  </a:lnTo>
                  <a:lnTo>
                    <a:pt x="97" y="9214"/>
                  </a:lnTo>
                  <a:lnTo>
                    <a:pt x="174" y="9407"/>
                  </a:lnTo>
                  <a:lnTo>
                    <a:pt x="289" y="9599"/>
                  </a:lnTo>
                  <a:lnTo>
                    <a:pt x="424" y="9773"/>
                  </a:lnTo>
                  <a:lnTo>
                    <a:pt x="578" y="9927"/>
                  </a:lnTo>
                  <a:lnTo>
                    <a:pt x="733" y="10081"/>
                  </a:lnTo>
                  <a:lnTo>
                    <a:pt x="925" y="10216"/>
                  </a:lnTo>
                  <a:lnTo>
                    <a:pt x="1137" y="10313"/>
                  </a:lnTo>
                  <a:lnTo>
                    <a:pt x="1349" y="10390"/>
                  </a:lnTo>
                  <a:lnTo>
                    <a:pt x="1561" y="10447"/>
                  </a:lnTo>
                  <a:lnTo>
                    <a:pt x="1812" y="10467"/>
                  </a:lnTo>
                  <a:lnTo>
                    <a:pt x="2063" y="10447"/>
                  </a:lnTo>
                  <a:lnTo>
                    <a:pt x="2313" y="10409"/>
                  </a:lnTo>
                  <a:lnTo>
                    <a:pt x="2583" y="10332"/>
                  </a:lnTo>
                  <a:lnTo>
                    <a:pt x="2853" y="10235"/>
                  </a:lnTo>
                  <a:lnTo>
                    <a:pt x="3142" y="10120"/>
                  </a:lnTo>
                  <a:lnTo>
                    <a:pt x="3431" y="9966"/>
                  </a:lnTo>
                  <a:lnTo>
                    <a:pt x="3701" y="9811"/>
                  </a:lnTo>
                  <a:lnTo>
                    <a:pt x="3971" y="9619"/>
                  </a:lnTo>
                  <a:lnTo>
                    <a:pt x="4241" y="9407"/>
                  </a:lnTo>
                  <a:lnTo>
                    <a:pt x="4491" y="9195"/>
                  </a:lnTo>
                  <a:lnTo>
                    <a:pt x="4742" y="8944"/>
                  </a:lnTo>
                  <a:lnTo>
                    <a:pt x="4973" y="8693"/>
                  </a:lnTo>
                  <a:lnTo>
                    <a:pt x="5166" y="8424"/>
                  </a:lnTo>
                  <a:lnTo>
                    <a:pt x="5339" y="8135"/>
                  </a:lnTo>
                  <a:lnTo>
                    <a:pt x="5493" y="7845"/>
                  </a:lnTo>
                  <a:lnTo>
                    <a:pt x="5628" y="7537"/>
                  </a:lnTo>
                  <a:lnTo>
                    <a:pt x="5744" y="7190"/>
                  </a:lnTo>
                  <a:lnTo>
                    <a:pt x="5860" y="6785"/>
                  </a:lnTo>
                  <a:lnTo>
                    <a:pt x="6110" y="5822"/>
                  </a:lnTo>
                  <a:lnTo>
                    <a:pt x="6380" y="4742"/>
                  </a:lnTo>
                  <a:lnTo>
                    <a:pt x="6631" y="3663"/>
                  </a:lnTo>
                  <a:lnTo>
                    <a:pt x="7055" y="1813"/>
                  </a:lnTo>
                  <a:lnTo>
                    <a:pt x="7209" y="1022"/>
                  </a:lnTo>
                  <a:lnTo>
                    <a:pt x="5378"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4"/>
            <p:cNvSpPr/>
            <p:nvPr/>
          </p:nvSpPr>
          <p:spPr>
            <a:xfrm>
              <a:off x="4784189" y="4437550"/>
              <a:ext cx="144545" cy="85674"/>
            </a:xfrm>
            <a:custGeom>
              <a:avLst/>
              <a:gdLst/>
              <a:ahLst/>
              <a:cxnLst/>
              <a:rect l="l" t="t" r="r" b="b"/>
              <a:pathLst>
                <a:path w="5301" h="3142" extrusionOk="0">
                  <a:moveTo>
                    <a:pt x="501" y="0"/>
                  </a:moveTo>
                  <a:lnTo>
                    <a:pt x="463" y="77"/>
                  </a:lnTo>
                  <a:lnTo>
                    <a:pt x="347" y="308"/>
                  </a:lnTo>
                  <a:lnTo>
                    <a:pt x="212" y="655"/>
                  </a:lnTo>
                  <a:lnTo>
                    <a:pt x="154" y="848"/>
                  </a:lnTo>
                  <a:lnTo>
                    <a:pt x="97" y="1060"/>
                  </a:lnTo>
                  <a:lnTo>
                    <a:pt x="39" y="1291"/>
                  </a:lnTo>
                  <a:lnTo>
                    <a:pt x="0" y="1523"/>
                  </a:lnTo>
                  <a:lnTo>
                    <a:pt x="0" y="1754"/>
                  </a:lnTo>
                  <a:lnTo>
                    <a:pt x="20" y="1985"/>
                  </a:lnTo>
                  <a:lnTo>
                    <a:pt x="58" y="2197"/>
                  </a:lnTo>
                  <a:lnTo>
                    <a:pt x="135" y="2409"/>
                  </a:lnTo>
                  <a:lnTo>
                    <a:pt x="251" y="2602"/>
                  </a:lnTo>
                  <a:lnTo>
                    <a:pt x="328" y="2698"/>
                  </a:lnTo>
                  <a:lnTo>
                    <a:pt x="405" y="2776"/>
                  </a:lnTo>
                  <a:lnTo>
                    <a:pt x="501" y="2853"/>
                  </a:lnTo>
                  <a:lnTo>
                    <a:pt x="617" y="2930"/>
                  </a:lnTo>
                  <a:lnTo>
                    <a:pt x="848" y="3026"/>
                  </a:lnTo>
                  <a:lnTo>
                    <a:pt x="1118" y="3103"/>
                  </a:lnTo>
                  <a:lnTo>
                    <a:pt x="1388" y="3142"/>
                  </a:lnTo>
                  <a:lnTo>
                    <a:pt x="1716" y="3142"/>
                  </a:lnTo>
                  <a:lnTo>
                    <a:pt x="2024" y="3103"/>
                  </a:lnTo>
                  <a:lnTo>
                    <a:pt x="2371" y="3026"/>
                  </a:lnTo>
                  <a:lnTo>
                    <a:pt x="2718" y="2910"/>
                  </a:lnTo>
                  <a:lnTo>
                    <a:pt x="3065" y="2776"/>
                  </a:lnTo>
                  <a:lnTo>
                    <a:pt x="3412" y="2583"/>
                  </a:lnTo>
                  <a:lnTo>
                    <a:pt x="3759" y="2352"/>
                  </a:lnTo>
                  <a:lnTo>
                    <a:pt x="4106" y="2082"/>
                  </a:lnTo>
                  <a:lnTo>
                    <a:pt x="4433" y="1773"/>
                  </a:lnTo>
                  <a:lnTo>
                    <a:pt x="4742" y="1407"/>
                  </a:lnTo>
                  <a:lnTo>
                    <a:pt x="5031" y="1022"/>
                  </a:lnTo>
                  <a:lnTo>
                    <a:pt x="5301" y="578"/>
                  </a:lnTo>
                  <a:lnTo>
                    <a:pt x="5146" y="655"/>
                  </a:lnTo>
                  <a:lnTo>
                    <a:pt x="4742" y="829"/>
                  </a:lnTo>
                  <a:lnTo>
                    <a:pt x="4453" y="945"/>
                  </a:lnTo>
                  <a:lnTo>
                    <a:pt x="4125" y="1041"/>
                  </a:lnTo>
                  <a:lnTo>
                    <a:pt x="3778" y="1137"/>
                  </a:lnTo>
                  <a:lnTo>
                    <a:pt x="3393" y="1214"/>
                  </a:lnTo>
                  <a:lnTo>
                    <a:pt x="3007" y="1272"/>
                  </a:lnTo>
                  <a:lnTo>
                    <a:pt x="2602" y="1272"/>
                  </a:lnTo>
                  <a:lnTo>
                    <a:pt x="2390" y="1253"/>
                  </a:lnTo>
                  <a:lnTo>
                    <a:pt x="2198" y="1234"/>
                  </a:lnTo>
                  <a:lnTo>
                    <a:pt x="2005" y="1195"/>
                  </a:lnTo>
                  <a:lnTo>
                    <a:pt x="1812" y="1137"/>
                  </a:lnTo>
                  <a:lnTo>
                    <a:pt x="1619" y="1060"/>
                  </a:lnTo>
                  <a:lnTo>
                    <a:pt x="1427" y="964"/>
                  </a:lnTo>
                  <a:lnTo>
                    <a:pt x="1253" y="867"/>
                  </a:lnTo>
                  <a:lnTo>
                    <a:pt x="1080" y="732"/>
                  </a:lnTo>
                  <a:lnTo>
                    <a:pt x="925" y="578"/>
                  </a:lnTo>
                  <a:lnTo>
                    <a:pt x="771" y="405"/>
                  </a:lnTo>
                  <a:lnTo>
                    <a:pt x="636" y="212"/>
                  </a:lnTo>
                  <a:lnTo>
                    <a:pt x="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4"/>
            <p:cNvSpPr/>
            <p:nvPr/>
          </p:nvSpPr>
          <p:spPr>
            <a:xfrm>
              <a:off x="5191477" y="2827238"/>
              <a:ext cx="1044318" cy="1012797"/>
            </a:xfrm>
            <a:custGeom>
              <a:avLst/>
              <a:gdLst/>
              <a:ahLst/>
              <a:cxnLst/>
              <a:rect l="l" t="t" r="r" b="b"/>
              <a:pathLst>
                <a:path w="38299" h="37143" extrusionOk="0">
                  <a:moveTo>
                    <a:pt x="17483" y="1"/>
                  </a:moveTo>
                  <a:lnTo>
                    <a:pt x="16500" y="22494"/>
                  </a:lnTo>
                  <a:lnTo>
                    <a:pt x="1" y="31823"/>
                  </a:lnTo>
                  <a:lnTo>
                    <a:pt x="1" y="33692"/>
                  </a:lnTo>
                  <a:lnTo>
                    <a:pt x="20258" y="37142"/>
                  </a:lnTo>
                  <a:lnTo>
                    <a:pt x="34039" y="29028"/>
                  </a:lnTo>
                  <a:lnTo>
                    <a:pt x="38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4"/>
            <p:cNvSpPr/>
            <p:nvPr/>
          </p:nvSpPr>
          <p:spPr>
            <a:xfrm>
              <a:off x="4878778" y="3172003"/>
              <a:ext cx="1151016" cy="1086883"/>
            </a:xfrm>
            <a:custGeom>
              <a:avLst/>
              <a:gdLst/>
              <a:ahLst/>
              <a:cxnLst/>
              <a:rect l="l" t="t" r="r" b="b"/>
              <a:pathLst>
                <a:path w="42212" h="39860" extrusionOk="0">
                  <a:moveTo>
                    <a:pt x="24595" y="1"/>
                  </a:moveTo>
                  <a:lnTo>
                    <a:pt x="23515" y="20"/>
                  </a:lnTo>
                  <a:lnTo>
                    <a:pt x="22282" y="58"/>
                  </a:lnTo>
                  <a:lnTo>
                    <a:pt x="20971" y="136"/>
                  </a:lnTo>
                  <a:lnTo>
                    <a:pt x="19583" y="232"/>
                  </a:lnTo>
                  <a:lnTo>
                    <a:pt x="18889" y="309"/>
                  </a:lnTo>
                  <a:lnTo>
                    <a:pt x="18196" y="405"/>
                  </a:lnTo>
                  <a:lnTo>
                    <a:pt x="17502" y="502"/>
                  </a:lnTo>
                  <a:lnTo>
                    <a:pt x="16827" y="617"/>
                  </a:lnTo>
                  <a:lnTo>
                    <a:pt x="16152" y="752"/>
                  </a:lnTo>
                  <a:lnTo>
                    <a:pt x="15516" y="887"/>
                  </a:lnTo>
                  <a:lnTo>
                    <a:pt x="14900" y="1061"/>
                  </a:lnTo>
                  <a:lnTo>
                    <a:pt x="14302" y="1234"/>
                  </a:lnTo>
                  <a:lnTo>
                    <a:pt x="13743" y="1446"/>
                  </a:lnTo>
                  <a:lnTo>
                    <a:pt x="13223" y="1658"/>
                  </a:lnTo>
                  <a:lnTo>
                    <a:pt x="12760" y="1909"/>
                  </a:lnTo>
                  <a:lnTo>
                    <a:pt x="12548" y="2044"/>
                  </a:lnTo>
                  <a:lnTo>
                    <a:pt x="12336" y="2179"/>
                  </a:lnTo>
                  <a:lnTo>
                    <a:pt x="12143" y="2314"/>
                  </a:lnTo>
                  <a:lnTo>
                    <a:pt x="11970" y="2468"/>
                  </a:lnTo>
                  <a:lnTo>
                    <a:pt x="11816" y="2622"/>
                  </a:lnTo>
                  <a:lnTo>
                    <a:pt x="11662" y="2795"/>
                  </a:lnTo>
                  <a:lnTo>
                    <a:pt x="11527" y="2950"/>
                  </a:lnTo>
                  <a:lnTo>
                    <a:pt x="11411" y="3123"/>
                  </a:lnTo>
                  <a:lnTo>
                    <a:pt x="11334" y="3316"/>
                  </a:lnTo>
                  <a:lnTo>
                    <a:pt x="11238" y="3489"/>
                  </a:lnTo>
                  <a:lnTo>
                    <a:pt x="11045" y="4087"/>
                  </a:lnTo>
                  <a:lnTo>
                    <a:pt x="10852" y="4723"/>
                  </a:lnTo>
                  <a:lnTo>
                    <a:pt x="10659" y="5397"/>
                  </a:lnTo>
                  <a:lnTo>
                    <a:pt x="10486" y="6072"/>
                  </a:lnTo>
                  <a:lnTo>
                    <a:pt x="10177" y="7460"/>
                  </a:lnTo>
                  <a:lnTo>
                    <a:pt x="9908" y="8790"/>
                  </a:lnTo>
                  <a:lnTo>
                    <a:pt x="9696" y="9965"/>
                  </a:lnTo>
                  <a:lnTo>
                    <a:pt x="9541" y="10910"/>
                  </a:lnTo>
                  <a:lnTo>
                    <a:pt x="9406" y="11777"/>
                  </a:lnTo>
                  <a:lnTo>
                    <a:pt x="9291" y="11816"/>
                  </a:lnTo>
                  <a:lnTo>
                    <a:pt x="8944" y="11951"/>
                  </a:lnTo>
                  <a:lnTo>
                    <a:pt x="8693" y="12066"/>
                  </a:lnTo>
                  <a:lnTo>
                    <a:pt x="8443" y="12201"/>
                  </a:lnTo>
                  <a:lnTo>
                    <a:pt x="8134" y="12375"/>
                  </a:lnTo>
                  <a:lnTo>
                    <a:pt x="7826" y="12587"/>
                  </a:lnTo>
                  <a:lnTo>
                    <a:pt x="7498" y="12818"/>
                  </a:lnTo>
                  <a:lnTo>
                    <a:pt x="7171" y="13107"/>
                  </a:lnTo>
                  <a:lnTo>
                    <a:pt x="6843" y="13435"/>
                  </a:lnTo>
                  <a:lnTo>
                    <a:pt x="6515" y="13782"/>
                  </a:lnTo>
                  <a:lnTo>
                    <a:pt x="6226" y="14186"/>
                  </a:lnTo>
                  <a:lnTo>
                    <a:pt x="6091" y="14418"/>
                  </a:lnTo>
                  <a:lnTo>
                    <a:pt x="5956" y="14649"/>
                  </a:lnTo>
                  <a:lnTo>
                    <a:pt x="5821" y="14880"/>
                  </a:lnTo>
                  <a:lnTo>
                    <a:pt x="5706" y="15150"/>
                  </a:lnTo>
                  <a:lnTo>
                    <a:pt x="5590" y="15401"/>
                  </a:lnTo>
                  <a:lnTo>
                    <a:pt x="5494" y="15690"/>
                  </a:lnTo>
                  <a:lnTo>
                    <a:pt x="5301" y="16384"/>
                  </a:lnTo>
                  <a:lnTo>
                    <a:pt x="5050" y="17290"/>
                  </a:lnTo>
                  <a:lnTo>
                    <a:pt x="4472" y="19583"/>
                  </a:lnTo>
                  <a:lnTo>
                    <a:pt x="3836" y="22301"/>
                  </a:lnTo>
                  <a:lnTo>
                    <a:pt x="3181" y="25154"/>
                  </a:lnTo>
                  <a:lnTo>
                    <a:pt x="2063" y="30146"/>
                  </a:lnTo>
                  <a:lnTo>
                    <a:pt x="1581" y="32324"/>
                  </a:lnTo>
                  <a:lnTo>
                    <a:pt x="1" y="39166"/>
                  </a:lnTo>
                  <a:lnTo>
                    <a:pt x="39" y="39204"/>
                  </a:lnTo>
                  <a:lnTo>
                    <a:pt x="155" y="39320"/>
                  </a:lnTo>
                  <a:lnTo>
                    <a:pt x="367" y="39455"/>
                  </a:lnTo>
                  <a:lnTo>
                    <a:pt x="502" y="39532"/>
                  </a:lnTo>
                  <a:lnTo>
                    <a:pt x="694" y="39609"/>
                  </a:lnTo>
                  <a:lnTo>
                    <a:pt x="887" y="39686"/>
                  </a:lnTo>
                  <a:lnTo>
                    <a:pt x="1119" y="39744"/>
                  </a:lnTo>
                  <a:lnTo>
                    <a:pt x="1388" y="39802"/>
                  </a:lnTo>
                  <a:lnTo>
                    <a:pt x="1697" y="39841"/>
                  </a:lnTo>
                  <a:lnTo>
                    <a:pt x="2044" y="39860"/>
                  </a:lnTo>
                  <a:lnTo>
                    <a:pt x="2429" y="39860"/>
                  </a:lnTo>
                  <a:lnTo>
                    <a:pt x="2834" y="39841"/>
                  </a:lnTo>
                  <a:lnTo>
                    <a:pt x="3297" y="39783"/>
                  </a:lnTo>
                  <a:lnTo>
                    <a:pt x="5378" y="36101"/>
                  </a:lnTo>
                  <a:lnTo>
                    <a:pt x="5667" y="36256"/>
                  </a:lnTo>
                  <a:lnTo>
                    <a:pt x="6014" y="36410"/>
                  </a:lnTo>
                  <a:lnTo>
                    <a:pt x="6457" y="36583"/>
                  </a:lnTo>
                  <a:lnTo>
                    <a:pt x="6959" y="36757"/>
                  </a:lnTo>
                  <a:lnTo>
                    <a:pt x="7248" y="36814"/>
                  </a:lnTo>
                  <a:lnTo>
                    <a:pt x="7537" y="36892"/>
                  </a:lnTo>
                  <a:lnTo>
                    <a:pt x="7845" y="36930"/>
                  </a:lnTo>
                  <a:lnTo>
                    <a:pt x="8173" y="36969"/>
                  </a:lnTo>
                  <a:lnTo>
                    <a:pt x="8809" y="36969"/>
                  </a:lnTo>
                  <a:lnTo>
                    <a:pt x="17001" y="18003"/>
                  </a:lnTo>
                  <a:lnTo>
                    <a:pt x="18504" y="18176"/>
                  </a:lnTo>
                  <a:lnTo>
                    <a:pt x="19949" y="18311"/>
                  </a:lnTo>
                  <a:lnTo>
                    <a:pt x="21318" y="18408"/>
                  </a:lnTo>
                  <a:lnTo>
                    <a:pt x="22648" y="18465"/>
                  </a:lnTo>
                  <a:lnTo>
                    <a:pt x="23920" y="18504"/>
                  </a:lnTo>
                  <a:lnTo>
                    <a:pt x="25134" y="18504"/>
                  </a:lnTo>
                  <a:lnTo>
                    <a:pt x="26291" y="18485"/>
                  </a:lnTo>
                  <a:lnTo>
                    <a:pt x="27428" y="18446"/>
                  </a:lnTo>
                  <a:lnTo>
                    <a:pt x="28488" y="18388"/>
                  </a:lnTo>
                  <a:lnTo>
                    <a:pt x="29529" y="18292"/>
                  </a:lnTo>
                  <a:lnTo>
                    <a:pt x="30531" y="18196"/>
                  </a:lnTo>
                  <a:lnTo>
                    <a:pt x="31475" y="18080"/>
                  </a:lnTo>
                  <a:lnTo>
                    <a:pt x="32401" y="17964"/>
                  </a:lnTo>
                  <a:lnTo>
                    <a:pt x="33307" y="17829"/>
                  </a:lnTo>
                  <a:lnTo>
                    <a:pt x="34155" y="17675"/>
                  </a:lnTo>
                  <a:lnTo>
                    <a:pt x="35003" y="17521"/>
                  </a:lnTo>
                  <a:lnTo>
                    <a:pt x="35446" y="17425"/>
                  </a:lnTo>
                  <a:lnTo>
                    <a:pt x="35851" y="17328"/>
                  </a:lnTo>
                  <a:lnTo>
                    <a:pt x="36255" y="17213"/>
                  </a:lnTo>
                  <a:lnTo>
                    <a:pt x="36641" y="17097"/>
                  </a:lnTo>
                  <a:lnTo>
                    <a:pt x="37026" y="16962"/>
                  </a:lnTo>
                  <a:lnTo>
                    <a:pt x="37373" y="16827"/>
                  </a:lnTo>
                  <a:lnTo>
                    <a:pt x="37701" y="16673"/>
                  </a:lnTo>
                  <a:lnTo>
                    <a:pt x="38029" y="16519"/>
                  </a:lnTo>
                  <a:lnTo>
                    <a:pt x="38337" y="16345"/>
                  </a:lnTo>
                  <a:lnTo>
                    <a:pt x="38626" y="16172"/>
                  </a:lnTo>
                  <a:lnTo>
                    <a:pt x="38915" y="15998"/>
                  </a:lnTo>
                  <a:lnTo>
                    <a:pt x="39166" y="15806"/>
                  </a:lnTo>
                  <a:lnTo>
                    <a:pt x="39416" y="15613"/>
                  </a:lnTo>
                  <a:lnTo>
                    <a:pt x="39667" y="15401"/>
                  </a:lnTo>
                  <a:lnTo>
                    <a:pt x="39879" y="15189"/>
                  </a:lnTo>
                  <a:lnTo>
                    <a:pt x="40091" y="14977"/>
                  </a:lnTo>
                  <a:lnTo>
                    <a:pt x="40284" y="14765"/>
                  </a:lnTo>
                  <a:lnTo>
                    <a:pt x="40477" y="14533"/>
                  </a:lnTo>
                  <a:lnTo>
                    <a:pt x="40650" y="14302"/>
                  </a:lnTo>
                  <a:lnTo>
                    <a:pt x="40823" y="14071"/>
                  </a:lnTo>
                  <a:lnTo>
                    <a:pt x="41113" y="13589"/>
                  </a:lnTo>
                  <a:lnTo>
                    <a:pt x="41363" y="13107"/>
                  </a:lnTo>
                  <a:lnTo>
                    <a:pt x="41575" y="12625"/>
                  </a:lnTo>
                  <a:lnTo>
                    <a:pt x="41749" y="12124"/>
                  </a:lnTo>
                  <a:lnTo>
                    <a:pt x="41903" y="11623"/>
                  </a:lnTo>
                  <a:lnTo>
                    <a:pt x="42018" y="11122"/>
                  </a:lnTo>
                  <a:lnTo>
                    <a:pt x="42096" y="10621"/>
                  </a:lnTo>
                  <a:lnTo>
                    <a:pt x="42153" y="10139"/>
                  </a:lnTo>
                  <a:lnTo>
                    <a:pt x="42192" y="9676"/>
                  </a:lnTo>
                  <a:lnTo>
                    <a:pt x="42211" y="9214"/>
                  </a:lnTo>
                  <a:lnTo>
                    <a:pt x="42211" y="8770"/>
                  </a:lnTo>
                  <a:lnTo>
                    <a:pt x="42211" y="8366"/>
                  </a:lnTo>
                  <a:lnTo>
                    <a:pt x="42173" y="7961"/>
                  </a:lnTo>
                  <a:lnTo>
                    <a:pt x="42153" y="7595"/>
                  </a:lnTo>
                  <a:lnTo>
                    <a:pt x="42057" y="6959"/>
                  </a:lnTo>
                  <a:lnTo>
                    <a:pt x="41980" y="6477"/>
                  </a:lnTo>
                  <a:lnTo>
                    <a:pt x="41884" y="6053"/>
                  </a:lnTo>
                  <a:lnTo>
                    <a:pt x="26830" y="39"/>
                  </a:lnTo>
                  <a:lnTo>
                    <a:pt x="26214" y="20"/>
                  </a:lnTo>
                  <a:lnTo>
                    <a:pt x="255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4"/>
            <p:cNvSpPr/>
            <p:nvPr/>
          </p:nvSpPr>
          <p:spPr>
            <a:xfrm>
              <a:off x="5714923" y="2262264"/>
              <a:ext cx="235482" cy="444651"/>
            </a:xfrm>
            <a:custGeom>
              <a:avLst/>
              <a:gdLst/>
              <a:ahLst/>
              <a:cxnLst/>
              <a:rect l="l" t="t" r="r" b="b"/>
              <a:pathLst>
                <a:path w="8636" h="16307" extrusionOk="0">
                  <a:moveTo>
                    <a:pt x="3162" y="1"/>
                  </a:moveTo>
                  <a:lnTo>
                    <a:pt x="2796" y="20"/>
                  </a:lnTo>
                  <a:lnTo>
                    <a:pt x="2410" y="59"/>
                  </a:lnTo>
                  <a:lnTo>
                    <a:pt x="984" y="5918"/>
                  </a:lnTo>
                  <a:lnTo>
                    <a:pt x="888" y="6072"/>
                  </a:lnTo>
                  <a:lnTo>
                    <a:pt x="676" y="6477"/>
                  </a:lnTo>
                  <a:lnTo>
                    <a:pt x="541" y="6785"/>
                  </a:lnTo>
                  <a:lnTo>
                    <a:pt x="406" y="7132"/>
                  </a:lnTo>
                  <a:lnTo>
                    <a:pt x="271" y="7518"/>
                  </a:lnTo>
                  <a:lnTo>
                    <a:pt x="155" y="7942"/>
                  </a:lnTo>
                  <a:lnTo>
                    <a:pt x="59" y="8404"/>
                  </a:lnTo>
                  <a:lnTo>
                    <a:pt x="1" y="8906"/>
                  </a:lnTo>
                  <a:lnTo>
                    <a:pt x="1" y="9156"/>
                  </a:lnTo>
                  <a:lnTo>
                    <a:pt x="1" y="9426"/>
                  </a:lnTo>
                  <a:lnTo>
                    <a:pt x="20" y="9696"/>
                  </a:lnTo>
                  <a:lnTo>
                    <a:pt x="39" y="9966"/>
                  </a:lnTo>
                  <a:lnTo>
                    <a:pt x="97" y="10255"/>
                  </a:lnTo>
                  <a:lnTo>
                    <a:pt x="155" y="10525"/>
                  </a:lnTo>
                  <a:lnTo>
                    <a:pt x="252" y="10814"/>
                  </a:lnTo>
                  <a:lnTo>
                    <a:pt x="348" y="11084"/>
                  </a:lnTo>
                  <a:lnTo>
                    <a:pt x="464" y="11373"/>
                  </a:lnTo>
                  <a:lnTo>
                    <a:pt x="618" y="11662"/>
                  </a:lnTo>
                  <a:lnTo>
                    <a:pt x="791" y="11951"/>
                  </a:lnTo>
                  <a:lnTo>
                    <a:pt x="984" y="12221"/>
                  </a:lnTo>
                  <a:lnTo>
                    <a:pt x="6053" y="15517"/>
                  </a:lnTo>
                  <a:lnTo>
                    <a:pt x="8520" y="16307"/>
                  </a:lnTo>
                  <a:lnTo>
                    <a:pt x="8539" y="16172"/>
                  </a:lnTo>
                  <a:lnTo>
                    <a:pt x="8597" y="15806"/>
                  </a:lnTo>
                  <a:lnTo>
                    <a:pt x="8617" y="15247"/>
                  </a:lnTo>
                  <a:lnTo>
                    <a:pt x="8636" y="14919"/>
                  </a:lnTo>
                  <a:lnTo>
                    <a:pt x="8617" y="14572"/>
                  </a:lnTo>
                  <a:lnTo>
                    <a:pt x="8597" y="14206"/>
                  </a:lnTo>
                  <a:lnTo>
                    <a:pt x="8539" y="13820"/>
                  </a:lnTo>
                  <a:lnTo>
                    <a:pt x="8482" y="13435"/>
                  </a:lnTo>
                  <a:lnTo>
                    <a:pt x="8385" y="13050"/>
                  </a:lnTo>
                  <a:lnTo>
                    <a:pt x="8250" y="12683"/>
                  </a:lnTo>
                  <a:lnTo>
                    <a:pt x="8096" y="12317"/>
                  </a:lnTo>
                  <a:lnTo>
                    <a:pt x="8000" y="12163"/>
                  </a:lnTo>
                  <a:lnTo>
                    <a:pt x="7884" y="11989"/>
                  </a:lnTo>
                  <a:lnTo>
                    <a:pt x="7768" y="11835"/>
                  </a:lnTo>
                  <a:lnTo>
                    <a:pt x="7634" y="11700"/>
                  </a:lnTo>
                  <a:lnTo>
                    <a:pt x="7113" y="11122"/>
                  </a:lnTo>
                  <a:lnTo>
                    <a:pt x="6593" y="10544"/>
                  </a:lnTo>
                  <a:lnTo>
                    <a:pt x="6361" y="10255"/>
                  </a:lnTo>
                  <a:lnTo>
                    <a:pt x="6130" y="9966"/>
                  </a:lnTo>
                  <a:lnTo>
                    <a:pt x="5937" y="9657"/>
                  </a:lnTo>
                  <a:lnTo>
                    <a:pt x="5764" y="9349"/>
                  </a:lnTo>
                  <a:lnTo>
                    <a:pt x="5610" y="9040"/>
                  </a:lnTo>
                  <a:lnTo>
                    <a:pt x="5475" y="8713"/>
                  </a:lnTo>
                  <a:lnTo>
                    <a:pt x="5398" y="8385"/>
                  </a:lnTo>
                  <a:lnTo>
                    <a:pt x="5340" y="8038"/>
                  </a:lnTo>
                  <a:lnTo>
                    <a:pt x="5340" y="7691"/>
                  </a:lnTo>
                  <a:lnTo>
                    <a:pt x="5378" y="7325"/>
                  </a:lnTo>
                  <a:lnTo>
                    <a:pt x="5417" y="7132"/>
                  </a:lnTo>
                  <a:lnTo>
                    <a:pt x="5456" y="6940"/>
                  </a:lnTo>
                  <a:lnTo>
                    <a:pt x="5533" y="6747"/>
                  </a:lnTo>
                  <a:lnTo>
                    <a:pt x="5590" y="6554"/>
                  </a:lnTo>
                  <a:lnTo>
                    <a:pt x="5764" y="6111"/>
                  </a:lnTo>
                  <a:lnTo>
                    <a:pt x="5899" y="5629"/>
                  </a:lnTo>
                  <a:lnTo>
                    <a:pt x="5995" y="5089"/>
                  </a:lnTo>
                  <a:lnTo>
                    <a:pt x="6072" y="4530"/>
                  </a:lnTo>
                  <a:lnTo>
                    <a:pt x="6111" y="3952"/>
                  </a:lnTo>
                  <a:lnTo>
                    <a:pt x="6111" y="3663"/>
                  </a:lnTo>
                  <a:lnTo>
                    <a:pt x="6111" y="3374"/>
                  </a:lnTo>
                  <a:lnTo>
                    <a:pt x="6072" y="3085"/>
                  </a:lnTo>
                  <a:lnTo>
                    <a:pt x="6053" y="2796"/>
                  </a:lnTo>
                  <a:lnTo>
                    <a:pt x="5995" y="2526"/>
                  </a:lnTo>
                  <a:lnTo>
                    <a:pt x="5937" y="2237"/>
                  </a:lnTo>
                  <a:lnTo>
                    <a:pt x="5860" y="1986"/>
                  </a:lnTo>
                  <a:lnTo>
                    <a:pt x="5764" y="1716"/>
                  </a:lnTo>
                  <a:lnTo>
                    <a:pt x="5648" y="1485"/>
                  </a:lnTo>
                  <a:lnTo>
                    <a:pt x="5513" y="1254"/>
                  </a:lnTo>
                  <a:lnTo>
                    <a:pt x="5378" y="1022"/>
                  </a:lnTo>
                  <a:lnTo>
                    <a:pt x="5205" y="830"/>
                  </a:lnTo>
                  <a:lnTo>
                    <a:pt x="5032" y="637"/>
                  </a:lnTo>
                  <a:lnTo>
                    <a:pt x="4819" y="483"/>
                  </a:lnTo>
                  <a:lnTo>
                    <a:pt x="4607" y="348"/>
                  </a:lnTo>
                  <a:lnTo>
                    <a:pt x="4357" y="213"/>
                  </a:lnTo>
                  <a:lnTo>
                    <a:pt x="4087" y="116"/>
                  </a:lnTo>
                  <a:lnTo>
                    <a:pt x="3798" y="59"/>
                  </a:lnTo>
                  <a:lnTo>
                    <a:pt x="3490" y="20"/>
                  </a:lnTo>
                  <a:lnTo>
                    <a:pt x="3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4"/>
            <p:cNvSpPr/>
            <p:nvPr/>
          </p:nvSpPr>
          <p:spPr>
            <a:xfrm>
              <a:off x="5659217" y="2128246"/>
              <a:ext cx="133529" cy="341116"/>
            </a:xfrm>
            <a:custGeom>
              <a:avLst/>
              <a:gdLst/>
              <a:ahLst/>
              <a:cxnLst/>
              <a:rect l="l" t="t" r="r" b="b"/>
              <a:pathLst>
                <a:path w="4897" h="12510" extrusionOk="0">
                  <a:moveTo>
                    <a:pt x="1408" y="1"/>
                  </a:moveTo>
                  <a:lnTo>
                    <a:pt x="1312" y="20"/>
                  </a:lnTo>
                  <a:lnTo>
                    <a:pt x="1234" y="39"/>
                  </a:lnTo>
                  <a:lnTo>
                    <a:pt x="1138" y="78"/>
                  </a:lnTo>
                  <a:lnTo>
                    <a:pt x="1061" y="136"/>
                  </a:lnTo>
                  <a:lnTo>
                    <a:pt x="984" y="213"/>
                  </a:lnTo>
                  <a:lnTo>
                    <a:pt x="907" y="309"/>
                  </a:lnTo>
                  <a:lnTo>
                    <a:pt x="772" y="541"/>
                  </a:lnTo>
                  <a:lnTo>
                    <a:pt x="656" y="830"/>
                  </a:lnTo>
                  <a:lnTo>
                    <a:pt x="541" y="1177"/>
                  </a:lnTo>
                  <a:lnTo>
                    <a:pt x="444" y="1581"/>
                  </a:lnTo>
                  <a:lnTo>
                    <a:pt x="367" y="2025"/>
                  </a:lnTo>
                  <a:lnTo>
                    <a:pt x="290" y="2487"/>
                  </a:lnTo>
                  <a:lnTo>
                    <a:pt x="213" y="3008"/>
                  </a:lnTo>
                  <a:lnTo>
                    <a:pt x="174" y="3547"/>
                  </a:lnTo>
                  <a:lnTo>
                    <a:pt x="78" y="4704"/>
                  </a:lnTo>
                  <a:lnTo>
                    <a:pt x="39" y="5899"/>
                  </a:lnTo>
                  <a:lnTo>
                    <a:pt x="1" y="7113"/>
                  </a:lnTo>
                  <a:lnTo>
                    <a:pt x="1" y="8308"/>
                  </a:lnTo>
                  <a:lnTo>
                    <a:pt x="20" y="9426"/>
                  </a:lnTo>
                  <a:lnTo>
                    <a:pt x="39" y="10428"/>
                  </a:lnTo>
                  <a:lnTo>
                    <a:pt x="97" y="11932"/>
                  </a:lnTo>
                  <a:lnTo>
                    <a:pt x="117" y="12510"/>
                  </a:lnTo>
                  <a:lnTo>
                    <a:pt x="406" y="12510"/>
                  </a:lnTo>
                  <a:lnTo>
                    <a:pt x="618" y="12491"/>
                  </a:lnTo>
                  <a:lnTo>
                    <a:pt x="868" y="12433"/>
                  </a:lnTo>
                  <a:lnTo>
                    <a:pt x="1138" y="12375"/>
                  </a:lnTo>
                  <a:lnTo>
                    <a:pt x="1466" y="12279"/>
                  </a:lnTo>
                  <a:lnTo>
                    <a:pt x="1793" y="12144"/>
                  </a:lnTo>
                  <a:lnTo>
                    <a:pt x="2160" y="11951"/>
                  </a:lnTo>
                  <a:lnTo>
                    <a:pt x="2507" y="11720"/>
                  </a:lnTo>
                  <a:lnTo>
                    <a:pt x="2699" y="11585"/>
                  </a:lnTo>
                  <a:lnTo>
                    <a:pt x="2873" y="11450"/>
                  </a:lnTo>
                  <a:lnTo>
                    <a:pt x="3065" y="11276"/>
                  </a:lnTo>
                  <a:lnTo>
                    <a:pt x="3239" y="11103"/>
                  </a:lnTo>
                  <a:lnTo>
                    <a:pt x="3412" y="10891"/>
                  </a:lnTo>
                  <a:lnTo>
                    <a:pt x="3586" y="10679"/>
                  </a:lnTo>
                  <a:lnTo>
                    <a:pt x="3740" y="10448"/>
                  </a:lnTo>
                  <a:lnTo>
                    <a:pt x="3914" y="10197"/>
                  </a:lnTo>
                  <a:lnTo>
                    <a:pt x="4068" y="9908"/>
                  </a:lnTo>
                  <a:lnTo>
                    <a:pt x="4203" y="9619"/>
                  </a:lnTo>
                  <a:lnTo>
                    <a:pt x="4338" y="9310"/>
                  </a:lnTo>
                  <a:lnTo>
                    <a:pt x="4472" y="8963"/>
                  </a:lnTo>
                  <a:lnTo>
                    <a:pt x="4588" y="8616"/>
                  </a:lnTo>
                  <a:lnTo>
                    <a:pt x="4685" y="8270"/>
                  </a:lnTo>
                  <a:lnTo>
                    <a:pt x="4762" y="7903"/>
                  </a:lnTo>
                  <a:lnTo>
                    <a:pt x="4819" y="7556"/>
                  </a:lnTo>
                  <a:lnTo>
                    <a:pt x="4858" y="7190"/>
                  </a:lnTo>
                  <a:lnTo>
                    <a:pt x="4877" y="6843"/>
                  </a:lnTo>
                  <a:lnTo>
                    <a:pt x="4897" y="6496"/>
                  </a:lnTo>
                  <a:lnTo>
                    <a:pt x="4877" y="6149"/>
                  </a:lnTo>
                  <a:lnTo>
                    <a:pt x="4858" y="5802"/>
                  </a:lnTo>
                  <a:lnTo>
                    <a:pt x="4839" y="5455"/>
                  </a:lnTo>
                  <a:lnTo>
                    <a:pt x="4781" y="5109"/>
                  </a:lnTo>
                  <a:lnTo>
                    <a:pt x="4723" y="4781"/>
                  </a:lnTo>
                  <a:lnTo>
                    <a:pt x="4646" y="4453"/>
                  </a:lnTo>
                  <a:lnTo>
                    <a:pt x="4569" y="4126"/>
                  </a:lnTo>
                  <a:lnTo>
                    <a:pt x="4472" y="3798"/>
                  </a:lnTo>
                  <a:lnTo>
                    <a:pt x="4357" y="3490"/>
                  </a:lnTo>
                  <a:lnTo>
                    <a:pt x="4241" y="3200"/>
                  </a:lnTo>
                  <a:lnTo>
                    <a:pt x="4106" y="2911"/>
                  </a:lnTo>
                  <a:lnTo>
                    <a:pt x="3971" y="2622"/>
                  </a:lnTo>
                  <a:lnTo>
                    <a:pt x="3817" y="2352"/>
                  </a:lnTo>
                  <a:lnTo>
                    <a:pt x="3663" y="2082"/>
                  </a:lnTo>
                  <a:lnTo>
                    <a:pt x="3509" y="1832"/>
                  </a:lnTo>
                  <a:lnTo>
                    <a:pt x="3335" y="1581"/>
                  </a:lnTo>
                  <a:lnTo>
                    <a:pt x="3162" y="1369"/>
                  </a:lnTo>
                  <a:lnTo>
                    <a:pt x="2988" y="1138"/>
                  </a:lnTo>
                  <a:lnTo>
                    <a:pt x="2796" y="945"/>
                  </a:lnTo>
                  <a:lnTo>
                    <a:pt x="2603" y="753"/>
                  </a:lnTo>
                  <a:lnTo>
                    <a:pt x="2410" y="579"/>
                  </a:lnTo>
                  <a:lnTo>
                    <a:pt x="2217" y="425"/>
                  </a:lnTo>
                  <a:lnTo>
                    <a:pt x="2005" y="290"/>
                  </a:lnTo>
                  <a:lnTo>
                    <a:pt x="1813" y="174"/>
                  </a:lnTo>
                  <a:lnTo>
                    <a:pt x="1601" y="59"/>
                  </a:lnTo>
                  <a:lnTo>
                    <a:pt x="1504" y="20"/>
                  </a:lnTo>
                  <a:lnTo>
                    <a:pt x="1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4"/>
            <p:cNvSpPr/>
            <p:nvPr/>
          </p:nvSpPr>
          <p:spPr>
            <a:xfrm>
              <a:off x="4610743" y="2566564"/>
              <a:ext cx="1427454" cy="781023"/>
            </a:xfrm>
            <a:custGeom>
              <a:avLst/>
              <a:gdLst/>
              <a:ahLst/>
              <a:cxnLst/>
              <a:rect l="l" t="t" r="r" b="b"/>
              <a:pathLst>
                <a:path w="52350" h="28643" extrusionOk="0">
                  <a:moveTo>
                    <a:pt x="41807" y="1"/>
                  </a:moveTo>
                  <a:lnTo>
                    <a:pt x="41575" y="20"/>
                  </a:lnTo>
                  <a:lnTo>
                    <a:pt x="40959" y="97"/>
                  </a:lnTo>
                  <a:lnTo>
                    <a:pt x="40014" y="232"/>
                  </a:lnTo>
                  <a:lnTo>
                    <a:pt x="39455" y="309"/>
                  </a:lnTo>
                  <a:lnTo>
                    <a:pt x="38858" y="425"/>
                  </a:lnTo>
                  <a:lnTo>
                    <a:pt x="38222" y="560"/>
                  </a:lnTo>
                  <a:lnTo>
                    <a:pt x="37547" y="714"/>
                  </a:lnTo>
                  <a:lnTo>
                    <a:pt x="36853" y="887"/>
                  </a:lnTo>
                  <a:lnTo>
                    <a:pt x="36159" y="1099"/>
                  </a:lnTo>
                  <a:lnTo>
                    <a:pt x="35485" y="1331"/>
                  </a:lnTo>
                  <a:lnTo>
                    <a:pt x="34810" y="1600"/>
                  </a:lnTo>
                  <a:lnTo>
                    <a:pt x="34155" y="1890"/>
                  </a:lnTo>
                  <a:lnTo>
                    <a:pt x="33846" y="2044"/>
                  </a:lnTo>
                  <a:lnTo>
                    <a:pt x="33557" y="2217"/>
                  </a:lnTo>
                  <a:lnTo>
                    <a:pt x="32806" y="2622"/>
                  </a:lnTo>
                  <a:lnTo>
                    <a:pt x="31977" y="3104"/>
                  </a:lnTo>
                  <a:lnTo>
                    <a:pt x="30917" y="3721"/>
                  </a:lnTo>
                  <a:lnTo>
                    <a:pt x="29741" y="4453"/>
                  </a:lnTo>
                  <a:lnTo>
                    <a:pt x="28488" y="5263"/>
                  </a:lnTo>
                  <a:lnTo>
                    <a:pt x="27852" y="5706"/>
                  </a:lnTo>
                  <a:lnTo>
                    <a:pt x="27216" y="6149"/>
                  </a:lnTo>
                  <a:lnTo>
                    <a:pt x="26618" y="6612"/>
                  </a:lnTo>
                  <a:lnTo>
                    <a:pt x="26021" y="7074"/>
                  </a:lnTo>
                  <a:lnTo>
                    <a:pt x="24903" y="7980"/>
                  </a:lnTo>
                  <a:lnTo>
                    <a:pt x="23824" y="8848"/>
                  </a:lnTo>
                  <a:lnTo>
                    <a:pt x="22783" y="9638"/>
                  </a:lnTo>
                  <a:lnTo>
                    <a:pt x="22263" y="10023"/>
                  </a:lnTo>
                  <a:lnTo>
                    <a:pt x="21761" y="10370"/>
                  </a:lnTo>
                  <a:lnTo>
                    <a:pt x="21280" y="10698"/>
                  </a:lnTo>
                  <a:lnTo>
                    <a:pt x="20778" y="11006"/>
                  </a:lnTo>
                  <a:lnTo>
                    <a:pt x="20316" y="11276"/>
                  </a:lnTo>
                  <a:lnTo>
                    <a:pt x="19834" y="11527"/>
                  </a:lnTo>
                  <a:lnTo>
                    <a:pt x="19371" y="11739"/>
                  </a:lnTo>
                  <a:lnTo>
                    <a:pt x="18928" y="11931"/>
                  </a:lnTo>
                  <a:lnTo>
                    <a:pt x="18485" y="12086"/>
                  </a:lnTo>
                  <a:lnTo>
                    <a:pt x="18061" y="12221"/>
                  </a:lnTo>
                  <a:lnTo>
                    <a:pt x="16615" y="12587"/>
                  </a:lnTo>
                  <a:lnTo>
                    <a:pt x="14283" y="13242"/>
                  </a:lnTo>
                  <a:lnTo>
                    <a:pt x="8250" y="14996"/>
                  </a:lnTo>
                  <a:lnTo>
                    <a:pt x="174" y="17347"/>
                  </a:lnTo>
                  <a:lnTo>
                    <a:pt x="97" y="17752"/>
                  </a:lnTo>
                  <a:lnTo>
                    <a:pt x="59" y="18099"/>
                  </a:lnTo>
                  <a:lnTo>
                    <a:pt x="20" y="18523"/>
                  </a:lnTo>
                  <a:lnTo>
                    <a:pt x="1" y="19005"/>
                  </a:lnTo>
                  <a:lnTo>
                    <a:pt x="20" y="19256"/>
                  </a:lnTo>
                  <a:lnTo>
                    <a:pt x="39" y="19506"/>
                  </a:lnTo>
                  <a:lnTo>
                    <a:pt x="78" y="19776"/>
                  </a:lnTo>
                  <a:lnTo>
                    <a:pt x="116" y="20027"/>
                  </a:lnTo>
                  <a:lnTo>
                    <a:pt x="174" y="20258"/>
                  </a:lnTo>
                  <a:lnTo>
                    <a:pt x="251" y="20508"/>
                  </a:lnTo>
                  <a:lnTo>
                    <a:pt x="367" y="20720"/>
                  </a:lnTo>
                  <a:lnTo>
                    <a:pt x="483" y="20932"/>
                  </a:lnTo>
                  <a:lnTo>
                    <a:pt x="637" y="21125"/>
                  </a:lnTo>
                  <a:lnTo>
                    <a:pt x="791" y="21299"/>
                  </a:lnTo>
                  <a:lnTo>
                    <a:pt x="2622" y="21222"/>
                  </a:lnTo>
                  <a:lnTo>
                    <a:pt x="4569" y="21125"/>
                  </a:lnTo>
                  <a:lnTo>
                    <a:pt x="6920" y="20990"/>
                  </a:lnTo>
                  <a:lnTo>
                    <a:pt x="9426" y="20817"/>
                  </a:lnTo>
                  <a:lnTo>
                    <a:pt x="11912" y="20643"/>
                  </a:lnTo>
                  <a:lnTo>
                    <a:pt x="13069" y="20528"/>
                  </a:lnTo>
                  <a:lnTo>
                    <a:pt x="14129" y="20431"/>
                  </a:lnTo>
                  <a:lnTo>
                    <a:pt x="15054" y="20316"/>
                  </a:lnTo>
                  <a:lnTo>
                    <a:pt x="15844" y="20200"/>
                  </a:lnTo>
                  <a:lnTo>
                    <a:pt x="17386" y="19950"/>
                  </a:lnTo>
                  <a:lnTo>
                    <a:pt x="18234" y="19795"/>
                  </a:lnTo>
                  <a:lnTo>
                    <a:pt x="19121" y="19641"/>
                  </a:lnTo>
                  <a:lnTo>
                    <a:pt x="20046" y="19448"/>
                  </a:lnTo>
                  <a:lnTo>
                    <a:pt x="21010" y="19236"/>
                  </a:lnTo>
                  <a:lnTo>
                    <a:pt x="22012" y="18967"/>
                  </a:lnTo>
                  <a:lnTo>
                    <a:pt x="23033" y="18658"/>
                  </a:lnTo>
                  <a:lnTo>
                    <a:pt x="23535" y="18485"/>
                  </a:lnTo>
                  <a:lnTo>
                    <a:pt x="24055" y="18292"/>
                  </a:lnTo>
                  <a:lnTo>
                    <a:pt x="24575" y="18080"/>
                  </a:lnTo>
                  <a:lnTo>
                    <a:pt x="25096" y="17868"/>
                  </a:lnTo>
                  <a:lnTo>
                    <a:pt x="25616" y="17637"/>
                  </a:lnTo>
                  <a:lnTo>
                    <a:pt x="26137" y="17386"/>
                  </a:lnTo>
                  <a:lnTo>
                    <a:pt x="26657" y="17097"/>
                  </a:lnTo>
                  <a:lnTo>
                    <a:pt x="27177" y="16808"/>
                  </a:lnTo>
                  <a:lnTo>
                    <a:pt x="27698" y="16499"/>
                  </a:lnTo>
                  <a:lnTo>
                    <a:pt x="28199" y="16172"/>
                  </a:lnTo>
                  <a:lnTo>
                    <a:pt x="28719" y="15806"/>
                  </a:lnTo>
                  <a:lnTo>
                    <a:pt x="29221" y="15439"/>
                  </a:lnTo>
                  <a:lnTo>
                    <a:pt x="29722" y="15035"/>
                  </a:lnTo>
                  <a:lnTo>
                    <a:pt x="30203" y="14611"/>
                  </a:lnTo>
                  <a:lnTo>
                    <a:pt x="30685" y="14148"/>
                  </a:lnTo>
                  <a:lnTo>
                    <a:pt x="31167" y="13685"/>
                  </a:lnTo>
                  <a:lnTo>
                    <a:pt x="31225" y="13840"/>
                  </a:lnTo>
                  <a:lnTo>
                    <a:pt x="31418" y="14321"/>
                  </a:lnTo>
                  <a:lnTo>
                    <a:pt x="31726" y="15054"/>
                  </a:lnTo>
                  <a:lnTo>
                    <a:pt x="31938" y="15516"/>
                  </a:lnTo>
                  <a:lnTo>
                    <a:pt x="32189" y="15998"/>
                  </a:lnTo>
                  <a:lnTo>
                    <a:pt x="32459" y="16538"/>
                  </a:lnTo>
                  <a:lnTo>
                    <a:pt x="32786" y="17116"/>
                  </a:lnTo>
                  <a:lnTo>
                    <a:pt x="33133" y="17733"/>
                  </a:lnTo>
                  <a:lnTo>
                    <a:pt x="33519" y="18369"/>
                  </a:lnTo>
                  <a:lnTo>
                    <a:pt x="33962" y="19005"/>
                  </a:lnTo>
                  <a:lnTo>
                    <a:pt x="34425" y="19680"/>
                  </a:lnTo>
                  <a:lnTo>
                    <a:pt x="34926" y="20335"/>
                  </a:lnTo>
                  <a:lnTo>
                    <a:pt x="35485" y="21010"/>
                  </a:lnTo>
                  <a:lnTo>
                    <a:pt x="36487" y="24498"/>
                  </a:lnTo>
                  <a:lnTo>
                    <a:pt x="36525" y="24595"/>
                  </a:lnTo>
                  <a:lnTo>
                    <a:pt x="36545" y="24710"/>
                  </a:lnTo>
                  <a:lnTo>
                    <a:pt x="36583" y="24961"/>
                  </a:lnTo>
                  <a:lnTo>
                    <a:pt x="36603" y="25115"/>
                  </a:lnTo>
                  <a:lnTo>
                    <a:pt x="36660" y="25288"/>
                  </a:lnTo>
                  <a:lnTo>
                    <a:pt x="36757" y="25481"/>
                  </a:lnTo>
                  <a:lnTo>
                    <a:pt x="36872" y="25674"/>
                  </a:lnTo>
                  <a:lnTo>
                    <a:pt x="37046" y="25886"/>
                  </a:lnTo>
                  <a:lnTo>
                    <a:pt x="37296" y="26117"/>
                  </a:lnTo>
                  <a:lnTo>
                    <a:pt x="37605" y="26349"/>
                  </a:lnTo>
                  <a:lnTo>
                    <a:pt x="37990" y="26599"/>
                  </a:lnTo>
                  <a:lnTo>
                    <a:pt x="38472" y="26869"/>
                  </a:lnTo>
                  <a:lnTo>
                    <a:pt x="39050" y="27158"/>
                  </a:lnTo>
                  <a:lnTo>
                    <a:pt x="39744" y="27447"/>
                  </a:lnTo>
                  <a:lnTo>
                    <a:pt x="40573" y="27736"/>
                  </a:lnTo>
                  <a:lnTo>
                    <a:pt x="41016" y="27891"/>
                  </a:lnTo>
                  <a:lnTo>
                    <a:pt x="41479" y="28025"/>
                  </a:lnTo>
                  <a:lnTo>
                    <a:pt x="41942" y="28141"/>
                  </a:lnTo>
                  <a:lnTo>
                    <a:pt x="42423" y="28237"/>
                  </a:lnTo>
                  <a:lnTo>
                    <a:pt x="42905" y="28334"/>
                  </a:lnTo>
                  <a:lnTo>
                    <a:pt x="43387" y="28411"/>
                  </a:lnTo>
                  <a:lnTo>
                    <a:pt x="43888" y="28469"/>
                  </a:lnTo>
                  <a:lnTo>
                    <a:pt x="44389" y="28527"/>
                  </a:lnTo>
                  <a:lnTo>
                    <a:pt x="45372" y="28604"/>
                  </a:lnTo>
                  <a:lnTo>
                    <a:pt x="46355" y="28642"/>
                  </a:lnTo>
                  <a:lnTo>
                    <a:pt x="47300" y="28642"/>
                  </a:lnTo>
                  <a:lnTo>
                    <a:pt x="48206" y="28623"/>
                  </a:lnTo>
                  <a:lnTo>
                    <a:pt x="49073" y="28584"/>
                  </a:lnTo>
                  <a:lnTo>
                    <a:pt x="49863" y="28527"/>
                  </a:lnTo>
                  <a:lnTo>
                    <a:pt x="50557" y="28469"/>
                  </a:lnTo>
                  <a:lnTo>
                    <a:pt x="51174" y="28411"/>
                  </a:lnTo>
                  <a:lnTo>
                    <a:pt x="52041" y="28315"/>
                  </a:lnTo>
                  <a:lnTo>
                    <a:pt x="52350" y="28257"/>
                  </a:lnTo>
                  <a:lnTo>
                    <a:pt x="52272" y="27775"/>
                  </a:lnTo>
                  <a:lnTo>
                    <a:pt x="52157" y="27254"/>
                  </a:lnTo>
                  <a:lnTo>
                    <a:pt x="52022" y="26734"/>
                  </a:lnTo>
                  <a:lnTo>
                    <a:pt x="51868" y="26214"/>
                  </a:lnTo>
                  <a:lnTo>
                    <a:pt x="51694" y="25674"/>
                  </a:lnTo>
                  <a:lnTo>
                    <a:pt x="51521" y="25154"/>
                  </a:lnTo>
                  <a:lnTo>
                    <a:pt x="51174" y="24190"/>
                  </a:lnTo>
                  <a:lnTo>
                    <a:pt x="50827" y="23323"/>
                  </a:lnTo>
                  <a:lnTo>
                    <a:pt x="50538" y="22648"/>
                  </a:lnTo>
                  <a:lnTo>
                    <a:pt x="50249" y="22031"/>
                  </a:lnTo>
                  <a:lnTo>
                    <a:pt x="418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4"/>
            <p:cNvSpPr/>
            <p:nvPr/>
          </p:nvSpPr>
          <p:spPr>
            <a:xfrm>
              <a:off x="4610743" y="3039566"/>
              <a:ext cx="42592" cy="107761"/>
            </a:xfrm>
            <a:custGeom>
              <a:avLst/>
              <a:gdLst/>
              <a:ahLst/>
              <a:cxnLst/>
              <a:rect l="l" t="t" r="r" b="b"/>
              <a:pathLst>
                <a:path w="1562" h="3952" extrusionOk="0">
                  <a:moveTo>
                    <a:pt x="174" y="0"/>
                  </a:moveTo>
                  <a:lnTo>
                    <a:pt x="97" y="405"/>
                  </a:lnTo>
                  <a:lnTo>
                    <a:pt x="59" y="752"/>
                  </a:lnTo>
                  <a:lnTo>
                    <a:pt x="20" y="1176"/>
                  </a:lnTo>
                  <a:lnTo>
                    <a:pt x="1" y="1658"/>
                  </a:lnTo>
                  <a:lnTo>
                    <a:pt x="20" y="1909"/>
                  </a:lnTo>
                  <a:lnTo>
                    <a:pt x="39" y="2159"/>
                  </a:lnTo>
                  <a:lnTo>
                    <a:pt x="78" y="2429"/>
                  </a:lnTo>
                  <a:lnTo>
                    <a:pt x="116" y="2680"/>
                  </a:lnTo>
                  <a:lnTo>
                    <a:pt x="174" y="2911"/>
                  </a:lnTo>
                  <a:lnTo>
                    <a:pt x="251" y="3161"/>
                  </a:lnTo>
                  <a:lnTo>
                    <a:pt x="367" y="3373"/>
                  </a:lnTo>
                  <a:lnTo>
                    <a:pt x="483" y="3585"/>
                  </a:lnTo>
                  <a:lnTo>
                    <a:pt x="637" y="3778"/>
                  </a:lnTo>
                  <a:lnTo>
                    <a:pt x="791" y="3952"/>
                  </a:lnTo>
                  <a:lnTo>
                    <a:pt x="868" y="3952"/>
                  </a:lnTo>
                  <a:lnTo>
                    <a:pt x="1061" y="3894"/>
                  </a:lnTo>
                  <a:lnTo>
                    <a:pt x="1292" y="3798"/>
                  </a:lnTo>
                  <a:lnTo>
                    <a:pt x="1389" y="3740"/>
                  </a:lnTo>
                  <a:lnTo>
                    <a:pt x="1485" y="3663"/>
                  </a:lnTo>
                  <a:lnTo>
                    <a:pt x="1523" y="3624"/>
                  </a:lnTo>
                  <a:lnTo>
                    <a:pt x="1543" y="3566"/>
                  </a:lnTo>
                  <a:lnTo>
                    <a:pt x="1562" y="3431"/>
                  </a:lnTo>
                  <a:lnTo>
                    <a:pt x="1562" y="3258"/>
                  </a:lnTo>
                  <a:lnTo>
                    <a:pt x="1562" y="3084"/>
                  </a:lnTo>
                  <a:lnTo>
                    <a:pt x="1504" y="2699"/>
                  </a:lnTo>
                  <a:lnTo>
                    <a:pt x="1427" y="2390"/>
                  </a:lnTo>
                  <a:lnTo>
                    <a:pt x="1157" y="1253"/>
                  </a:lnTo>
                  <a:lnTo>
                    <a:pt x="964" y="598"/>
                  </a:lnTo>
                  <a:lnTo>
                    <a:pt x="926" y="502"/>
                  </a:lnTo>
                  <a:lnTo>
                    <a:pt x="887" y="405"/>
                  </a:lnTo>
                  <a:lnTo>
                    <a:pt x="830" y="328"/>
                  </a:lnTo>
                  <a:lnTo>
                    <a:pt x="772" y="251"/>
                  </a:lnTo>
                  <a:lnTo>
                    <a:pt x="637" y="155"/>
                  </a:lnTo>
                  <a:lnTo>
                    <a:pt x="502" y="78"/>
                  </a:lnTo>
                  <a:lnTo>
                    <a:pt x="367" y="39"/>
                  </a:lnTo>
                  <a:lnTo>
                    <a:pt x="271" y="20"/>
                  </a:lnTo>
                  <a:lnTo>
                    <a:pt x="17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4"/>
            <p:cNvSpPr/>
            <p:nvPr/>
          </p:nvSpPr>
          <p:spPr>
            <a:xfrm>
              <a:off x="5489479" y="2575508"/>
              <a:ext cx="254406" cy="171349"/>
            </a:xfrm>
            <a:custGeom>
              <a:avLst/>
              <a:gdLst/>
              <a:ahLst/>
              <a:cxnLst/>
              <a:rect l="l" t="t" r="r" b="b"/>
              <a:pathLst>
                <a:path w="9330" h="6284" extrusionOk="0">
                  <a:moveTo>
                    <a:pt x="9329" y="0"/>
                  </a:moveTo>
                  <a:lnTo>
                    <a:pt x="8307" y="97"/>
                  </a:lnTo>
                  <a:lnTo>
                    <a:pt x="7344" y="232"/>
                  </a:lnTo>
                  <a:lnTo>
                    <a:pt x="6438" y="405"/>
                  </a:lnTo>
                  <a:lnTo>
                    <a:pt x="5609" y="598"/>
                  </a:lnTo>
                  <a:lnTo>
                    <a:pt x="4819" y="810"/>
                  </a:lnTo>
                  <a:lnTo>
                    <a:pt x="4106" y="1041"/>
                  </a:lnTo>
                  <a:lnTo>
                    <a:pt x="3450" y="1272"/>
                  </a:lnTo>
                  <a:lnTo>
                    <a:pt x="2853" y="1484"/>
                  </a:lnTo>
                  <a:lnTo>
                    <a:pt x="2313" y="1716"/>
                  </a:lnTo>
                  <a:lnTo>
                    <a:pt x="1870" y="1928"/>
                  </a:lnTo>
                  <a:lnTo>
                    <a:pt x="1465" y="2120"/>
                  </a:lnTo>
                  <a:lnTo>
                    <a:pt x="1137" y="2294"/>
                  </a:lnTo>
                  <a:lnTo>
                    <a:pt x="713" y="2564"/>
                  </a:lnTo>
                  <a:lnTo>
                    <a:pt x="559" y="2660"/>
                  </a:lnTo>
                  <a:lnTo>
                    <a:pt x="463" y="2776"/>
                  </a:lnTo>
                  <a:lnTo>
                    <a:pt x="366" y="2930"/>
                  </a:lnTo>
                  <a:lnTo>
                    <a:pt x="270" y="3123"/>
                  </a:lnTo>
                  <a:lnTo>
                    <a:pt x="174" y="3335"/>
                  </a:lnTo>
                  <a:lnTo>
                    <a:pt x="97" y="3566"/>
                  </a:lnTo>
                  <a:lnTo>
                    <a:pt x="58" y="3797"/>
                  </a:lnTo>
                  <a:lnTo>
                    <a:pt x="20" y="4048"/>
                  </a:lnTo>
                  <a:lnTo>
                    <a:pt x="0" y="4318"/>
                  </a:lnTo>
                  <a:lnTo>
                    <a:pt x="0" y="4568"/>
                  </a:lnTo>
                  <a:lnTo>
                    <a:pt x="58" y="4838"/>
                  </a:lnTo>
                  <a:lnTo>
                    <a:pt x="116" y="5089"/>
                  </a:lnTo>
                  <a:lnTo>
                    <a:pt x="232" y="5320"/>
                  </a:lnTo>
                  <a:lnTo>
                    <a:pt x="386" y="5551"/>
                  </a:lnTo>
                  <a:lnTo>
                    <a:pt x="482" y="5667"/>
                  </a:lnTo>
                  <a:lnTo>
                    <a:pt x="579" y="5783"/>
                  </a:lnTo>
                  <a:lnTo>
                    <a:pt x="694" y="5879"/>
                  </a:lnTo>
                  <a:lnTo>
                    <a:pt x="829" y="5975"/>
                  </a:lnTo>
                  <a:lnTo>
                    <a:pt x="964" y="6052"/>
                  </a:lnTo>
                  <a:lnTo>
                    <a:pt x="1118" y="6130"/>
                  </a:lnTo>
                  <a:lnTo>
                    <a:pt x="1272" y="6207"/>
                  </a:lnTo>
                  <a:lnTo>
                    <a:pt x="1446" y="6245"/>
                  </a:lnTo>
                  <a:lnTo>
                    <a:pt x="1619" y="6264"/>
                  </a:lnTo>
                  <a:lnTo>
                    <a:pt x="1793" y="6284"/>
                  </a:lnTo>
                  <a:lnTo>
                    <a:pt x="1986" y="6264"/>
                  </a:lnTo>
                  <a:lnTo>
                    <a:pt x="2178" y="6245"/>
                  </a:lnTo>
                  <a:lnTo>
                    <a:pt x="2602" y="6168"/>
                  </a:lnTo>
                  <a:lnTo>
                    <a:pt x="3026" y="6052"/>
                  </a:lnTo>
                  <a:lnTo>
                    <a:pt x="3450" y="5898"/>
                  </a:lnTo>
                  <a:lnTo>
                    <a:pt x="3894" y="5725"/>
                  </a:lnTo>
                  <a:lnTo>
                    <a:pt x="4318" y="5513"/>
                  </a:lnTo>
                  <a:lnTo>
                    <a:pt x="4703" y="5320"/>
                  </a:lnTo>
                  <a:lnTo>
                    <a:pt x="5089" y="5108"/>
                  </a:lnTo>
                  <a:lnTo>
                    <a:pt x="5725" y="4722"/>
                  </a:lnTo>
                  <a:lnTo>
                    <a:pt x="6149" y="4433"/>
                  </a:lnTo>
                  <a:lnTo>
                    <a:pt x="6303" y="4337"/>
                  </a:lnTo>
                  <a:lnTo>
                    <a:pt x="6534" y="4202"/>
                  </a:lnTo>
                  <a:lnTo>
                    <a:pt x="6766" y="4048"/>
                  </a:lnTo>
                  <a:lnTo>
                    <a:pt x="6978" y="3913"/>
                  </a:lnTo>
                  <a:lnTo>
                    <a:pt x="7170" y="3759"/>
                  </a:lnTo>
                  <a:lnTo>
                    <a:pt x="7537" y="3412"/>
                  </a:lnTo>
                  <a:lnTo>
                    <a:pt x="7845" y="3065"/>
                  </a:lnTo>
                  <a:lnTo>
                    <a:pt x="8134" y="2718"/>
                  </a:lnTo>
                  <a:lnTo>
                    <a:pt x="8385" y="2352"/>
                  </a:lnTo>
                  <a:lnTo>
                    <a:pt x="8597" y="2005"/>
                  </a:lnTo>
                  <a:lnTo>
                    <a:pt x="8770" y="1639"/>
                  </a:lnTo>
                  <a:lnTo>
                    <a:pt x="8924" y="1311"/>
                  </a:lnTo>
                  <a:lnTo>
                    <a:pt x="9040" y="1003"/>
                  </a:lnTo>
                  <a:lnTo>
                    <a:pt x="9136" y="713"/>
                  </a:lnTo>
                  <a:lnTo>
                    <a:pt x="9213" y="482"/>
                  </a:lnTo>
                  <a:lnTo>
                    <a:pt x="9310" y="116"/>
                  </a:lnTo>
                  <a:lnTo>
                    <a:pt x="9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4"/>
            <p:cNvSpPr/>
            <p:nvPr/>
          </p:nvSpPr>
          <p:spPr>
            <a:xfrm>
              <a:off x="5492097" y="2466712"/>
              <a:ext cx="243881" cy="282791"/>
            </a:xfrm>
            <a:custGeom>
              <a:avLst/>
              <a:gdLst/>
              <a:ahLst/>
              <a:cxnLst/>
              <a:rect l="l" t="t" r="r" b="b"/>
              <a:pathLst>
                <a:path w="8944" h="10371" extrusionOk="0">
                  <a:moveTo>
                    <a:pt x="6458" y="1"/>
                  </a:moveTo>
                  <a:lnTo>
                    <a:pt x="1600" y="887"/>
                  </a:lnTo>
                  <a:lnTo>
                    <a:pt x="1" y="1620"/>
                  </a:lnTo>
                  <a:lnTo>
                    <a:pt x="155" y="2256"/>
                  </a:lnTo>
                  <a:lnTo>
                    <a:pt x="309" y="2969"/>
                  </a:lnTo>
                  <a:lnTo>
                    <a:pt x="463" y="3894"/>
                  </a:lnTo>
                  <a:lnTo>
                    <a:pt x="560" y="4511"/>
                  </a:lnTo>
                  <a:lnTo>
                    <a:pt x="637" y="5185"/>
                  </a:lnTo>
                  <a:lnTo>
                    <a:pt x="714" y="5879"/>
                  </a:lnTo>
                  <a:lnTo>
                    <a:pt x="772" y="6612"/>
                  </a:lnTo>
                  <a:lnTo>
                    <a:pt x="791" y="7344"/>
                  </a:lnTo>
                  <a:lnTo>
                    <a:pt x="791" y="8096"/>
                  </a:lnTo>
                  <a:lnTo>
                    <a:pt x="752" y="8828"/>
                  </a:lnTo>
                  <a:lnTo>
                    <a:pt x="714" y="9194"/>
                  </a:lnTo>
                  <a:lnTo>
                    <a:pt x="675" y="9541"/>
                  </a:lnTo>
                  <a:lnTo>
                    <a:pt x="675" y="9580"/>
                  </a:lnTo>
                  <a:lnTo>
                    <a:pt x="675" y="9676"/>
                  </a:lnTo>
                  <a:lnTo>
                    <a:pt x="714" y="9811"/>
                  </a:lnTo>
                  <a:lnTo>
                    <a:pt x="752" y="9888"/>
                  </a:lnTo>
                  <a:lnTo>
                    <a:pt x="810" y="9965"/>
                  </a:lnTo>
                  <a:lnTo>
                    <a:pt x="907" y="10042"/>
                  </a:lnTo>
                  <a:lnTo>
                    <a:pt x="1003" y="10120"/>
                  </a:lnTo>
                  <a:lnTo>
                    <a:pt x="1138" y="10197"/>
                  </a:lnTo>
                  <a:lnTo>
                    <a:pt x="1311" y="10254"/>
                  </a:lnTo>
                  <a:lnTo>
                    <a:pt x="1504" y="10312"/>
                  </a:lnTo>
                  <a:lnTo>
                    <a:pt x="1755" y="10351"/>
                  </a:lnTo>
                  <a:lnTo>
                    <a:pt x="2024" y="10370"/>
                  </a:lnTo>
                  <a:lnTo>
                    <a:pt x="2352" y="10370"/>
                  </a:lnTo>
                  <a:lnTo>
                    <a:pt x="2718" y="10351"/>
                  </a:lnTo>
                  <a:lnTo>
                    <a:pt x="3123" y="10274"/>
                  </a:lnTo>
                  <a:lnTo>
                    <a:pt x="3566" y="10158"/>
                  </a:lnTo>
                  <a:lnTo>
                    <a:pt x="4010" y="10004"/>
                  </a:lnTo>
                  <a:lnTo>
                    <a:pt x="4472" y="9792"/>
                  </a:lnTo>
                  <a:lnTo>
                    <a:pt x="4954" y="9561"/>
                  </a:lnTo>
                  <a:lnTo>
                    <a:pt x="5436" y="9271"/>
                  </a:lnTo>
                  <a:lnTo>
                    <a:pt x="5918" y="8944"/>
                  </a:lnTo>
                  <a:lnTo>
                    <a:pt x="6380" y="8578"/>
                  </a:lnTo>
                  <a:lnTo>
                    <a:pt x="6843" y="8192"/>
                  </a:lnTo>
                  <a:lnTo>
                    <a:pt x="7267" y="7749"/>
                  </a:lnTo>
                  <a:lnTo>
                    <a:pt x="7479" y="7517"/>
                  </a:lnTo>
                  <a:lnTo>
                    <a:pt x="7691" y="7267"/>
                  </a:lnTo>
                  <a:lnTo>
                    <a:pt x="7884" y="7016"/>
                  </a:lnTo>
                  <a:lnTo>
                    <a:pt x="8057" y="6747"/>
                  </a:lnTo>
                  <a:lnTo>
                    <a:pt x="8231" y="6477"/>
                  </a:lnTo>
                  <a:lnTo>
                    <a:pt x="8404" y="6207"/>
                  </a:lnTo>
                  <a:lnTo>
                    <a:pt x="8558" y="5918"/>
                  </a:lnTo>
                  <a:lnTo>
                    <a:pt x="8693" y="5609"/>
                  </a:lnTo>
                  <a:lnTo>
                    <a:pt x="8828" y="5301"/>
                  </a:lnTo>
                  <a:lnTo>
                    <a:pt x="8944" y="4993"/>
                  </a:lnTo>
                  <a:lnTo>
                    <a:pt x="8867" y="4915"/>
                  </a:lnTo>
                  <a:lnTo>
                    <a:pt x="8655" y="4646"/>
                  </a:lnTo>
                  <a:lnTo>
                    <a:pt x="8327" y="4241"/>
                  </a:lnTo>
                  <a:lnTo>
                    <a:pt x="8134" y="3971"/>
                  </a:lnTo>
                  <a:lnTo>
                    <a:pt x="7942" y="3663"/>
                  </a:lnTo>
                  <a:lnTo>
                    <a:pt x="7730" y="3335"/>
                  </a:lnTo>
                  <a:lnTo>
                    <a:pt x="7518" y="2949"/>
                  </a:lnTo>
                  <a:lnTo>
                    <a:pt x="7325" y="2545"/>
                  </a:lnTo>
                  <a:lnTo>
                    <a:pt x="7113" y="2101"/>
                  </a:lnTo>
                  <a:lnTo>
                    <a:pt x="6920" y="1620"/>
                  </a:lnTo>
                  <a:lnTo>
                    <a:pt x="6747" y="1118"/>
                  </a:lnTo>
                  <a:lnTo>
                    <a:pt x="6592" y="579"/>
                  </a:lnTo>
                  <a:lnTo>
                    <a:pt x="6458"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4"/>
            <p:cNvSpPr/>
            <p:nvPr/>
          </p:nvSpPr>
          <p:spPr>
            <a:xfrm>
              <a:off x="5492097" y="2486672"/>
              <a:ext cx="160333" cy="86220"/>
            </a:xfrm>
            <a:custGeom>
              <a:avLst/>
              <a:gdLst/>
              <a:ahLst/>
              <a:cxnLst/>
              <a:rect l="l" t="t" r="r" b="b"/>
              <a:pathLst>
                <a:path w="5880" h="3162" extrusionOk="0">
                  <a:moveTo>
                    <a:pt x="5879" y="1"/>
                  </a:moveTo>
                  <a:lnTo>
                    <a:pt x="1600" y="155"/>
                  </a:lnTo>
                  <a:lnTo>
                    <a:pt x="1" y="888"/>
                  </a:lnTo>
                  <a:lnTo>
                    <a:pt x="155" y="1524"/>
                  </a:lnTo>
                  <a:lnTo>
                    <a:pt x="309" y="2237"/>
                  </a:lnTo>
                  <a:lnTo>
                    <a:pt x="463" y="3162"/>
                  </a:lnTo>
                  <a:lnTo>
                    <a:pt x="617" y="3162"/>
                  </a:lnTo>
                  <a:lnTo>
                    <a:pt x="1061" y="3123"/>
                  </a:lnTo>
                  <a:lnTo>
                    <a:pt x="1369" y="3085"/>
                  </a:lnTo>
                  <a:lnTo>
                    <a:pt x="1716" y="3027"/>
                  </a:lnTo>
                  <a:lnTo>
                    <a:pt x="2102" y="2950"/>
                  </a:lnTo>
                  <a:lnTo>
                    <a:pt x="2506" y="2815"/>
                  </a:lnTo>
                  <a:lnTo>
                    <a:pt x="2950" y="2661"/>
                  </a:lnTo>
                  <a:lnTo>
                    <a:pt x="3393" y="2449"/>
                  </a:lnTo>
                  <a:lnTo>
                    <a:pt x="3624" y="2333"/>
                  </a:lnTo>
                  <a:lnTo>
                    <a:pt x="3836" y="2198"/>
                  </a:lnTo>
                  <a:lnTo>
                    <a:pt x="4068" y="2044"/>
                  </a:lnTo>
                  <a:lnTo>
                    <a:pt x="4299" y="1890"/>
                  </a:lnTo>
                  <a:lnTo>
                    <a:pt x="4511" y="1716"/>
                  </a:lnTo>
                  <a:lnTo>
                    <a:pt x="4723" y="1524"/>
                  </a:lnTo>
                  <a:lnTo>
                    <a:pt x="4935" y="1312"/>
                  </a:lnTo>
                  <a:lnTo>
                    <a:pt x="5147" y="1080"/>
                  </a:lnTo>
                  <a:lnTo>
                    <a:pt x="5340" y="849"/>
                  </a:lnTo>
                  <a:lnTo>
                    <a:pt x="5532" y="579"/>
                  </a:lnTo>
                  <a:lnTo>
                    <a:pt x="5725" y="309"/>
                  </a:lnTo>
                  <a:lnTo>
                    <a:pt x="5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4"/>
            <p:cNvSpPr/>
            <p:nvPr/>
          </p:nvSpPr>
          <p:spPr>
            <a:xfrm>
              <a:off x="5435354" y="2177136"/>
              <a:ext cx="318512" cy="362658"/>
            </a:xfrm>
            <a:custGeom>
              <a:avLst/>
              <a:gdLst/>
              <a:ahLst/>
              <a:cxnLst/>
              <a:rect l="l" t="t" r="r" b="b"/>
              <a:pathLst>
                <a:path w="11681" h="13300" extrusionOk="0">
                  <a:moveTo>
                    <a:pt x="5493" y="0"/>
                  </a:moveTo>
                  <a:lnTo>
                    <a:pt x="2756" y="1099"/>
                  </a:lnTo>
                  <a:lnTo>
                    <a:pt x="463" y="3990"/>
                  </a:lnTo>
                  <a:lnTo>
                    <a:pt x="347" y="4491"/>
                  </a:lnTo>
                  <a:lnTo>
                    <a:pt x="231" y="5070"/>
                  </a:lnTo>
                  <a:lnTo>
                    <a:pt x="116" y="5821"/>
                  </a:lnTo>
                  <a:lnTo>
                    <a:pt x="77" y="6245"/>
                  </a:lnTo>
                  <a:lnTo>
                    <a:pt x="39" y="6708"/>
                  </a:lnTo>
                  <a:lnTo>
                    <a:pt x="19" y="7190"/>
                  </a:lnTo>
                  <a:lnTo>
                    <a:pt x="0" y="7710"/>
                  </a:lnTo>
                  <a:lnTo>
                    <a:pt x="0" y="8231"/>
                  </a:lnTo>
                  <a:lnTo>
                    <a:pt x="39" y="8789"/>
                  </a:lnTo>
                  <a:lnTo>
                    <a:pt x="96" y="9348"/>
                  </a:lnTo>
                  <a:lnTo>
                    <a:pt x="174" y="9927"/>
                  </a:lnTo>
                  <a:lnTo>
                    <a:pt x="231" y="10274"/>
                  </a:lnTo>
                  <a:lnTo>
                    <a:pt x="328" y="10621"/>
                  </a:lnTo>
                  <a:lnTo>
                    <a:pt x="424" y="10929"/>
                  </a:lnTo>
                  <a:lnTo>
                    <a:pt x="520" y="11218"/>
                  </a:lnTo>
                  <a:lnTo>
                    <a:pt x="655" y="11488"/>
                  </a:lnTo>
                  <a:lnTo>
                    <a:pt x="771" y="11738"/>
                  </a:lnTo>
                  <a:lnTo>
                    <a:pt x="906" y="11970"/>
                  </a:lnTo>
                  <a:lnTo>
                    <a:pt x="1041" y="12182"/>
                  </a:lnTo>
                  <a:lnTo>
                    <a:pt x="1195" y="12374"/>
                  </a:lnTo>
                  <a:lnTo>
                    <a:pt x="1349" y="12529"/>
                  </a:lnTo>
                  <a:lnTo>
                    <a:pt x="1503" y="12683"/>
                  </a:lnTo>
                  <a:lnTo>
                    <a:pt x="1638" y="12799"/>
                  </a:lnTo>
                  <a:lnTo>
                    <a:pt x="1793" y="12914"/>
                  </a:lnTo>
                  <a:lnTo>
                    <a:pt x="1947" y="12991"/>
                  </a:lnTo>
                  <a:lnTo>
                    <a:pt x="2101" y="13049"/>
                  </a:lnTo>
                  <a:lnTo>
                    <a:pt x="2236" y="13107"/>
                  </a:lnTo>
                  <a:lnTo>
                    <a:pt x="2429" y="13145"/>
                  </a:lnTo>
                  <a:lnTo>
                    <a:pt x="2698" y="13203"/>
                  </a:lnTo>
                  <a:lnTo>
                    <a:pt x="3045" y="13261"/>
                  </a:lnTo>
                  <a:lnTo>
                    <a:pt x="3469" y="13300"/>
                  </a:lnTo>
                  <a:lnTo>
                    <a:pt x="4183" y="13300"/>
                  </a:lnTo>
                  <a:lnTo>
                    <a:pt x="4452" y="13261"/>
                  </a:lnTo>
                  <a:lnTo>
                    <a:pt x="4722" y="13223"/>
                  </a:lnTo>
                  <a:lnTo>
                    <a:pt x="5011" y="13184"/>
                  </a:lnTo>
                  <a:lnTo>
                    <a:pt x="5281" y="13107"/>
                  </a:lnTo>
                  <a:lnTo>
                    <a:pt x="5570" y="13011"/>
                  </a:lnTo>
                  <a:lnTo>
                    <a:pt x="5879" y="12914"/>
                  </a:lnTo>
                  <a:lnTo>
                    <a:pt x="6168" y="12779"/>
                  </a:lnTo>
                  <a:lnTo>
                    <a:pt x="6476" y="12625"/>
                  </a:lnTo>
                  <a:lnTo>
                    <a:pt x="6765" y="12452"/>
                  </a:lnTo>
                  <a:lnTo>
                    <a:pt x="7074" y="12240"/>
                  </a:lnTo>
                  <a:lnTo>
                    <a:pt x="7363" y="12008"/>
                  </a:lnTo>
                  <a:lnTo>
                    <a:pt x="7671" y="11738"/>
                  </a:lnTo>
                  <a:lnTo>
                    <a:pt x="7960" y="11449"/>
                  </a:lnTo>
                  <a:lnTo>
                    <a:pt x="8230" y="11122"/>
                  </a:lnTo>
                  <a:lnTo>
                    <a:pt x="8519" y="10755"/>
                  </a:lnTo>
                  <a:lnTo>
                    <a:pt x="8789" y="10351"/>
                  </a:lnTo>
                  <a:lnTo>
                    <a:pt x="9040" y="9907"/>
                  </a:lnTo>
                  <a:lnTo>
                    <a:pt x="9290" y="9426"/>
                  </a:lnTo>
                  <a:lnTo>
                    <a:pt x="9541" y="8905"/>
                  </a:lnTo>
                  <a:lnTo>
                    <a:pt x="9753" y="8346"/>
                  </a:lnTo>
                  <a:lnTo>
                    <a:pt x="9965" y="7729"/>
                  </a:lnTo>
                  <a:lnTo>
                    <a:pt x="10235" y="7729"/>
                  </a:lnTo>
                  <a:lnTo>
                    <a:pt x="10485" y="7672"/>
                  </a:lnTo>
                  <a:lnTo>
                    <a:pt x="10639" y="7633"/>
                  </a:lnTo>
                  <a:lnTo>
                    <a:pt x="10794" y="7575"/>
                  </a:lnTo>
                  <a:lnTo>
                    <a:pt x="10948" y="7498"/>
                  </a:lnTo>
                  <a:lnTo>
                    <a:pt x="11102" y="7421"/>
                  </a:lnTo>
                  <a:lnTo>
                    <a:pt x="11256" y="7305"/>
                  </a:lnTo>
                  <a:lnTo>
                    <a:pt x="11372" y="7170"/>
                  </a:lnTo>
                  <a:lnTo>
                    <a:pt x="11487" y="6997"/>
                  </a:lnTo>
                  <a:lnTo>
                    <a:pt x="11584" y="6804"/>
                  </a:lnTo>
                  <a:lnTo>
                    <a:pt x="11642" y="6592"/>
                  </a:lnTo>
                  <a:lnTo>
                    <a:pt x="11680" y="6322"/>
                  </a:lnTo>
                  <a:lnTo>
                    <a:pt x="11680" y="6072"/>
                  </a:lnTo>
                  <a:lnTo>
                    <a:pt x="11622" y="5879"/>
                  </a:lnTo>
                  <a:lnTo>
                    <a:pt x="11545" y="5706"/>
                  </a:lnTo>
                  <a:lnTo>
                    <a:pt x="11449" y="5571"/>
                  </a:lnTo>
                  <a:lnTo>
                    <a:pt x="11333" y="5474"/>
                  </a:lnTo>
                  <a:lnTo>
                    <a:pt x="11198" y="5397"/>
                  </a:lnTo>
                  <a:lnTo>
                    <a:pt x="11044" y="5359"/>
                  </a:lnTo>
                  <a:lnTo>
                    <a:pt x="10890" y="5320"/>
                  </a:lnTo>
                  <a:lnTo>
                    <a:pt x="10562" y="5320"/>
                  </a:lnTo>
                  <a:lnTo>
                    <a:pt x="10292" y="5339"/>
                  </a:lnTo>
                  <a:lnTo>
                    <a:pt x="10100" y="5378"/>
                  </a:lnTo>
                  <a:lnTo>
                    <a:pt x="10023" y="5397"/>
                  </a:lnTo>
                  <a:lnTo>
                    <a:pt x="9811" y="2834"/>
                  </a:lnTo>
                  <a:lnTo>
                    <a:pt x="5493"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4"/>
            <p:cNvSpPr/>
            <p:nvPr/>
          </p:nvSpPr>
          <p:spPr>
            <a:xfrm>
              <a:off x="5709688" y="2349000"/>
              <a:ext cx="28385" cy="15788"/>
            </a:xfrm>
            <a:custGeom>
              <a:avLst/>
              <a:gdLst/>
              <a:ahLst/>
              <a:cxnLst/>
              <a:rect l="l" t="t" r="r" b="b"/>
              <a:pathLst>
                <a:path w="1041" h="579" extrusionOk="0">
                  <a:moveTo>
                    <a:pt x="559" y="0"/>
                  </a:moveTo>
                  <a:lnTo>
                    <a:pt x="405" y="39"/>
                  </a:lnTo>
                  <a:lnTo>
                    <a:pt x="154" y="96"/>
                  </a:lnTo>
                  <a:lnTo>
                    <a:pt x="39" y="135"/>
                  </a:lnTo>
                  <a:lnTo>
                    <a:pt x="19" y="193"/>
                  </a:lnTo>
                  <a:lnTo>
                    <a:pt x="0" y="328"/>
                  </a:lnTo>
                  <a:lnTo>
                    <a:pt x="0" y="405"/>
                  </a:lnTo>
                  <a:lnTo>
                    <a:pt x="0" y="482"/>
                  </a:lnTo>
                  <a:lnTo>
                    <a:pt x="19" y="540"/>
                  </a:lnTo>
                  <a:lnTo>
                    <a:pt x="58" y="578"/>
                  </a:lnTo>
                  <a:lnTo>
                    <a:pt x="154" y="559"/>
                  </a:lnTo>
                  <a:lnTo>
                    <a:pt x="309" y="540"/>
                  </a:lnTo>
                  <a:lnTo>
                    <a:pt x="482" y="482"/>
                  </a:lnTo>
                  <a:lnTo>
                    <a:pt x="675" y="405"/>
                  </a:lnTo>
                  <a:lnTo>
                    <a:pt x="848" y="328"/>
                  </a:lnTo>
                  <a:lnTo>
                    <a:pt x="983" y="231"/>
                  </a:lnTo>
                  <a:lnTo>
                    <a:pt x="1022" y="193"/>
                  </a:lnTo>
                  <a:lnTo>
                    <a:pt x="1041" y="154"/>
                  </a:lnTo>
                  <a:lnTo>
                    <a:pt x="1022" y="116"/>
                  </a:lnTo>
                  <a:lnTo>
                    <a:pt x="983" y="77"/>
                  </a:lnTo>
                  <a:lnTo>
                    <a:pt x="925" y="39"/>
                  </a:lnTo>
                  <a:lnTo>
                    <a:pt x="868" y="19"/>
                  </a:lnTo>
                  <a:lnTo>
                    <a:pt x="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4"/>
            <p:cNvSpPr/>
            <p:nvPr/>
          </p:nvSpPr>
          <p:spPr>
            <a:xfrm>
              <a:off x="5500522" y="2323233"/>
              <a:ext cx="33130" cy="93582"/>
            </a:xfrm>
            <a:custGeom>
              <a:avLst/>
              <a:gdLst/>
              <a:ahLst/>
              <a:cxnLst/>
              <a:rect l="l" t="t" r="r" b="b"/>
              <a:pathLst>
                <a:path w="1215" h="3432" extrusionOk="0">
                  <a:moveTo>
                    <a:pt x="1060" y="1"/>
                  </a:moveTo>
                  <a:lnTo>
                    <a:pt x="1002" y="20"/>
                  </a:lnTo>
                  <a:lnTo>
                    <a:pt x="964" y="58"/>
                  </a:lnTo>
                  <a:lnTo>
                    <a:pt x="925" y="97"/>
                  </a:lnTo>
                  <a:lnTo>
                    <a:pt x="501" y="1215"/>
                  </a:lnTo>
                  <a:lnTo>
                    <a:pt x="212" y="2005"/>
                  </a:lnTo>
                  <a:lnTo>
                    <a:pt x="39" y="2506"/>
                  </a:lnTo>
                  <a:lnTo>
                    <a:pt x="0" y="2699"/>
                  </a:lnTo>
                  <a:lnTo>
                    <a:pt x="0" y="2853"/>
                  </a:lnTo>
                  <a:lnTo>
                    <a:pt x="39" y="3007"/>
                  </a:lnTo>
                  <a:lnTo>
                    <a:pt x="96" y="3142"/>
                  </a:lnTo>
                  <a:lnTo>
                    <a:pt x="212" y="3239"/>
                  </a:lnTo>
                  <a:lnTo>
                    <a:pt x="347" y="3335"/>
                  </a:lnTo>
                  <a:lnTo>
                    <a:pt x="520" y="3393"/>
                  </a:lnTo>
                  <a:lnTo>
                    <a:pt x="732" y="3431"/>
                  </a:lnTo>
                  <a:lnTo>
                    <a:pt x="810" y="3431"/>
                  </a:lnTo>
                  <a:lnTo>
                    <a:pt x="848" y="3393"/>
                  </a:lnTo>
                  <a:lnTo>
                    <a:pt x="887" y="3354"/>
                  </a:lnTo>
                  <a:lnTo>
                    <a:pt x="906" y="3297"/>
                  </a:lnTo>
                  <a:lnTo>
                    <a:pt x="906" y="3239"/>
                  </a:lnTo>
                  <a:lnTo>
                    <a:pt x="867" y="3181"/>
                  </a:lnTo>
                  <a:lnTo>
                    <a:pt x="829" y="3162"/>
                  </a:lnTo>
                  <a:lnTo>
                    <a:pt x="771" y="3142"/>
                  </a:lnTo>
                  <a:lnTo>
                    <a:pt x="617" y="3104"/>
                  </a:lnTo>
                  <a:lnTo>
                    <a:pt x="501" y="3085"/>
                  </a:lnTo>
                  <a:lnTo>
                    <a:pt x="424" y="3027"/>
                  </a:lnTo>
                  <a:lnTo>
                    <a:pt x="347" y="2969"/>
                  </a:lnTo>
                  <a:lnTo>
                    <a:pt x="328" y="2892"/>
                  </a:lnTo>
                  <a:lnTo>
                    <a:pt x="308" y="2815"/>
                  </a:lnTo>
                  <a:lnTo>
                    <a:pt x="308" y="2699"/>
                  </a:lnTo>
                  <a:lnTo>
                    <a:pt x="328" y="2583"/>
                  </a:lnTo>
                  <a:lnTo>
                    <a:pt x="463" y="2217"/>
                  </a:lnTo>
                  <a:lnTo>
                    <a:pt x="694" y="1581"/>
                  </a:lnTo>
                  <a:lnTo>
                    <a:pt x="1214" y="213"/>
                  </a:lnTo>
                  <a:lnTo>
                    <a:pt x="1214" y="155"/>
                  </a:lnTo>
                  <a:lnTo>
                    <a:pt x="1214" y="97"/>
                  </a:lnTo>
                  <a:lnTo>
                    <a:pt x="1176" y="39"/>
                  </a:lnTo>
                  <a:lnTo>
                    <a:pt x="1118" y="20"/>
                  </a:lnTo>
                  <a:lnTo>
                    <a:pt x="1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4"/>
            <p:cNvSpPr/>
            <p:nvPr/>
          </p:nvSpPr>
          <p:spPr>
            <a:xfrm>
              <a:off x="5577770" y="2378940"/>
              <a:ext cx="86738" cy="44719"/>
            </a:xfrm>
            <a:custGeom>
              <a:avLst/>
              <a:gdLst/>
              <a:ahLst/>
              <a:cxnLst/>
              <a:rect l="l" t="t" r="r" b="b"/>
              <a:pathLst>
                <a:path w="3181" h="1640" extrusionOk="0">
                  <a:moveTo>
                    <a:pt x="1080" y="1"/>
                  </a:moveTo>
                  <a:lnTo>
                    <a:pt x="791" y="39"/>
                  </a:lnTo>
                  <a:lnTo>
                    <a:pt x="540" y="97"/>
                  </a:lnTo>
                  <a:lnTo>
                    <a:pt x="328" y="193"/>
                  </a:lnTo>
                  <a:lnTo>
                    <a:pt x="251" y="232"/>
                  </a:lnTo>
                  <a:lnTo>
                    <a:pt x="174" y="290"/>
                  </a:lnTo>
                  <a:lnTo>
                    <a:pt x="97" y="367"/>
                  </a:lnTo>
                  <a:lnTo>
                    <a:pt x="58" y="425"/>
                  </a:lnTo>
                  <a:lnTo>
                    <a:pt x="20" y="502"/>
                  </a:lnTo>
                  <a:lnTo>
                    <a:pt x="0" y="579"/>
                  </a:lnTo>
                  <a:lnTo>
                    <a:pt x="0" y="675"/>
                  </a:lnTo>
                  <a:lnTo>
                    <a:pt x="0" y="752"/>
                  </a:lnTo>
                  <a:lnTo>
                    <a:pt x="39" y="830"/>
                  </a:lnTo>
                  <a:lnTo>
                    <a:pt x="77" y="907"/>
                  </a:lnTo>
                  <a:lnTo>
                    <a:pt x="135" y="984"/>
                  </a:lnTo>
                  <a:lnTo>
                    <a:pt x="212" y="1061"/>
                  </a:lnTo>
                  <a:lnTo>
                    <a:pt x="386" y="1215"/>
                  </a:lnTo>
                  <a:lnTo>
                    <a:pt x="598" y="1350"/>
                  </a:lnTo>
                  <a:lnTo>
                    <a:pt x="868" y="1446"/>
                  </a:lnTo>
                  <a:lnTo>
                    <a:pt x="1157" y="1543"/>
                  </a:lnTo>
                  <a:lnTo>
                    <a:pt x="1465" y="1600"/>
                  </a:lnTo>
                  <a:lnTo>
                    <a:pt x="1793" y="1639"/>
                  </a:lnTo>
                  <a:lnTo>
                    <a:pt x="2101" y="1639"/>
                  </a:lnTo>
                  <a:lnTo>
                    <a:pt x="2371" y="1600"/>
                  </a:lnTo>
                  <a:lnTo>
                    <a:pt x="2622" y="1543"/>
                  </a:lnTo>
                  <a:lnTo>
                    <a:pt x="2834" y="1446"/>
                  </a:lnTo>
                  <a:lnTo>
                    <a:pt x="2930" y="1388"/>
                  </a:lnTo>
                  <a:lnTo>
                    <a:pt x="3007" y="1331"/>
                  </a:lnTo>
                  <a:lnTo>
                    <a:pt x="3065" y="1273"/>
                  </a:lnTo>
                  <a:lnTo>
                    <a:pt x="3123" y="1196"/>
                  </a:lnTo>
                  <a:lnTo>
                    <a:pt x="3142" y="1119"/>
                  </a:lnTo>
                  <a:lnTo>
                    <a:pt x="3161" y="1042"/>
                  </a:lnTo>
                  <a:lnTo>
                    <a:pt x="3181" y="964"/>
                  </a:lnTo>
                  <a:lnTo>
                    <a:pt x="3161" y="887"/>
                  </a:lnTo>
                  <a:lnTo>
                    <a:pt x="3142" y="810"/>
                  </a:lnTo>
                  <a:lnTo>
                    <a:pt x="3084" y="714"/>
                  </a:lnTo>
                  <a:lnTo>
                    <a:pt x="3026" y="637"/>
                  </a:lnTo>
                  <a:lnTo>
                    <a:pt x="2969" y="560"/>
                  </a:lnTo>
                  <a:lnTo>
                    <a:pt x="2795" y="425"/>
                  </a:lnTo>
                  <a:lnTo>
                    <a:pt x="2564" y="290"/>
                  </a:lnTo>
                  <a:lnTo>
                    <a:pt x="2313" y="174"/>
                  </a:lnTo>
                  <a:lnTo>
                    <a:pt x="2024" y="97"/>
                  </a:lnTo>
                  <a:lnTo>
                    <a:pt x="1696" y="20"/>
                  </a:lnTo>
                  <a:lnTo>
                    <a:pt x="13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4"/>
            <p:cNvSpPr/>
            <p:nvPr/>
          </p:nvSpPr>
          <p:spPr>
            <a:xfrm>
              <a:off x="5435872" y="2345837"/>
              <a:ext cx="44173" cy="44173"/>
            </a:xfrm>
            <a:custGeom>
              <a:avLst/>
              <a:gdLst/>
              <a:ahLst/>
              <a:cxnLst/>
              <a:rect l="l" t="t" r="r" b="b"/>
              <a:pathLst>
                <a:path w="1620" h="1620" extrusionOk="0">
                  <a:moveTo>
                    <a:pt x="58" y="0"/>
                  </a:moveTo>
                  <a:lnTo>
                    <a:pt x="20" y="752"/>
                  </a:lnTo>
                  <a:lnTo>
                    <a:pt x="0" y="1581"/>
                  </a:lnTo>
                  <a:lnTo>
                    <a:pt x="328" y="1619"/>
                  </a:lnTo>
                  <a:lnTo>
                    <a:pt x="617" y="1619"/>
                  </a:lnTo>
                  <a:lnTo>
                    <a:pt x="868" y="1600"/>
                  </a:lnTo>
                  <a:lnTo>
                    <a:pt x="1118" y="1562"/>
                  </a:lnTo>
                  <a:lnTo>
                    <a:pt x="1311" y="1485"/>
                  </a:lnTo>
                  <a:lnTo>
                    <a:pt x="1388" y="1427"/>
                  </a:lnTo>
                  <a:lnTo>
                    <a:pt x="1465" y="1369"/>
                  </a:lnTo>
                  <a:lnTo>
                    <a:pt x="1523" y="1311"/>
                  </a:lnTo>
                  <a:lnTo>
                    <a:pt x="1562" y="1253"/>
                  </a:lnTo>
                  <a:lnTo>
                    <a:pt x="1600" y="1176"/>
                  </a:lnTo>
                  <a:lnTo>
                    <a:pt x="1619" y="1099"/>
                  </a:lnTo>
                  <a:lnTo>
                    <a:pt x="1619" y="1022"/>
                  </a:lnTo>
                  <a:lnTo>
                    <a:pt x="1600" y="945"/>
                  </a:lnTo>
                  <a:lnTo>
                    <a:pt x="1562" y="868"/>
                  </a:lnTo>
                  <a:lnTo>
                    <a:pt x="1523" y="771"/>
                  </a:lnTo>
                  <a:lnTo>
                    <a:pt x="1388" y="617"/>
                  </a:lnTo>
                  <a:lnTo>
                    <a:pt x="1195" y="463"/>
                  </a:lnTo>
                  <a:lnTo>
                    <a:pt x="983" y="309"/>
                  </a:lnTo>
                  <a:lnTo>
                    <a:pt x="713" y="193"/>
                  </a:lnTo>
                  <a:lnTo>
                    <a:pt x="424" y="78"/>
                  </a:lnTo>
                  <a:lnTo>
                    <a:pt x="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4"/>
            <p:cNvSpPr/>
            <p:nvPr/>
          </p:nvSpPr>
          <p:spPr>
            <a:xfrm>
              <a:off x="5447951" y="2109350"/>
              <a:ext cx="264904" cy="213914"/>
            </a:xfrm>
            <a:custGeom>
              <a:avLst/>
              <a:gdLst/>
              <a:ahLst/>
              <a:cxnLst/>
              <a:rect l="l" t="t" r="r" b="b"/>
              <a:pathLst>
                <a:path w="9715" h="7845" extrusionOk="0">
                  <a:moveTo>
                    <a:pt x="6091" y="0"/>
                  </a:moveTo>
                  <a:lnTo>
                    <a:pt x="5513" y="19"/>
                  </a:lnTo>
                  <a:lnTo>
                    <a:pt x="5205" y="39"/>
                  </a:lnTo>
                  <a:lnTo>
                    <a:pt x="4916" y="77"/>
                  </a:lnTo>
                  <a:lnTo>
                    <a:pt x="4626" y="135"/>
                  </a:lnTo>
                  <a:lnTo>
                    <a:pt x="4337" y="193"/>
                  </a:lnTo>
                  <a:lnTo>
                    <a:pt x="4048" y="270"/>
                  </a:lnTo>
                  <a:lnTo>
                    <a:pt x="3778" y="347"/>
                  </a:lnTo>
                  <a:lnTo>
                    <a:pt x="3489" y="463"/>
                  </a:lnTo>
                  <a:lnTo>
                    <a:pt x="3239" y="559"/>
                  </a:lnTo>
                  <a:lnTo>
                    <a:pt x="2969" y="694"/>
                  </a:lnTo>
                  <a:lnTo>
                    <a:pt x="2718" y="829"/>
                  </a:lnTo>
                  <a:lnTo>
                    <a:pt x="2487" y="964"/>
                  </a:lnTo>
                  <a:lnTo>
                    <a:pt x="2256" y="1137"/>
                  </a:lnTo>
                  <a:lnTo>
                    <a:pt x="2044" y="1311"/>
                  </a:lnTo>
                  <a:lnTo>
                    <a:pt x="1851" y="1484"/>
                  </a:lnTo>
                  <a:lnTo>
                    <a:pt x="1658" y="1696"/>
                  </a:lnTo>
                  <a:lnTo>
                    <a:pt x="1485" y="1908"/>
                  </a:lnTo>
                  <a:lnTo>
                    <a:pt x="1311" y="2139"/>
                  </a:lnTo>
                  <a:lnTo>
                    <a:pt x="1176" y="2371"/>
                  </a:lnTo>
                  <a:lnTo>
                    <a:pt x="926" y="2853"/>
                  </a:lnTo>
                  <a:lnTo>
                    <a:pt x="714" y="3296"/>
                  </a:lnTo>
                  <a:lnTo>
                    <a:pt x="540" y="3739"/>
                  </a:lnTo>
                  <a:lnTo>
                    <a:pt x="386" y="4125"/>
                  </a:lnTo>
                  <a:lnTo>
                    <a:pt x="270" y="4510"/>
                  </a:lnTo>
                  <a:lnTo>
                    <a:pt x="174" y="4838"/>
                  </a:lnTo>
                  <a:lnTo>
                    <a:pt x="116" y="5166"/>
                  </a:lnTo>
                  <a:lnTo>
                    <a:pt x="58" y="5435"/>
                  </a:lnTo>
                  <a:lnTo>
                    <a:pt x="1" y="5917"/>
                  </a:lnTo>
                  <a:lnTo>
                    <a:pt x="1" y="6264"/>
                  </a:lnTo>
                  <a:lnTo>
                    <a:pt x="1" y="6457"/>
                  </a:lnTo>
                  <a:lnTo>
                    <a:pt x="20" y="6534"/>
                  </a:lnTo>
                  <a:lnTo>
                    <a:pt x="232" y="6495"/>
                  </a:lnTo>
                  <a:lnTo>
                    <a:pt x="444" y="6457"/>
                  </a:lnTo>
                  <a:lnTo>
                    <a:pt x="868" y="6341"/>
                  </a:lnTo>
                  <a:lnTo>
                    <a:pt x="1273" y="6187"/>
                  </a:lnTo>
                  <a:lnTo>
                    <a:pt x="1658" y="5994"/>
                  </a:lnTo>
                  <a:lnTo>
                    <a:pt x="2024" y="5782"/>
                  </a:lnTo>
                  <a:lnTo>
                    <a:pt x="2391" y="5551"/>
                  </a:lnTo>
                  <a:lnTo>
                    <a:pt x="2718" y="5320"/>
                  </a:lnTo>
                  <a:lnTo>
                    <a:pt x="3027" y="5069"/>
                  </a:lnTo>
                  <a:lnTo>
                    <a:pt x="3297" y="4819"/>
                  </a:lnTo>
                  <a:lnTo>
                    <a:pt x="3547" y="4587"/>
                  </a:lnTo>
                  <a:lnTo>
                    <a:pt x="3952" y="4202"/>
                  </a:lnTo>
                  <a:lnTo>
                    <a:pt x="4222" y="3913"/>
                  </a:lnTo>
                  <a:lnTo>
                    <a:pt x="4299" y="3797"/>
                  </a:lnTo>
                  <a:lnTo>
                    <a:pt x="4414" y="4202"/>
                  </a:lnTo>
                  <a:lnTo>
                    <a:pt x="4549" y="4587"/>
                  </a:lnTo>
                  <a:lnTo>
                    <a:pt x="4704" y="4934"/>
                  </a:lnTo>
                  <a:lnTo>
                    <a:pt x="4858" y="5243"/>
                  </a:lnTo>
                  <a:lnTo>
                    <a:pt x="5031" y="5551"/>
                  </a:lnTo>
                  <a:lnTo>
                    <a:pt x="5224" y="5821"/>
                  </a:lnTo>
                  <a:lnTo>
                    <a:pt x="5417" y="6071"/>
                  </a:lnTo>
                  <a:lnTo>
                    <a:pt x="5609" y="6303"/>
                  </a:lnTo>
                  <a:lnTo>
                    <a:pt x="5821" y="6515"/>
                  </a:lnTo>
                  <a:lnTo>
                    <a:pt x="6053" y="6707"/>
                  </a:lnTo>
                  <a:lnTo>
                    <a:pt x="6265" y="6881"/>
                  </a:lnTo>
                  <a:lnTo>
                    <a:pt x="6496" y="7035"/>
                  </a:lnTo>
                  <a:lnTo>
                    <a:pt x="6727" y="7170"/>
                  </a:lnTo>
                  <a:lnTo>
                    <a:pt x="6959" y="7286"/>
                  </a:lnTo>
                  <a:lnTo>
                    <a:pt x="7190" y="7401"/>
                  </a:lnTo>
                  <a:lnTo>
                    <a:pt x="7421" y="7478"/>
                  </a:lnTo>
                  <a:lnTo>
                    <a:pt x="7865" y="7633"/>
                  </a:lnTo>
                  <a:lnTo>
                    <a:pt x="8289" y="7729"/>
                  </a:lnTo>
                  <a:lnTo>
                    <a:pt x="8674" y="7787"/>
                  </a:lnTo>
                  <a:lnTo>
                    <a:pt x="9021" y="7825"/>
                  </a:lnTo>
                  <a:lnTo>
                    <a:pt x="9310" y="7845"/>
                  </a:lnTo>
                  <a:lnTo>
                    <a:pt x="9715" y="7845"/>
                  </a:lnTo>
                  <a:lnTo>
                    <a:pt x="9349" y="752"/>
                  </a:lnTo>
                  <a:lnTo>
                    <a:pt x="9117" y="636"/>
                  </a:lnTo>
                  <a:lnTo>
                    <a:pt x="8886" y="520"/>
                  </a:lnTo>
                  <a:lnTo>
                    <a:pt x="8635" y="424"/>
                  </a:lnTo>
                  <a:lnTo>
                    <a:pt x="8385" y="347"/>
                  </a:lnTo>
                  <a:lnTo>
                    <a:pt x="8115" y="251"/>
                  </a:lnTo>
                  <a:lnTo>
                    <a:pt x="7845" y="193"/>
                  </a:lnTo>
                  <a:lnTo>
                    <a:pt x="7267" y="77"/>
                  </a:lnTo>
                  <a:lnTo>
                    <a:pt x="6689" y="19"/>
                  </a:lnTo>
                  <a:lnTo>
                    <a:pt x="6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4"/>
            <p:cNvSpPr/>
            <p:nvPr/>
          </p:nvSpPr>
          <p:spPr>
            <a:xfrm>
              <a:off x="5338120" y="3409035"/>
              <a:ext cx="81475" cy="258060"/>
            </a:xfrm>
            <a:custGeom>
              <a:avLst/>
              <a:gdLst/>
              <a:ahLst/>
              <a:cxnLst/>
              <a:rect l="l" t="t" r="r" b="b"/>
              <a:pathLst>
                <a:path w="2988" h="9464" extrusionOk="0">
                  <a:moveTo>
                    <a:pt x="2795" y="0"/>
                  </a:moveTo>
                  <a:lnTo>
                    <a:pt x="2757" y="20"/>
                  </a:lnTo>
                  <a:lnTo>
                    <a:pt x="2718" y="58"/>
                  </a:lnTo>
                  <a:lnTo>
                    <a:pt x="2699" y="116"/>
                  </a:lnTo>
                  <a:lnTo>
                    <a:pt x="2525" y="964"/>
                  </a:lnTo>
                  <a:lnTo>
                    <a:pt x="2332" y="1889"/>
                  </a:lnTo>
                  <a:lnTo>
                    <a:pt x="2063" y="3065"/>
                  </a:lnTo>
                  <a:lnTo>
                    <a:pt x="1677" y="4453"/>
                  </a:lnTo>
                  <a:lnTo>
                    <a:pt x="1465" y="5204"/>
                  </a:lnTo>
                  <a:lnTo>
                    <a:pt x="1234" y="5995"/>
                  </a:lnTo>
                  <a:lnTo>
                    <a:pt x="964" y="6804"/>
                  </a:lnTo>
                  <a:lnTo>
                    <a:pt x="675" y="7614"/>
                  </a:lnTo>
                  <a:lnTo>
                    <a:pt x="347" y="8442"/>
                  </a:lnTo>
                  <a:lnTo>
                    <a:pt x="20" y="9252"/>
                  </a:lnTo>
                  <a:lnTo>
                    <a:pt x="0" y="9310"/>
                  </a:lnTo>
                  <a:lnTo>
                    <a:pt x="0" y="9368"/>
                  </a:lnTo>
                  <a:lnTo>
                    <a:pt x="39" y="9425"/>
                  </a:lnTo>
                  <a:lnTo>
                    <a:pt x="97" y="9464"/>
                  </a:lnTo>
                  <a:lnTo>
                    <a:pt x="193" y="9464"/>
                  </a:lnTo>
                  <a:lnTo>
                    <a:pt x="232" y="9445"/>
                  </a:lnTo>
                  <a:lnTo>
                    <a:pt x="270" y="9425"/>
                  </a:lnTo>
                  <a:lnTo>
                    <a:pt x="289" y="9387"/>
                  </a:lnTo>
                  <a:lnTo>
                    <a:pt x="636" y="8558"/>
                  </a:lnTo>
                  <a:lnTo>
                    <a:pt x="945" y="7729"/>
                  </a:lnTo>
                  <a:lnTo>
                    <a:pt x="1234" y="6900"/>
                  </a:lnTo>
                  <a:lnTo>
                    <a:pt x="1504" y="6091"/>
                  </a:lnTo>
                  <a:lnTo>
                    <a:pt x="1754" y="5301"/>
                  </a:lnTo>
                  <a:lnTo>
                    <a:pt x="1986" y="4549"/>
                  </a:lnTo>
                  <a:lnTo>
                    <a:pt x="2352" y="3142"/>
                  </a:lnTo>
                  <a:lnTo>
                    <a:pt x="2641" y="1947"/>
                  </a:lnTo>
                  <a:lnTo>
                    <a:pt x="2834" y="1003"/>
                  </a:lnTo>
                  <a:lnTo>
                    <a:pt x="2988" y="174"/>
                  </a:lnTo>
                  <a:lnTo>
                    <a:pt x="2988" y="116"/>
                  </a:lnTo>
                  <a:lnTo>
                    <a:pt x="2969" y="58"/>
                  </a:lnTo>
                  <a:lnTo>
                    <a:pt x="2911" y="20"/>
                  </a:lnTo>
                  <a:lnTo>
                    <a:pt x="2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4"/>
            <p:cNvSpPr/>
            <p:nvPr/>
          </p:nvSpPr>
          <p:spPr>
            <a:xfrm>
              <a:off x="5406424" y="3381714"/>
              <a:ext cx="196599" cy="63070"/>
            </a:xfrm>
            <a:custGeom>
              <a:avLst/>
              <a:gdLst/>
              <a:ahLst/>
              <a:cxnLst/>
              <a:rect l="l" t="t" r="r" b="b"/>
              <a:pathLst>
                <a:path w="7210" h="2313" extrusionOk="0">
                  <a:moveTo>
                    <a:pt x="7075" y="0"/>
                  </a:moveTo>
                  <a:lnTo>
                    <a:pt x="7017" y="19"/>
                  </a:lnTo>
                  <a:lnTo>
                    <a:pt x="97" y="2024"/>
                  </a:lnTo>
                  <a:lnTo>
                    <a:pt x="40" y="2043"/>
                  </a:lnTo>
                  <a:lnTo>
                    <a:pt x="20" y="2082"/>
                  </a:lnTo>
                  <a:lnTo>
                    <a:pt x="1" y="2139"/>
                  </a:lnTo>
                  <a:lnTo>
                    <a:pt x="1" y="2197"/>
                  </a:lnTo>
                  <a:lnTo>
                    <a:pt x="20" y="2255"/>
                  </a:lnTo>
                  <a:lnTo>
                    <a:pt x="59" y="2274"/>
                  </a:lnTo>
                  <a:lnTo>
                    <a:pt x="97" y="2294"/>
                  </a:lnTo>
                  <a:lnTo>
                    <a:pt x="136" y="2313"/>
                  </a:lnTo>
                  <a:lnTo>
                    <a:pt x="174" y="2313"/>
                  </a:lnTo>
                  <a:lnTo>
                    <a:pt x="7094" y="308"/>
                  </a:lnTo>
                  <a:lnTo>
                    <a:pt x="7152" y="270"/>
                  </a:lnTo>
                  <a:lnTo>
                    <a:pt x="7190" y="231"/>
                  </a:lnTo>
                  <a:lnTo>
                    <a:pt x="7210" y="174"/>
                  </a:lnTo>
                  <a:lnTo>
                    <a:pt x="7190" y="116"/>
                  </a:lnTo>
                  <a:lnTo>
                    <a:pt x="7171" y="58"/>
                  </a:lnTo>
                  <a:lnTo>
                    <a:pt x="7132" y="19"/>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4"/>
            <p:cNvSpPr/>
            <p:nvPr/>
          </p:nvSpPr>
          <p:spPr>
            <a:xfrm>
              <a:off x="4877197" y="4156371"/>
              <a:ext cx="241781" cy="280146"/>
            </a:xfrm>
            <a:custGeom>
              <a:avLst/>
              <a:gdLst/>
              <a:ahLst/>
              <a:cxnLst/>
              <a:rect l="l" t="t" r="r" b="b"/>
              <a:pathLst>
                <a:path w="8867" h="10274" extrusionOk="0">
                  <a:moveTo>
                    <a:pt x="5436" y="0"/>
                  </a:moveTo>
                  <a:lnTo>
                    <a:pt x="4665" y="1311"/>
                  </a:lnTo>
                  <a:lnTo>
                    <a:pt x="2930" y="4221"/>
                  </a:lnTo>
                  <a:lnTo>
                    <a:pt x="1967" y="5783"/>
                  </a:lnTo>
                  <a:lnTo>
                    <a:pt x="1099" y="7190"/>
                  </a:lnTo>
                  <a:lnTo>
                    <a:pt x="425" y="8211"/>
                  </a:lnTo>
                  <a:lnTo>
                    <a:pt x="194" y="8539"/>
                  </a:lnTo>
                  <a:lnTo>
                    <a:pt x="59" y="8693"/>
                  </a:lnTo>
                  <a:lnTo>
                    <a:pt x="20" y="8732"/>
                  </a:lnTo>
                  <a:lnTo>
                    <a:pt x="1" y="8770"/>
                  </a:lnTo>
                  <a:lnTo>
                    <a:pt x="1" y="8809"/>
                  </a:lnTo>
                  <a:lnTo>
                    <a:pt x="1" y="8867"/>
                  </a:lnTo>
                  <a:lnTo>
                    <a:pt x="78" y="8982"/>
                  </a:lnTo>
                  <a:lnTo>
                    <a:pt x="194" y="9098"/>
                  </a:lnTo>
                  <a:lnTo>
                    <a:pt x="348" y="9213"/>
                  </a:lnTo>
                  <a:lnTo>
                    <a:pt x="540" y="9348"/>
                  </a:lnTo>
                  <a:lnTo>
                    <a:pt x="965" y="9618"/>
                  </a:lnTo>
                  <a:lnTo>
                    <a:pt x="1427" y="9869"/>
                  </a:lnTo>
                  <a:lnTo>
                    <a:pt x="1851" y="10081"/>
                  </a:lnTo>
                  <a:lnTo>
                    <a:pt x="2256" y="10274"/>
                  </a:lnTo>
                  <a:lnTo>
                    <a:pt x="2853" y="9907"/>
                  </a:lnTo>
                  <a:lnTo>
                    <a:pt x="3470" y="9483"/>
                  </a:lnTo>
                  <a:lnTo>
                    <a:pt x="4222" y="8944"/>
                  </a:lnTo>
                  <a:lnTo>
                    <a:pt x="4607" y="8654"/>
                  </a:lnTo>
                  <a:lnTo>
                    <a:pt x="5012" y="8327"/>
                  </a:lnTo>
                  <a:lnTo>
                    <a:pt x="5398" y="7999"/>
                  </a:lnTo>
                  <a:lnTo>
                    <a:pt x="5764" y="7652"/>
                  </a:lnTo>
                  <a:lnTo>
                    <a:pt x="6111" y="7305"/>
                  </a:lnTo>
                  <a:lnTo>
                    <a:pt x="6419" y="6939"/>
                  </a:lnTo>
                  <a:lnTo>
                    <a:pt x="6689" y="6592"/>
                  </a:lnTo>
                  <a:lnTo>
                    <a:pt x="6805" y="6419"/>
                  </a:lnTo>
                  <a:lnTo>
                    <a:pt x="6901" y="6245"/>
                  </a:lnTo>
                  <a:lnTo>
                    <a:pt x="7094" y="5879"/>
                  </a:lnTo>
                  <a:lnTo>
                    <a:pt x="7267" y="5494"/>
                  </a:lnTo>
                  <a:lnTo>
                    <a:pt x="7614" y="4626"/>
                  </a:lnTo>
                  <a:lnTo>
                    <a:pt x="7961" y="3740"/>
                  </a:lnTo>
                  <a:lnTo>
                    <a:pt x="8250" y="2872"/>
                  </a:lnTo>
                  <a:lnTo>
                    <a:pt x="8501" y="2082"/>
                  </a:lnTo>
                  <a:lnTo>
                    <a:pt x="8693" y="1446"/>
                  </a:lnTo>
                  <a:lnTo>
                    <a:pt x="8867" y="868"/>
                  </a:lnTo>
                  <a:lnTo>
                    <a:pt x="8231" y="868"/>
                  </a:lnTo>
                  <a:lnTo>
                    <a:pt x="7903" y="829"/>
                  </a:lnTo>
                  <a:lnTo>
                    <a:pt x="7595" y="791"/>
                  </a:lnTo>
                  <a:lnTo>
                    <a:pt x="7306" y="713"/>
                  </a:lnTo>
                  <a:lnTo>
                    <a:pt x="7017" y="656"/>
                  </a:lnTo>
                  <a:lnTo>
                    <a:pt x="6515" y="482"/>
                  </a:lnTo>
                  <a:lnTo>
                    <a:pt x="6072" y="309"/>
                  </a:lnTo>
                  <a:lnTo>
                    <a:pt x="5725" y="155"/>
                  </a:lnTo>
                  <a:lnTo>
                    <a:pt x="5436"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4"/>
            <p:cNvSpPr/>
            <p:nvPr/>
          </p:nvSpPr>
          <p:spPr>
            <a:xfrm>
              <a:off x="4847776" y="4294070"/>
              <a:ext cx="232837" cy="188173"/>
            </a:xfrm>
            <a:custGeom>
              <a:avLst/>
              <a:gdLst/>
              <a:ahLst/>
              <a:cxnLst/>
              <a:rect l="l" t="t" r="r" b="b"/>
              <a:pathLst>
                <a:path w="8539" h="6901" extrusionOk="0">
                  <a:moveTo>
                    <a:pt x="8539" y="0"/>
                  </a:moveTo>
                  <a:lnTo>
                    <a:pt x="7922" y="771"/>
                  </a:lnTo>
                  <a:lnTo>
                    <a:pt x="7286" y="1561"/>
                  </a:lnTo>
                  <a:lnTo>
                    <a:pt x="6515" y="2448"/>
                  </a:lnTo>
                  <a:lnTo>
                    <a:pt x="6091" y="2891"/>
                  </a:lnTo>
                  <a:lnTo>
                    <a:pt x="5686" y="3315"/>
                  </a:lnTo>
                  <a:lnTo>
                    <a:pt x="5282" y="3720"/>
                  </a:lnTo>
                  <a:lnTo>
                    <a:pt x="4877" y="4048"/>
                  </a:lnTo>
                  <a:lnTo>
                    <a:pt x="4511" y="4337"/>
                  </a:lnTo>
                  <a:lnTo>
                    <a:pt x="4337" y="4433"/>
                  </a:lnTo>
                  <a:lnTo>
                    <a:pt x="4183" y="4530"/>
                  </a:lnTo>
                  <a:lnTo>
                    <a:pt x="4029" y="4587"/>
                  </a:lnTo>
                  <a:lnTo>
                    <a:pt x="3875" y="4626"/>
                  </a:lnTo>
                  <a:lnTo>
                    <a:pt x="3759" y="4645"/>
                  </a:lnTo>
                  <a:lnTo>
                    <a:pt x="3643" y="4626"/>
                  </a:lnTo>
                  <a:lnTo>
                    <a:pt x="3123" y="4453"/>
                  </a:lnTo>
                  <a:lnTo>
                    <a:pt x="2660" y="4279"/>
                  </a:lnTo>
                  <a:lnTo>
                    <a:pt x="1870" y="3951"/>
                  </a:lnTo>
                  <a:lnTo>
                    <a:pt x="1330" y="3720"/>
                  </a:lnTo>
                  <a:lnTo>
                    <a:pt x="1138" y="3643"/>
                  </a:lnTo>
                  <a:lnTo>
                    <a:pt x="926" y="3894"/>
                  </a:lnTo>
                  <a:lnTo>
                    <a:pt x="714" y="4183"/>
                  </a:lnTo>
                  <a:lnTo>
                    <a:pt x="502" y="4510"/>
                  </a:lnTo>
                  <a:lnTo>
                    <a:pt x="270" y="4877"/>
                  </a:lnTo>
                  <a:lnTo>
                    <a:pt x="174" y="5069"/>
                  </a:lnTo>
                  <a:lnTo>
                    <a:pt x="97" y="5243"/>
                  </a:lnTo>
                  <a:lnTo>
                    <a:pt x="39" y="5416"/>
                  </a:lnTo>
                  <a:lnTo>
                    <a:pt x="20" y="5570"/>
                  </a:lnTo>
                  <a:lnTo>
                    <a:pt x="0" y="5725"/>
                  </a:lnTo>
                  <a:lnTo>
                    <a:pt x="39" y="5840"/>
                  </a:lnTo>
                  <a:lnTo>
                    <a:pt x="97" y="5956"/>
                  </a:lnTo>
                  <a:lnTo>
                    <a:pt x="174" y="6091"/>
                  </a:lnTo>
                  <a:lnTo>
                    <a:pt x="270" y="6207"/>
                  </a:lnTo>
                  <a:lnTo>
                    <a:pt x="367" y="6341"/>
                  </a:lnTo>
                  <a:lnTo>
                    <a:pt x="502" y="6457"/>
                  </a:lnTo>
                  <a:lnTo>
                    <a:pt x="656" y="6573"/>
                  </a:lnTo>
                  <a:lnTo>
                    <a:pt x="829" y="6669"/>
                  </a:lnTo>
                  <a:lnTo>
                    <a:pt x="1022" y="6765"/>
                  </a:lnTo>
                  <a:lnTo>
                    <a:pt x="1234" y="6823"/>
                  </a:lnTo>
                  <a:lnTo>
                    <a:pt x="1465" y="6881"/>
                  </a:lnTo>
                  <a:lnTo>
                    <a:pt x="1716" y="6900"/>
                  </a:lnTo>
                  <a:lnTo>
                    <a:pt x="1986" y="6900"/>
                  </a:lnTo>
                  <a:lnTo>
                    <a:pt x="2256" y="6881"/>
                  </a:lnTo>
                  <a:lnTo>
                    <a:pt x="2564" y="6823"/>
                  </a:lnTo>
                  <a:lnTo>
                    <a:pt x="2872" y="6708"/>
                  </a:lnTo>
                  <a:lnTo>
                    <a:pt x="3219" y="6573"/>
                  </a:lnTo>
                  <a:lnTo>
                    <a:pt x="3566" y="6399"/>
                  </a:lnTo>
                  <a:lnTo>
                    <a:pt x="3913" y="6187"/>
                  </a:lnTo>
                  <a:lnTo>
                    <a:pt x="4260" y="5956"/>
                  </a:lnTo>
                  <a:lnTo>
                    <a:pt x="4626" y="5667"/>
                  </a:lnTo>
                  <a:lnTo>
                    <a:pt x="4973" y="5378"/>
                  </a:lnTo>
                  <a:lnTo>
                    <a:pt x="5339" y="5031"/>
                  </a:lnTo>
                  <a:lnTo>
                    <a:pt x="5686" y="4665"/>
                  </a:lnTo>
                  <a:lnTo>
                    <a:pt x="6033" y="4260"/>
                  </a:lnTo>
                  <a:lnTo>
                    <a:pt x="6380" y="3836"/>
                  </a:lnTo>
                  <a:lnTo>
                    <a:pt x="6708" y="3373"/>
                  </a:lnTo>
                  <a:lnTo>
                    <a:pt x="7055" y="2891"/>
                  </a:lnTo>
                  <a:lnTo>
                    <a:pt x="7363" y="2371"/>
                  </a:lnTo>
                  <a:lnTo>
                    <a:pt x="7672" y="1812"/>
                  </a:lnTo>
                  <a:lnTo>
                    <a:pt x="7980" y="1234"/>
                  </a:lnTo>
                  <a:lnTo>
                    <a:pt x="8269" y="636"/>
                  </a:lnTo>
                  <a:lnTo>
                    <a:pt x="8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4"/>
            <p:cNvSpPr/>
            <p:nvPr/>
          </p:nvSpPr>
          <p:spPr>
            <a:xfrm>
              <a:off x="5020676" y="3134701"/>
              <a:ext cx="694830" cy="250179"/>
            </a:xfrm>
            <a:custGeom>
              <a:avLst/>
              <a:gdLst/>
              <a:ahLst/>
              <a:cxnLst/>
              <a:rect l="l" t="t" r="r" b="b"/>
              <a:pathLst>
                <a:path w="25482" h="9175" extrusionOk="0">
                  <a:moveTo>
                    <a:pt x="13955" y="0"/>
                  </a:moveTo>
                  <a:lnTo>
                    <a:pt x="1" y="3412"/>
                  </a:lnTo>
                  <a:lnTo>
                    <a:pt x="13955" y="9175"/>
                  </a:lnTo>
                  <a:lnTo>
                    <a:pt x="25481" y="3412"/>
                  </a:lnTo>
                  <a:lnTo>
                    <a:pt x="13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4"/>
            <p:cNvSpPr/>
            <p:nvPr/>
          </p:nvSpPr>
          <p:spPr>
            <a:xfrm>
              <a:off x="5289230" y="3134701"/>
              <a:ext cx="298034" cy="160306"/>
            </a:xfrm>
            <a:custGeom>
              <a:avLst/>
              <a:gdLst/>
              <a:ahLst/>
              <a:cxnLst/>
              <a:rect l="l" t="t" r="r" b="b"/>
              <a:pathLst>
                <a:path w="10930" h="5879" extrusionOk="0">
                  <a:moveTo>
                    <a:pt x="9330" y="0"/>
                  </a:moveTo>
                  <a:lnTo>
                    <a:pt x="8693" y="309"/>
                  </a:lnTo>
                  <a:lnTo>
                    <a:pt x="7402" y="675"/>
                  </a:lnTo>
                  <a:lnTo>
                    <a:pt x="6111" y="1079"/>
                  </a:lnTo>
                  <a:lnTo>
                    <a:pt x="4684" y="1523"/>
                  </a:lnTo>
                  <a:lnTo>
                    <a:pt x="2699" y="1735"/>
                  </a:lnTo>
                  <a:lnTo>
                    <a:pt x="1851" y="1831"/>
                  </a:lnTo>
                  <a:lnTo>
                    <a:pt x="1311" y="1908"/>
                  </a:lnTo>
                  <a:lnTo>
                    <a:pt x="1215" y="1928"/>
                  </a:lnTo>
                  <a:lnTo>
                    <a:pt x="1138" y="1947"/>
                  </a:lnTo>
                  <a:lnTo>
                    <a:pt x="1080" y="2005"/>
                  </a:lnTo>
                  <a:lnTo>
                    <a:pt x="1022" y="2043"/>
                  </a:lnTo>
                  <a:lnTo>
                    <a:pt x="1003" y="2101"/>
                  </a:lnTo>
                  <a:lnTo>
                    <a:pt x="984" y="2159"/>
                  </a:lnTo>
                  <a:lnTo>
                    <a:pt x="1003" y="2217"/>
                  </a:lnTo>
                  <a:lnTo>
                    <a:pt x="1022" y="2294"/>
                  </a:lnTo>
                  <a:lnTo>
                    <a:pt x="1080" y="2352"/>
                  </a:lnTo>
                  <a:lnTo>
                    <a:pt x="1157" y="2409"/>
                  </a:lnTo>
                  <a:lnTo>
                    <a:pt x="1254" y="2467"/>
                  </a:lnTo>
                  <a:lnTo>
                    <a:pt x="1369" y="2525"/>
                  </a:lnTo>
                  <a:lnTo>
                    <a:pt x="1504" y="2564"/>
                  </a:lnTo>
                  <a:lnTo>
                    <a:pt x="1678" y="2602"/>
                  </a:lnTo>
                  <a:lnTo>
                    <a:pt x="1870" y="2621"/>
                  </a:lnTo>
                  <a:lnTo>
                    <a:pt x="2102" y="2621"/>
                  </a:lnTo>
                  <a:lnTo>
                    <a:pt x="1832" y="2795"/>
                  </a:lnTo>
                  <a:lnTo>
                    <a:pt x="1601" y="2968"/>
                  </a:lnTo>
                  <a:lnTo>
                    <a:pt x="1350" y="3142"/>
                  </a:lnTo>
                  <a:lnTo>
                    <a:pt x="1138" y="3335"/>
                  </a:lnTo>
                  <a:lnTo>
                    <a:pt x="752" y="3682"/>
                  </a:lnTo>
                  <a:lnTo>
                    <a:pt x="425" y="4048"/>
                  </a:lnTo>
                  <a:lnTo>
                    <a:pt x="309" y="4202"/>
                  </a:lnTo>
                  <a:lnTo>
                    <a:pt x="194" y="4356"/>
                  </a:lnTo>
                  <a:lnTo>
                    <a:pt x="116" y="4510"/>
                  </a:lnTo>
                  <a:lnTo>
                    <a:pt x="39" y="4645"/>
                  </a:lnTo>
                  <a:lnTo>
                    <a:pt x="1" y="4761"/>
                  </a:lnTo>
                  <a:lnTo>
                    <a:pt x="1" y="4877"/>
                  </a:lnTo>
                  <a:lnTo>
                    <a:pt x="1" y="4954"/>
                  </a:lnTo>
                  <a:lnTo>
                    <a:pt x="39" y="5011"/>
                  </a:lnTo>
                  <a:lnTo>
                    <a:pt x="290" y="5262"/>
                  </a:lnTo>
                  <a:lnTo>
                    <a:pt x="444" y="5397"/>
                  </a:lnTo>
                  <a:lnTo>
                    <a:pt x="637" y="5532"/>
                  </a:lnTo>
                  <a:lnTo>
                    <a:pt x="849" y="5647"/>
                  </a:lnTo>
                  <a:lnTo>
                    <a:pt x="1119" y="5744"/>
                  </a:lnTo>
                  <a:lnTo>
                    <a:pt x="1466" y="5821"/>
                  </a:lnTo>
                  <a:lnTo>
                    <a:pt x="1851" y="5879"/>
                  </a:lnTo>
                  <a:lnTo>
                    <a:pt x="2102" y="5879"/>
                  </a:lnTo>
                  <a:lnTo>
                    <a:pt x="2372" y="5860"/>
                  </a:lnTo>
                  <a:lnTo>
                    <a:pt x="2680" y="5840"/>
                  </a:lnTo>
                  <a:lnTo>
                    <a:pt x="3027" y="5782"/>
                  </a:lnTo>
                  <a:lnTo>
                    <a:pt x="3779" y="5647"/>
                  </a:lnTo>
                  <a:lnTo>
                    <a:pt x="4588" y="5474"/>
                  </a:lnTo>
                  <a:lnTo>
                    <a:pt x="5475" y="5262"/>
                  </a:lnTo>
                  <a:lnTo>
                    <a:pt x="6342" y="5031"/>
                  </a:lnTo>
                  <a:lnTo>
                    <a:pt x="8057" y="4587"/>
                  </a:lnTo>
                  <a:lnTo>
                    <a:pt x="8443" y="4491"/>
                  </a:lnTo>
                  <a:lnTo>
                    <a:pt x="8790" y="4375"/>
                  </a:lnTo>
                  <a:lnTo>
                    <a:pt x="9407" y="4163"/>
                  </a:lnTo>
                  <a:lnTo>
                    <a:pt x="9908" y="3951"/>
                  </a:lnTo>
                  <a:lnTo>
                    <a:pt x="10293" y="3739"/>
                  </a:lnTo>
                  <a:lnTo>
                    <a:pt x="10582" y="3566"/>
                  </a:lnTo>
                  <a:lnTo>
                    <a:pt x="10794" y="3431"/>
                  </a:lnTo>
                  <a:lnTo>
                    <a:pt x="10929" y="3315"/>
                  </a:lnTo>
                  <a:lnTo>
                    <a:pt x="9330"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4"/>
            <p:cNvSpPr/>
            <p:nvPr/>
          </p:nvSpPr>
          <p:spPr>
            <a:xfrm>
              <a:off x="5292393" y="3226128"/>
              <a:ext cx="76240" cy="54181"/>
            </a:xfrm>
            <a:custGeom>
              <a:avLst/>
              <a:gdLst/>
              <a:ahLst/>
              <a:cxnLst/>
              <a:rect l="l" t="t" r="r" b="b"/>
              <a:pathLst>
                <a:path w="2796" h="1987" extrusionOk="0">
                  <a:moveTo>
                    <a:pt x="2660" y="1"/>
                  </a:moveTo>
                  <a:lnTo>
                    <a:pt x="2602" y="20"/>
                  </a:lnTo>
                  <a:lnTo>
                    <a:pt x="2390" y="97"/>
                  </a:lnTo>
                  <a:lnTo>
                    <a:pt x="2178" y="194"/>
                  </a:lnTo>
                  <a:lnTo>
                    <a:pt x="1966" y="290"/>
                  </a:lnTo>
                  <a:lnTo>
                    <a:pt x="1754" y="425"/>
                  </a:lnTo>
                  <a:lnTo>
                    <a:pt x="1330" y="695"/>
                  </a:lnTo>
                  <a:lnTo>
                    <a:pt x="945" y="984"/>
                  </a:lnTo>
                  <a:lnTo>
                    <a:pt x="598" y="1254"/>
                  </a:lnTo>
                  <a:lnTo>
                    <a:pt x="328" y="1485"/>
                  </a:lnTo>
                  <a:lnTo>
                    <a:pt x="58" y="1736"/>
                  </a:lnTo>
                  <a:lnTo>
                    <a:pt x="20" y="1774"/>
                  </a:lnTo>
                  <a:lnTo>
                    <a:pt x="0" y="1832"/>
                  </a:lnTo>
                  <a:lnTo>
                    <a:pt x="20" y="1890"/>
                  </a:lnTo>
                  <a:lnTo>
                    <a:pt x="39" y="1948"/>
                  </a:lnTo>
                  <a:lnTo>
                    <a:pt x="97" y="1986"/>
                  </a:lnTo>
                  <a:lnTo>
                    <a:pt x="212" y="1986"/>
                  </a:lnTo>
                  <a:lnTo>
                    <a:pt x="270" y="1948"/>
                  </a:lnTo>
                  <a:lnTo>
                    <a:pt x="502" y="1736"/>
                  </a:lnTo>
                  <a:lnTo>
                    <a:pt x="771" y="1504"/>
                  </a:lnTo>
                  <a:lnTo>
                    <a:pt x="1099" y="1234"/>
                  </a:lnTo>
                  <a:lnTo>
                    <a:pt x="1465" y="965"/>
                  </a:lnTo>
                  <a:lnTo>
                    <a:pt x="1870" y="695"/>
                  </a:lnTo>
                  <a:lnTo>
                    <a:pt x="2294" y="463"/>
                  </a:lnTo>
                  <a:lnTo>
                    <a:pt x="2487" y="367"/>
                  </a:lnTo>
                  <a:lnTo>
                    <a:pt x="2699" y="290"/>
                  </a:lnTo>
                  <a:lnTo>
                    <a:pt x="2737" y="271"/>
                  </a:lnTo>
                  <a:lnTo>
                    <a:pt x="2776" y="232"/>
                  </a:lnTo>
                  <a:lnTo>
                    <a:pt x="2795" y="174"/>
                  </a:lnTo>
                  <a:lnTo>
                    <a:pt x="2795" y="116"/>
                  </a:lnTo>
                  <a:lnTo>
                    <a:pt x="2757" y="59"/>
                  </a:lnTo>
                  <a:lnTo>
                    <a:pt x="2718" y="20"/>
                  </a:lnTo>
                  <a:lnTo>
                    <a:pt x="2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4"/>
            <p:cNvSpPr/>
            <p:nvPr/>
          </p:nvSpPr>
          <p:spPr>
            <a:xfrm>
              <a:off x="5307635" y="3252413"/>
              <a:ext cx="64133" cy="37875"/>
            </a:xfrm>
            <a:custGeom>
              <a:avLst/>
              <a:gdLst/>
              <a:ahLst/>
              <a:cxnLst/>
              <a:rect l="l" t="t" r="r" b="b"/>
              <a:pathLst>
                <a:path w="2352" h="1389" extrusionOk="0">
                  <a:moveTo>
                    <a:pt x="2159" y="1"/>
                  </a:moveTo>
                  <a:lnTo>
                    <a:pt x="1889" y="97"/>
                  </a:lnTo>
                  <a:lnTo>
                    <a:pt x="1581" y="251"/>
                  </a:lnTo>
                  <a:lnTo>
                    <a:pt x="906" y="617"/>
                  </a:lnTo>
                  <a:lnTo>
                    <a:pt x="328" y="945"/>
                  </a:lnTo>
                  <a:lnTo>
                    <a:pt x="58" y="1118"/>
                  </a:lnTo>
                  <a:lnTo>
                    <a:pt x="20" y="1157"/>
                  </a:lnTo>
                  <a:lnTo>
                    <a:pt x="0" y="1215"/>
                  </a:lnTo>
                  <a:lnTo>
                    <a:pt x="0" y="1273"/>
                  </a:lnTo>
                  <a:lnTo>
                    <a:pt x="20" y="1311"/>
                  </a:lnTo>
                  <a:lnTo>
                    <a:pt x="77" y="1369"/>
                  </a:lnTo>
                  <a:lnTo>
                    <a:pt x="155" y="1388"/>
                  </a:lnTo>
                  <a:lnTo>
                    <a:pt x="193" y="1388"/>
                  </a:lnTo>
                  <a:lnTo>
                    <a:pt x="232" y="1369"/>
                  </a:lnTo>
                  <a:lnTo>
                    <a:pt x="463" y="1215"/>
                  </a:lnTo>
                  <a:lnTo>
                    <a:pt x="1022" y="887"/>
                  </a:lnTo>
                  <a:lnTo>
                    <a:pt x="1697" y="521"/>
                  </a:lnTo>
                  <a:lnTo>
                    <a:pt x="1986" y="386"/>
                  </a:lnTo>
                  <a:lnTo>
                    <a:pt x="2236" y="290"/>
                  </a:lnTo>
                  <a:lnTo>
                    <a:pt x="2294" y="251"/>
                  </a:lnTo>
                  <a:lnTo>
                    <a:pt x="2333" y="213"/>
                  </a:lnTo>
                  <a:lnTo>
                    <a:pt x="2352" y="155"/>
                  </a:lnTo>
                  <a:lnTo>
                    <a:pt x="2333" y="97"/>
                  </a:lnTo>
                  <a:lnTo>
                    <a:pt x="2313" y="39"/>
                  </a:lnTo>
                  <a:lnTo>
                    <a:pt x="2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4"/>
            <p:cNvSpPr/>
            <p:nvPr/>
          </p:nvSpPr>
          <p:spPr>
            <a:xfrm>
              <a:off x="5342319" y="3186209"/>
              <a:ext cx="56253" cy="24186"/>
            </a:xfrm>
            <a:custGeom>
              <a:avLst/>
              <a:gdLst/>
              <a:ahLst/>
              <a:cxnLst/>
              <a:rect l="l" t="t" r="r" b="b"/>
              <a:pathLst>
                <a:path w="2063" h="887" extrusionOk="0">
                  <a:moveTo>
                    <a:pt x="1889" y="0"/>
                  </a:moveTo>
                  <a:lnTo>
                    <a:pt x="1620" y="77"/>
                  </a:lnTo>
                  <a:lnTo>
                    <a:pt x="1330" y="154"/>
                  </a:lnTo>
                  <a:lnTo>
                    <a:pt x="752" y="347"/>
                  </a:lnTo>
                  <a:lnTo>
                    <a:pt x="309" y="520"/>
                  </a:lnTo>
                  <a:lnTo>
                    <a:pt x="97" y="598"/>
                  </a:lnTo>
                  <a:lnTo>
                    <a:pt x="39" y="636"/>
                  </a:lnTo>
                  <a:lnTo>
                    <a:pt x="20" y="675"/>
                  </a:lnTo>
                  <a:lnTo>
                    <a:pt x="1" y="732"/>
                  </a:lnTo>
                  <a:lnTo>
                    <a:pt x="20" y="790"/>
                  </a:lnTo>
                  <a:lnTo>
                    <a:pt x="39" y="829"/>
                  </a:lnTo>
                  <a:lnTo>
                    <a:pt x="78" y="867"/>
                  </a:lnTo>
                  <a:lnTo>
                    <a:pt x="116" y="887"/>
                  </a:lnTo>
                  <a:lnTo>
                    <a:pt x="213" y="887"/>
                  </a:lnTo>
                  <a:lnTo>
                    <a:pt x="849" y="636"/>
                  </a:lnTo>
                  <a:lnTo>
                    <a:pt x="1408" y="443"/>
                  </a:lnTo>
                  <a:lnTo>
                    <a:pt x="1677" y="366"/>
                  </a:lnTo>
                  <a:lnTo>
                    <a:pt x="1947" y="308"/>
                  </a:lnTo>
                  <a:lnTo>
                    <a:pt x="1986" y="289"/>
                  </a:lnTo>
                  <a:lnTo>
                    <a:pt x="2044" y="231"/>
                  </a:lnTo>
                  <a:lnTo>
                    <a:pt x="2063" y="193"/>
                  </a:lnTo>
                  <a:lnTo>
                    <a:pt x="2063" y="135"/>
                  </a:lnTo>
                  <a:lnTo>
                    <a:pt x="2044" y="77"/>
                  </a:lnTo>
                  <a:lnTo>
                    <a:pt x="2005" y="39"/>
                  </a:lnTo>
                  <a:lnTo>
                    <a:pt x="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4"/>
            <p:cNvSpPr/>
            <p:nvPr/>
          </p:nvSpPr>
          <p:spPr>
            <a:xfrm>
              <a:off x="5543604" y="2566046"/>
              <a:ext cx="563946" cy="738949"/>
            </a:xfrm>
            <a:custGeom>
              <a:avLst/>
              <a:gdLst/>
              <a:ahLst/>
              <a:cxnLst/>
              <a:rect l="l" t="t" r="r" b="b"/>
              <a:pathLst>
                <a:path w="20682" h="27100" extrusionOk="0">
                  <a:moveTo>
                    <a:pt x="8038" y="0"/>
                  </a:moveTo>
                  <a:lnTo>
                    <a:pt x="7595" y="20"/>
                  </a:lnTo>
                  <a:lnTo>
                    <a:pt x="7575" y="193"/>
                  </a:lnTo>
                  <a:lnTo>
                    <a:pt x="7537" y="694"/>
                  </a:lnTo>
                  <a:lnTo>
                    <a:pt x="7517" y="1484"/>
                  </a:lnTo>
                  <a:lnTo>
                    <a:pt x="7537" y="1986"/>
                  </a:lnTo>
                  <a:lnTo>
                    <a:pt x="7556" y="2545"/>
                  </a:lnTo>
                  <a:lnTo>
                    <a:pt x="7575" y="3142"/>
                  </a:lnTo>
                  <a:lnTo>
                    <a:pt x="7633" y="3797"/>
                  </a:lnTo>
                  <a:lnTo>
                    <a:pt x="7710" y="4511"/>
                  </a:lnTo>
                  <a:lnTo>
                    <a:pt x="7826" y="5262"/>
                  </a:lnTo>
                  <a:lnTo>
                    <a:pt x="7961" y="6033"/>
                  </a:lnTo>
                  <a:lnTo>
                    <a:pt x="8134" y="6843"/>
                  </a:lnTo>
                  <a:lnTo>
                    <a:pt x="8346" y="7691"/>
                  </a:lnTo>
                  <a:lnTo>
                    <a:pt x="8597" y="8558"/>
                  </a:lnTo>
                  <a:lnTo>
                    <a:pt x="8847" y="9329"/>
                  </a:lnTo>
                  <a:lnTo>
                    <a:pt x="9137" y="10119"/>
                  </a:lnTo>
                  <a:lnTo>
                    <a:pt x="9445" y="10948"/>
                  </a:lnTo>
                  <a:lnTo>
                    <a:pt x="9773" y="11796"/>
                  </a:lnTo>
                  <a:lnTo>
                    <a:pt x="10409" y="13377"/>
                  </a:lnTo>
                  <a:lnTo>
                    <a:pt x="11083" y="14919"/>
                  </a:lnTo>
                  <a:lnTo>
                    <a:pt x="11719" y="16383"/>
                  </a:lnTo>
                  <a:lnTo>
                    <a:pt x="12336" y="17713"/>
                  </a:lnTo>
                  <a:lnTo>
                    <a:pt x="13280" y="19718"/>
                  </a:lnTo>
                  <a:lnTo>
                    <a:pt x="13647" y="20489"/>
                  </a:lnTo>
                  <a:lnTo>
                    <a:pt x="13242" y="20450"/>
                  </a:lnTo>
                  <a:lnTo>
                    <a:pt x="12143" y="20335"/>
                  </a:lnTo>
                  <a:lnTo>
                    <a:pt x="10505" y="20219"/>
                  </a:lnTo>
                  <a:lnTo>
                    <a:pt x="9541" y="20181"/>
                  </a:lnTo>
                  <a:lnTo>
                    <a:pt x="8500" y="20142"/>
                  </a:lnTo>
                  <a:lnTo>
                    <a:pt x="7421" y="20103"/>
                  </a:lnTo>
                  <a:lnTo>
                    <a:pt x="6284" y="20103"/>
                  </a:lnTo>
                  <a:lnTo>
                    <a:pt x="5147" y="20142"/>
                  </a:lnTo>
                  <a:lnTo>
                    <a:pt x="4029" y="20200"/>
                  </a:lnTo>
                  <a:lnTo>
                    <a:pt x="2930" y="20296"/>
                  </a:lnTo>
                  <a:lnTo>
                    <a:pt x="2391" y="20373"/>
                  </a:lnTo>
                  <a:lnTo>
                    <a:pt x="1870" y="20450"/>
                  </a:lnTo>
                  <a:lnTo>
                    <a:pt x="1369" y="20527"/>
                  </a:lnTo>
                  <a:lnTo>
                    <a:pt x="887" y="20643"/>
                  </a:lnTo>
                  <a:lnTo>
                    <a:pt x="425" y="20759"/>
                  </a:lnTo>
                  <a:lnTo>
                    <a:pt x="1" y="20874"/>
                  </a:lnTo>
                  <a:lnTo>
                    <a:pt x="116" y="21279"/>
                  </a:lnTo>
                  <a:lnTo>
                    <a:pt x="251" y="21703"/>
                  </a:lnTo>
                  <a:lnTo>
                    <a:pt x="444" y="22204"/>
                  </a:lnTo>
                  <a:lnTo>
                    <a:pt x="656" y="22763"/>
                  </a:lnTo>
                  <a:lnTo>
                    <a:pt x="926" y="23303"/>
                  </a:lnTo>
                  <a:lnTo>
                    <a:pt x="1061" y="23573"/>
                  </a:lnTo>
                  <a:lnTo>
                    <a:pt x="1215" y="23804"/>
                  </a:lnTo>
                  <a:lnTo>
                    <a:pt x="1350" y="24035"/>
                  </a:lnTo>
                  <a:lnTo>
                    <a:pt x="1523" y="24209"/>
                  </a:lnTo>
                  <a:lnTo>
                    <a:pt x="2371" y="24382"/>
                  </a:lnTo>
                  <a:lnTo>
                    <a:pt x="3296" y="24575"/>
                  </a:lnTo>
                  <a:lnTo>
                    <a:pt x="4434" y="24845"/>
                  </a:lnTo>
                  <a:lnTo>
                    <a:pt x="5783" y="25173"/>
                  </a:lnTo>
                  <a:lnTo>
                    <a:pt x="7305" y="25520"/>
                  </a:lnTo>
                  <a:lnTo>
                    <a:pt x="8905" y="25886"/>
                  </a:lnTo>
                  <a:lnTo>
                    <a:pt x="10563" y="26233"/>
                  </a:lnTo>
                  <a:lnTo>
                    <a:pt x="12201" y="26541"/>
                  </a:lnTo>
                  <a:lnTo>
                    <a:pt x="13743" y="26811"/>
                  </a:lnTo>
                  <a:lnTo>
                    <a:pt x="14475" y="26907"/>
                  </a:lnTo>
                  <a:lnTo>
                    <a:pt x="15169" y="26984"/>
                  </a:lnTo>
                  <a:lnTo>
                    <a:pt x="15805" y="27061"/>
                  </a:lnTo>
                  <a:lnTo>
                    <a:pt x="16403" y="27081"/>
                  </a:lnTo>
                  <a:lnTo>
                    <a:pt x="16788" y="27100"/>
                  </a:lnTo>
                  <a:lnTo>
                    <a:pt x="17135" y="27061"/>
                  </a:lnTo>
                  <a:lnTo>
                    <a:pt x="17482" y="27023"/>
                  </a:lnTo>
                  <a:lnTo>
                    <a:pt x="17810" y="26946"/>
                  </a:lnTo>
                  <a:lnTo>
                    <a:pt x="18080" y="26869"/>
                  </a:lnTo>
                  <a:lnTo>
                    <a:pt x="18330" y="26772"/>
                  </a:lnTo>
                  <a:lnTo>
                    <a:pt x="18562" y="26657"/>
                  </a:lnTo>
                  <a:lnTo>
                    <a:pt x="18793" y="26522"/>
                  </a:lnTo>
                  <a:lnTo>
                    <a:pt x="19005" y="26368"/>
                  </a:lnTo>
                  <a:lnTo>
                    <a:pt x="19178" y="26213"/>
                  </a:lnTo>
                  <a:lnTo>
                    <a:pt x="19371" y="26040"/>
                  </a:lnTo>
                  <a:lnTo>
                    <a:pt x="19525" y="25866"/>
                  </a:lnTo>
                  <a:lnTo>
                    <a:pt x="19680" y="25674"/>
                  </a:lnTo>
                  <a:lnTo>
                    <a:pt x="19814" y="25462"/>
                  </a:lnTo>
                  <a:lnTo>
                    <a:pt x="19930" y="25250"/>
                  </a:lnTo>
                  <a:lnTo>
                    <a:pt x="20046" y="25038"/>
                  </a:lnTo>
                  <a:lnTo>
                    <a:pt x="20161" y="24826"/>
                  </a:lnTo>
                  <a:lnTo>
                    <a:pt x="20238" y="24594"/>
                  </a:lnTo>
                  <a:lnTo>
                    <a:pt x="20393" y="24132"/>
                  </a:lnTo>
                  <a:lnTo>
                    <a:pt x="20508" y="23669"/>
                  </a:lnTo>
                  <a:lnTo>
                    <a:pt x="20585" y="23207"/>
                  </a:lnTo>
                  <a:lnTo>
                    <a:pt x="20643" y="22744"/>
                  </a:lnTo>
                  <a:lnTo>
                    <a:pt x="20663" y="22320"/>
                  </a:lnTo>
                  <a:lnTo>
                    <a:pt x="20682" y="21915"/>
                  </a:lnTo>
                  <a:lnTo>
                    <a:pt x="20663" y="21549"/>
                  </a:lnTo>
                  <a:lnTo>
                    <a:pt x="20643" y="21221"/>
                  </a:lnTo>
                  <a:lnTo>
                    <a:pt x="20624" y="20951"/>
                  </a:lnTo>
                  <a:lnTo>
                    <a:pt x="20547" y="20547"/>
                  </a:lnTo>
                  <a:lnTo>
                    <a:pt x="20431" y="19911"/>
                  </a:lnTo>
                  <a:lnTo>
                    <a:pt x="20046" y="18041"/>
                  </a:lnTo>
                  <a:lnTo>
                    <a:pt x="19506" y="15613"/>
                  </a:lnTo>
                  <a:lnTo>
                    <a:pt x="19178" y="14283"/>
                  </a:lnTo>
                  <a:lnTo>
                    <a:pt x="18831" y="12876"/>
                  </a:lnTo>
                  <a:lnTo>
                    <a:pt x="18465" y="11469"/>
                  </a:lnTo>
                  <a:lnTo>
                    <a:pt x="18099" y="10081"/>
                  </a:lnTo>
                  <a:lnTo>
                    <a:pt x="17694" y="8732"/>
                  </a:lnTo>
                  <a:lnTo>
                    <a:pt x="17309" y="7460"/>
                  </a:lnTo>
                  <a:lnTo>
                    <a:pt x="16904" y="6303"/>
                  </a:lnTo>
                  <a:lnTo>
                    <a:pt x="16711" y="5783"/>
                  </a:lnTo>
                  <a:lnTo>
                    <a:pt x="16519" y="5282"/>
                  </a:lnTo>
                  <a:lnTo>
                    <a:pt x="16326" y="4838"/>
                  </a:lnTo>
                  <a:lnTo>
                    <a:pt x="16133" y="4433"/>
                  </a:lnTo>
                  <a:lnTo>
                    <a:pt x="15940" y="4087"/>
                  </a:lnTo>
                  <a:lnTo>
                    <a:pt x="15748" y="3797"/>
                  </a:lnTo>
                  <a:lnTo>
                    <a:pt x="15574" y="3528"/>
                  </a:lnTo>
                  <a:lnTo>
                    <a:pt x="15381" y="3277"/>
                  </a:lnTo>
                  <a:lnTo>
                    <a:pt x="15169" y="3046"/>
                  </a:lnTo>
                  <a:lnTo>
                    <a:pt x="14938" y="2814"/>
                  </a:lnTo>
                  <a:lnTo>
                    <a:pt x="14726" y="2583"/>
                  </a:lnTo>
                  <a:lnTo>
                    <a:pt x="14475" y="2371"/>
                  </a:lnTo>
                  <a:lnTo>
                    <a:pt x="14244" y="2178"/>
                  </a:lnTo>
                  <a:lnTo>
                    <a:pt x="13994" y="1986"/>
                  </a:lnTo>
                  <a:lnTo>
                    <a:pt x="13473" y="1619"/>
                  </a:lnTo>
                  <a:lnTo>
                    <a:pt x="12934" y="1292"/>
                  </a:lnTo>
                  <a:lnTo>
                    <a:pt x="12375" y="1022"/>
                  </a:lnTo>
                  <a:lnTo>
                    <a:pt x="11816" y="771"/>
                  </a:lnTo>
                  <a:lnTo>
                    <a:pt x="11237" y="559"/>
                  </a:lnTo>
                  <a:lnTo>
                    <a:pt x="10678" y="386"/>
                  </a:lnTo>
                  <a:lnTo>
                    <a:pt x="10120" y="232"/>
                  </a:lnTo>
                  <a:lnTo>
                    <a:pt x="9561" y="135"/>
                  </a:lnTo>
                  <a:lnTo>
                    <a:pt x="9040" y="58"/>
                  </a:lnTo>
                  <a:lnTo>
                    <a:pt x="8520" y="20"/>
                  </a:lnTo>
                  <a:lnTo>
                    <a:pt x="8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4"/>
            <p:cNvSpPr/>
            <p:nvPr/>
          </p:nvSpPr>
          <p:spPr>
            <a:xfrm>
              <a:off x="5105286" y="3255576"/>
              <a:ext cx="196599" cy="84638"/>
            </a:xfrm>
            <a:custGeom>
              <a:avLst/>
              <a:gdLst/>
              <a:ahLst/>
              <a:cxnLst/>
              <a:rect l="l" t="t" r="r" b="b"/>
              <a:pathLst>
                <a:path w="7210" h="3104" extrusionOk="0">
                  <a:moveTo>
                    <a:pt x="2140" y="0"/>
                  </a:moveTo>
                  <a:lnTo>
                    <a:pt x="1" y="636"/>
                  </a:lnTo>
                  <a:lnTo>
                    <a:pt x="5667" y="3103"/>
                  </a:lnTo>
                  <a:lnTo>
                    <a:pt x="7209" y="2294"/>
                  </a:lnTo>
                  <a:lnTo>
                    <a:pt x="2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4228158" y="2986477"/>
              <a:ext cx="426246" cy="208160"/>
            </a:xfrm>
            <a:custGeom>
              <a:avLst/>
              <a:gdLst/>
              <a:ahLst/>
              <a:cxnLst/>
              <a:rect l="l" t="t" r="r" b="b"/>
              <a:pathLst>
                <a:path w="15632" h="7634" extrusionOk="0">
                  <a:moveTo>
                    <a:pt x="5917" y="1"/>
                  </a:moveTo>
                  <a:lnTo>
                    <a:pt x="5782" y="20"/>
                  </a:lnTo>
                  <a:lnTo>
                    <a:pt x="5705" y="59"/>
                  </a:lnTo>
                  <a:lnTo>
                    <a:pt x="5647" y="116"/>
                  </a:lnTo>
                  <a:lnTo>
                    <a:pt x="5628" y="194"/>
                  </a:lnTo>
                  <a:lnTo>
                    <a:pt x="5628" y="251"/>
                  </a:lnTo>
                  <a:lnTo>
                    <a:pt x="5628" y="309"/>
                  </a:lnTo>
                  <a:lnTo>
                    <a:pt x="5705" y="425"/>
                  </a:lnTo>
                  <a:lnTo>
                    <a:pt x="5840" y="560"/>
                  </a:lnTo>
                  <a:lnTo>
                    <a:pt x="5994" y="695"/>
                  </a:lnTo>
                  <a:lnTo>
                    <a:pt x="6361" y="945"/>
                  </a:lnTo>
                  <a:lnTo>
                    <a:pt x="6650" y="1138"/>
                  </a:lnTo>
                  <a:lnTo>
                    <a:pt x="6881" y="1292"/>
                  </a:lnTo>
                  <a:lnTo>
                    <a:pt x="7112" y="1504"/>
                  </a:lnTo>
                  <a:lnTo>
                    <a:pt x="7363" y="1716"/>
                  </a:lnTo>
                  <a:lnTo>
                    <a:pt x="7633" y="1947"/>
                  </a:lnTo>
                  <a:lnTo>
                    <a:pt x="7267" y="1967"/>
                  </a:lnTo>
                  <a:lnTo>
                    <a:pt x="6322" y="2025"/>
                  </a:lnTo>
                  <a:lnTo>
                    <a:pt x="5069" y="2140"/>
                  </a:lnTo>
                  <a:lnTo>
                    <a:pt x="4414" y="2217"/>
                  </a:lnTo>
                  <a:lnTo>
                    <a:pt x="3778" y="2294"/>
                  </a:lnTo>
                  <a:lnTo>
                    <a:pt x="2506" y="2487"/>
                  </a:lnTo>
                  <a:lnTo>
                    <a:pt x="1349" y="2699"/>
                  </a:lnTo>
                  <a:lnTo>
                    <a:pt x="887" y="2796"/>
                  </a:lnTo>
                  <a:lnTo>
                    <a:pt x="501" y="2892"/>
                  </a:lnTo>
                  <a:lnTo>
                    <a:pt x="366" y="2930"/>
                  </a:lnTo>
                  <a:lnTo>
                    <a:pt x="251" y="2988"/>
                  </a:lnTo>
                  <a:lnTo>
                    <a:pt x="193" y="3027"/>
                  </a:lnTo>
                  <a:lnTo>
                    <a:pt x="154" y="3085"/>
                  </a:lnTo>
                  <a:lnTo>
                    <a:pt x="154" y="3123"/>
                  </a:lnTo>
                  <a:lnTo>
                    <a:pt x="174" y="3162"/>
                  </a:lnTo>
                  <a:lnTo>
                    <a:pt x="212" y="3200"/>
                  </a:lnTo>
                  <a:lnTo>
                    <a:pt x="251" y="3239"/>
                  </a:lnTo>
                  <a:lnTo>
                    <a:pt x="386" y="3297"/>
                  </a:lnTo>
                  <a:lnTo>
                    <a:pt x="578" y="3335"/>
                  </a:lnTo>
                  <a:lnTo>
                    <a:pt x="790" y="3374"/>
                  </a:lnTo>
                  <a:lnTo>
                    <a:pt x="1079" y="3393"/>
                  </a:lnTo>
                  <a:lnTo>
                    <a:pt x="1735" y="3432"/>
                  </a:lnTo>
                  <a:lnTo>
                    <a:pt x="2506" y="3470"/>
                  </a:lnTo>
                  <a:lnTo>
                    <a:pt x="3277" y="3509"/>
                  </a:lnTo>
                  <a:lnTo>
                    <a:pt x="4086" y="3547"/>
                  </a:lnTo>
                  <a:lnTo>
                    <a:pt x="4125" y="3586"/>
                  </a:lnTo>
                  <a:lnTo>
                    <a:pt x="4144" y="3644"/>
                  </a:lnTo>
                  <a:lnTo>
                    <a:pt x="4163" y="3682"/>
                  </a:lnTo>
                  <a:lnTo>
                    <a:pt x="4163" y="3740"/>
                  </a:lnTo>
                  <a:lnTo>
                    <a:pt x="4144" y="3779"/>
                  </a:lnTo>
                  <a:lnTo>
                    <a:pt x="4067" y="3817"/>
                  </a:lnTo>
                  <a:lnTo>
                    <a:pt x="3951" y="3836"/>
                  </a:lnTo>
                  <a:lnTo>
                    <a:pt x="2699" y="3991"/>
                  </a:lnTo>
                  <a:lnTo>
                    <a:pt x="1157" y="4183"/>
                  </a:lnTo>
                  <a:lnTo>
                    <a:pt x="906" y="4222"/>
                  </a:lnTo>
                  <a:lnTo>
                    <a:pt x="675" y="4280"/>
                  </a:lnTo>
                  <a:lnTo>
                    <a:pt x="463" y="4337"/>
                  </a:lnTo>
                  <a:lnTo>
                    <a:pt x="308" y="4395"/>
                  </a:lnTo>
                  <a:lnTo>
                    <a:pt x="174" y="4472"/>
                  </a:lnTo>
                  <a:lnTo>
                    <a:pt x="96" y="4530"/>
                  </a:lnTo>
                  <a:lnTo>
                    <a:pt x="39" y="4607"/>
                  </a:lnTo>
                  <a:lnTo>
                    <a:pt x="39" y="4684"/>
                  </a:lnTo>
                  <a:lnTo>
                    <a:pt x="39" y="4723"/>
                  </a:lnTo>
                  <a:lnTo>
                    <a:pt x="77" y="4742"/>
                  </a:lnTo>
                  <a:lnTo>
                    <a:pt x="154" y="4800"/>
                  </a:lnTo>
                  <a:lnTo>
                    <a:pt x="308" y="4858"/>
                  </a:lnTo>
                  <a:lnTo>
                    <a:pt x="501" y="4877"/>
                  </a:lnTo>
                  <a:lnTo>
                    <a:pt x="771" y="4896"/>
                  </a:lnTo>
                  <a:lnTo>
                    <a:pt x="1079" y="4916"/>
                  </a:lnTo>
                  <a:lnTo>
                    <a:pt x="1465" y="4896"/>
                  </a:lnTo>
                  <a:lnTo>
                    <a:pt x="1928" y="4877"/>
                  </a:lnTo>
                  <a:lnTo>
                    <a:pt x="3604" y="4742"/>
                  </a:lnTo>
                  <a:lnTo>
                    <a:pt x="3894" y="4723"/>
                  </a:lnTo>
                  <a:lnTo>
                    <a:pt x="4125" y="4723"/>
                  </a:lnTo>
                  <a:lnTo>
                    <a:pt x="4260" y="4742"/>
                  </a:lnTo>
                  <a:lnTo>
                    <a:pt x="4298" y="4762"/>
                  </a:lnTo>
                  <a:lnTo>
                    <a:pt x="4298" y="4781"/>
                  </a:lnTo>
                  <a:lnTo>
                    <a:pt x="4279" y="4819"/>
                  </a:lnTo>
                  <a:lnTo>
                    <a:pt x="4240" y="4877"/>
                  </a:lnTo>
                  <a:lnTo>
                    <a:pt x="4183" y="4916"/>
                  </a:lnTo>
                  <a:lnTo>
                    <a:pt x="4086" y="4974"/>
                  </a:lnTo>
                  <a:lnTo>
                    <a:pt x="3951" y="5012"/>
                  </a:lnTo>
                  <a:lnTo>
                    <a:pt x="3759" y="5051"/>
                  </a:lnTo>
                  <a:lnTo>
                    <a:pt x="3200" y="5147"/>
                  </a:lnTo>
                  <a:lnTo>
                    <a:pt x="2409" y="5282"/>
                  </a:lnTo>
                  <a:lnTo>
                    <a:pt x="1542" y="5455"/>
                  </a:lnTo>
                  <a:lnTo>
                    <a:pt x="790" y="5629"/>
                  </a:lnTo>
                  <a:lnTo>
                    <a:pt x="386" y="5725"/>
                  </a:lnTo>
                  <a:lnTo>
                    <a:pt x="212" y="5783"/>
                  </a:lnTo>
                  <a:lnTo>
                    <a:pt x="77" y="5879"/>
                  </a:lnTo>
                  <a:lnTo>
                    <a:pt x="39" y="5918"/>
                  </a:lnTo>
                  <a:lnTo>
                    <a:pt x="19" y="5957"/>
                  </a:lnTo>
                  <a:lnTo>
                    <a:pt x="0" y="5995"/>
                  </a:lnTo>
                  <a:lnTo>
                    <a:pt x="0" y="6053"/>
                  </a:lnTo>
                  <a:lnTo>
                    <a:pt x="19" y="6091"/>
                  </a:lnTo>
                  <a:lnTo>
                    <a:pt x="58" y="6130"/>
                  </a:lnTo>
                  <a:lnTo>
                    <a:pt x="154" y="6207"/>
                  </a:lnTo>
                  <a:lnTo>
                    <a:pt x="328" y="6265"/>
                  </a:lnTo>
                  <a:lnTo>
                    <a:pt x="540" y="6323"/>
                  </a:lnTo>
                  <a:lnTo>
                    <a:pt x="848" y="6342"/>
                  </a:lnTo>
                  <a:lnTo>
                    <a:pt x="1291" y="6323"/>
                  </a:lnTo>
                  <a:lnTo>
                    <a:pt x="1793" y="6303"/>
                  </a:lnTo>
                  <a:lnTo>
                    <a:pt x="2332" y="6246"/>
                  </a:lnTo>
                  <a:lnTo>
                    <a:pt x="3354" y="6149"/>
                  </a:lnTo>
                  <a:lnTo>
                    <a:pt x="4028" y="6072"/>
                  </a:lnTo>
                  <a:lnTo>
                    <a:pt x="4183" y="6053"/>
                  </a:lnTo>
                  <a:lnTo>
                    <a:pt x="4318" y="6072"/>
                  </a:lnTo>
                  <a:lnTo>
                    <a:pt x="4433" y="6111"/>
                  </a:lnTo>
                  <a:lnTo>
                    <a:pt x="4491" y="6149"/>
                  </a:lnTo>
                  <a:lnTo>
                    <a:pt x="4510" y="6207"/>
                  </a:lnTo>
                  <a:lnTo>
                    <a:pt x="4510" y="6265"/>
                  </a:lnTo>
                  <a:lnTo>
                    <a:pt x="4452" y="6323"/>
                  </a:lnTo>
                  <a:lnTo>
                    <a:pt x="4375" y="6342"/>
                  </a:lnTo>
                  <a:lnTo>
                    <a:pt x="3913" y="6477"/>
                  </a:lnTo>
                  <a:lnTo>
                    <a:pt x="3142" y="6708"/>
                  </a:lnTo>
                  <a:lnTo>
                    <a:pt x="1947" y="7094"/>
                  </a:lnTo>
                  <a:lnTo>
                    <a:pt x="1850" y="7152"/>
                  </a:lnTo>
                  <a:lnTo>
                    <a:pt x="1735" y="7229"/>
                  </a:lnTo>
                  <a:lnTo>
                    <a:pt x="1638" y="7325"/>
                  </a:lnTo>
                  <a:lnTo>
                    <a:pt x="1581" y="7402"/>
                  </a:lnTo>
                  <a:lnTo>
                    <a:pt x="1581" y="7460"/>
                  </a:lnTo>
                  <a:lnTo>
                    <a:pt x="1581" y="7498"/>
                  </a:lnTo>
                  <a:lnTo>
                    <a:pt x="1600" y="7537"/>
                  </a:lnTo>
                  <a:lnTo>
                    <a:pt x="1658" y="7576"/>
                  </a:lnTo>
                  <a:lnTo>
                    <a:pt x="1716" y="7595"/>
                  </a:lnTo>
                  <a:lnTo>
                    <a:pt x="1831" y="7614"/>
                  </a:lnTo>
                  <a:lnTo>
                    <a:pt x="1947" y="7633"/>
                  </a:lnTo>
                  <a:lnTo>
                    <a:pt x="2101" y="7633"/>
                  </a:lnTo>
                  <a:lnTo>
                    <a:pt x="2390" y="7614"/>
                  </a:lnTo>
                  <a:lnTo>
                    <a:pt x="2776" y="7537"/>
                  </a:lnTo>
                  <a:lnTo>
                    <a:pt x="3759" y="7344"/>
                  </a:lnTo>
                  <a:lnTo>
                    <a:pt x="4742" y="7132"/>
                  </a:lnTo>
                  <a:lnTo>
                    <a:pt x="5146" y="7074"/>
                  </a:lnTo>
                  <a:lnTo>
                    <a:pt x="5397" y="7036"/>
                  </a:lnTo>
                  <a:lnTo>
                    <a:pt x="6149" y="6997"/>
                  </a:lnTo>
                  <a:lnTo>
                    <a:pt x="7401" y="6901"/>
                  </a:lnTo>
                  <a:lnTo>
                    <a:pt x="8134" y="6824"/>
                  </a:lnTo>
                  <a:lnTo>
                    <a:pt x="8847" y="6728"/>
                  </a:lnTo>
                  <a:lnTo>
                    <a:pt x="9541" y="6612"/>
                  </a:lnTo>
                  <a:lnTo>
                    <a:pt x="9849" y="6554"/>
                  </a:lnTo>
                  <a:lnTo>
                    <a:pt x="10138" y="6477"/>
                  </a:lnTo>
                  <a:lnTo>
                    <a:pt x="10639" y="6323"/>
                  </a:lnTo>
                  <a:lnTo>
                    <a:pt x="11044" y="6169"/>
                  </a:lnTo>
                  <a:lnTo>
                    <a:pt x="11372" y="6034"/>
                  </a:lnTo>
                  <a:lnTo>
                    <a:pt x="11622" y="5918"/>
                  </a:lnTo>
                  <a:lnTo>
                    <a:pt x="11834" y="5822"/>
                  </a:lnTo>
                  <a:lnTo>
                    <a:pt x="12008" y="5745"/>
                  </a:lnTo>
                  <a:lnTo>
                    <a:pt x="12181" y="5687"/>
                  </a:lnTo>
                  <a:lnTo>
                    <a:pt x="12914" y="5687"/>
                  </a:lnTo>
                  <a:lnTo>
                    <a:pt x="13820" y="5648"/>
                  </a:lnTo>
                  <a:lnTo>
                    <a:pt x="14764" y="5610"/>
                  </a:lnTo>
                  <a:lnTo>
                    <a:pt x="15150" y="5610"/>
                  </a:lnTo>
                  <a:lnTo>
                    <a:pt x="15439" y="5629"/>
                  </a:lnTo>
                  <a:lnTo>
                    <a:pt x="15497" y="5629"/>
                  </a:lnTo>
                  <a:lnTo>
                    <a:pt x="15535" y="5610"/>
                  </a:lnTo>
                  <a:lnTo>
                    <a:pt x="15574" y="5571"/>
                  </a:lnTo>
                  <a:lnTo>
                    <a:pt x="15612" y="5513"/>
                  </a:lnTo>
                  <a:lnTo>
                    <a:pt x="15632" y="5359"/>
                  </a:lnTo>
                  <a:lnTo>
                    <a:pt x="15632" y="5166"/>
                  </a:lnTo>
                  <a:lnTo>
                    <a:pt x="15612" y="4935"/>
                  </a:lnTo>
                  <a:lnTo>
                    <a:pt x="15574" y="4684"/>
                  </a:lnTo>
                  <a:lnTo>
                    <a:pt x="15458" y="4106"/>
                  </a:lnTo>
                  <a:lnTo>
                    <a:pt x="15304" y="3547"/>
                  </a:lnTo>
                  <a:lnTo>
                    <a:pt x="15169" y="3046"/>
                  </a:lnTo>
                  <a:lnTo>
                    <a:pt x="15015" y="2545"/>
                  </a:lnTo>
                  <a:lnTo>
                    <a:pt x="14726" y="2584"/>
                  </a:lnTo>
                  <a:lnTo>
                    <a:pt x="14398" y="2584"/>
                  </a:lnTo>
                  <a:lnTo>
                    <a:pt x="13993" y="2564"/>
                  </a:lnTo>
                  <a:lnTo>
                    <a:pt x="13492" y="2526"/>
                  </a:lnTo>
                  <a:lnTo>
                    <a:pt x="13222" y="2468"/>
                  </a:lnTo>
                  <a:lnTo>
                    <a:pt x="12933" y="2410"/>
                  </a:lnTo>
                  <a:lnTo>
                    <a:pt x="12644" y="2333"/>
                  </a:lnTo>
                  <a:lnTo>
                    <a:pt x="12355" y="2237"/>
                  </a:lnTo>
                  <a:lnTo>
                    <a:pt x="12047" y="2121"/>
                  </a:lnTo>
                  <a:lnTo>
                    <a:pt x="11738" y="1986"/>
                  </a:lnTo>
                  <a:lnTo>
                    <a:pt x="11102" y="1697"/>
                  </a:lnTo>
                  <a:lnTo>
                    <a:pt x="10447" y="1408"/>
                  </a:lnTo>
                  <a:lnTo>
                    <a:pt x="9753" y="1157"/>
                  </a:lnTo>
                  <a:lnTo>
                    <a:pt x="9098" y="926"/>
                  </a:lnTo>
                  <a:lnTo>
                    <a:pt x="7864" y="521"/>
                  </a:lnTo>
                  <a:lnTo>
                    <a:pt x="6900" y="232"/>
                  </a:lnTo>
                  <a:lnTo>
                    <a:pt x="6573" y="116"/>
                  </a:lnTo>
                  <a:lnTo>
                    <a:pt x="6284" y="59"/>
                  </a:lnTo>
                  <a:lnTo>
                    <a:pt x="6071" y="20"/>
                  </a:lnTo>
                  <a:lnTo>
                    <a:pt x="5917"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4"/>
            <p:cNvSpPr/>
            <p:nvPr/>
          </p:nvSpPr>
          <p:spPr>
            <a:xfrm>
              <a:off x="4357432" y="3067951"/>
              <a:ext cx="52054" cy="79376"/>
            </a:xfrm>
            <a:custGeom>
              <a:avLst/>
              <a:gdLst/>
              <a:ahLst/>
              <a:cxnLst/>
              <a:rect l="l" t="t" r="r" b="b"/>
              <a:pathLst>
                <a:path w="1909" h="2911" extrusionOk="0">
                  <a:moveTo>
                    <a:pt x="174" y="0"/>
                  </a:moveTo>
                  <a:lnTo>
                    <a:pt x="116" y="20"/>
                  </a:lnTo>
                  <a:lnTo>
                    <a:pt x="58" y="39"/>
                  </a:lnTo>
                  <a:lnTo>
                    <a:pt x="20" y="77"/>
                  </a:lnTo>
                  <a:lnTo>
                    <a:pt x="1" y="135"/>
                  </a:lnTo>
                  <a:lnTo>
                    <a:pt x="20" y="193"/>
                  </a:lnTo>
                  <a:lnTo>
                    <a:pt x="135" y="559"/>
                  </a:lnTo>
                  <a:lnTo>
                    <a:pt x="270" y="906"/>
                  </a:lnTo>
                  <a:lnTo>
                    <a:pt x="444" y="1311"/>
                  </a:lnTo>
                  <a:lnTo>
                    <a:pt x="694" y="1754"/>
                  </a:lnTo>
                  <a:lnTo>
                    <a:pt x="829" y="1966"/>
                  </a:lnTo>
                  <a:lnTo>
                    <a:pt x="964" y="2178"/>
                  </a:lnTo>
                  <a:lnTo>
                    <a:pt x="1118" y="2390"/>
                  </a:lnTo>
                  <a:lnTo>
                    <a:pt x="1292" y="2564"/>
                  </a:lnTo>
                  <a:lnTo>
                    <a:pt x="1485" y="2737"/>
                  </a:lnTo>
                  <a:lnTo>
                    <a:pt x="1677" y="2891"/>
                  </a:lnTo>
                  <a:lnTo>
                    <a:pt x="1716" y="2911"/>
                  </a:lnTo>
                  <a:lnTo>
                    <a:pt x="1755" y="2911"/>
                  </a:lnTo>
                  <a:lnTo>
                    <a:pt x="1832" y="2891"/>
                  </a:lnTo>
                  <a:lnTo>
                    <a:pt x="1889" y="2853"/>
                  </a:lnTo>
                  <a:lnTo>
                    <a:pt x="1909" y="2795"/>
                  </a:lnTo>
                  <a:lnTo>
                    <a:pt x="1909" y="2737"/>
                  </a:lnTo>
                  <a:lnTo>
                    <a:pt x="1889" y="2679"/>
                  </a:lnTo>
                  <a:lnTo>
                    <a:pt x="1851" y="2641"/>
                  </a:lnTo>
                  <a:lnTo>
                    <a:pt x="1658" y="2506"/>
                  </a:lnTo>
                  <a:lnTo>
                    <a:pt x="1504" y="2352"/>
                  </a:lnTo>
                  <a:lnTo>
                    <a:pt x="1330" y="2159"/>
                  </a:lnTo>
                  <a:lnTo>
                    <a:pt x="1196" y="1966"/>
                  </a:lnTo>
                  <a:lnTo>
                    <a:pt x="1061" y="1774"/>
                  </a:lnTo>
                  <a:lnTo>
                    <a:pt x="926" y="1562"/>
                  </a:lnTo>
                  <a:lnTo>
                    <a:pt x="714" y="1137"/>
                  </a:lnTo>
                  <a:lnTo>
                    <a:pt x="540" y="752"/>
                  </a:lnTo>
                  <a:lnTo>
                    <a:pt x="405" y="424"/>
                  </a:lnTo>
                  <a:lnTo>
                    <a:pt x="309" y="116"/>
                  </a:lnTo>
                  <a:lnTo>
                    <a:pt x="270" y="58"/>
                  </a:lnTo>
                  <a:lnTo>
                    <a:pt x="232" y="20"/>
                  </a:lnTo>
                  <a:lnTo>
                    <a:pt x="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4"/>
            <p:cNvSpPr/>
            <p:nvPr/>
          </p:nvSpPr>
          <p:spPr>
            <a:xfrm>
              <a:off x="4432062" y="3035885"/>
              <a:ext cx="55217" cy="37875"/>
            </a:xfrm>
            <a:custGeom>
              <a:avLst/>
              <a:gdLst/>
              <a:ahLst/>
              <a:cxnLst/>
              <a:rect l="l" t="t" r="r" b="b"/>
              <a:pathLst>
                <a:path w="2025" h="1389" extrusionOk="0">
                  <a:moveTo>
                    <a:pt x="78" y="1"/>
                  </a:moveTo>
                  <a:lnTo>
                    <a:pt x="39" y="39"/>
                  </a:lnTo>
                  <a:lnTo>
                    <a:pt x="1" y="97"/>
                  </a:lnTo>
                  <a:lnTo>
                    <a:pt x="1" y="155"/>
                  </a:lnTo>
                  <a:lnTo>
                    <a:pt x="20" y="213"/>
                  </a:lnTo>
                  <a:lnTo>
                    <a:pt x="135" y="386"/>
                  </a:lnTo>
                  <a:lnTo>
                    <a:pt x="270" y="560"/>
                  </a:lnTo>
                  <a:lnTo>
                    <a:pt x="463" y="752"/>
                  </a:lnTo>
                  <a:lnTo>
                    <a:pt x="714" y="964"/>
                  </a:lnTo>
                  <a:lnTo>
                    <a:pt x="868" y="1061"/>
                  </a:lnTo>
                  <a:lnTo>
                    <a:pt x="1041" y="1138"/>
                  </a:lnTo>
                  <a:lnTo>
                    <a:pt x="1215" y="1215"/>
                  </a:lnTo>
                  <a:lnTo>
                    <a:pt x="1408" y="1292"/>
                  </a:lnTo>
                  <a:lnTo>
                    <a:pt x="1620" y="1350"/>
                  </a:lnTo>
                  <a:lnTo>
                    <a:pt x="1851" y="1388"/>
                  </a:lnTo>
                  <a:lnTo>
                    <a:pt x="1928" y="1388"/>
                  </a:lnTo>
                  <a:lnTo>
                    <a:pt x="1986" y="1350"/>
                  </a:lnTo>
                  <a:lnTo>
                    <a:pt x="2005" y="1311"/>
                  </a:lnTo>
                  <a:lnTo>
                    <a:pt x="2024" y="1253"/>
                  </a:lnTo>
                  <a:lnTo>
                    <a:pt x="2024" y="1196"/>
                  </a:lnTo>
                  <a:lnTo>
                    <a:pt x="2005" y="1157"/>
                  </a:lnTo>
                  <a:lnTo>
                    <a:pt x="1947" y="1118"/>
                  </a:lnTo>
                  <a:lnTo>
                    <a:pt x="1889" y="1099"/>
                  </a:lnTo>
                  <a:lnTo>
                    <a:pt x="1697" y="1061"/>
                  </a:lnTo>
                  <a:lnTo>
                    <a:pt x="1504" y="1003"/>
                  </a:lnTo>
                  <a:lnTo>
                    <a:pt x="1330" y="945"/>
                  </a:lnTo>
                  <a:lnTo>
                    <a:pt x="1176" y="868"/>
                  </a:lnTo>
                  <a:lnTo>
                    <a:pt x="1022" y="791"/>
                  </a:lnTo>
                  <a:lnTo>
                    <a:pt x="906" y="714"/>
                  </a:lnTo>
                  <a:lnTo>
                    <a:pt x="675" y="540"/>
                  </a:lnTo>
                  <a:lnTo>
                    <a:pt x="502" y="367"/>
                  </a:lnTo>
                  <a:lnTo>
                    <a:pt x="386" y="232"/>
                  </a:lnTo>
                  <a:lnTo>
                    <a:pt x="290" y="78"/>
                  </a:lnTo>
                  <a:lnTo>
                    <a:pt x="251" y="20"/>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5660280" y="3239270"/>
              <a:ext cx="372638" cy="69396"/>
            </a:xfrm>
            <a:custGeom>
              <a:avLst/>
              <a:gdLst/>
              <a:ahLst/>
              <a:cxnLst/>
              <a:rect l="l" t="t" r="r" b="b"/>
              <a:pathLst>
                <a:path w="13666" h="2545" extrusionOk="0">
                  <a:moveTo>
                    <a:pt x="135" y="1"/>
                  </a:moveTo>
                  <a:lnTo>
                    <a:pt x="78" y="20"/>
                  </a:lnTo>
                  <a:lnTo>
                    <a:pt x="39" y="59"/>
                  </a:lnTo>
                  <a:lnTo>
                    <a:pt x="0" y="116"/>
                  </a:lnTo>
                  <a:lnTo>
                    <a:pt x="0" y="174"/>
                  </a:lnTo>
                  <a:lnTo>
                    <a:pt x="20" y="232"/>
                  </a:lnTo>
                  <a:lnTo>
                    <a:pt x="58" y="271"/>
                  </a:lnTo>
                  <a:lnTo>
                    <a:pt x="116" y="309"/>
                  </a:lnTo>
                  <a:lnTo>
                    <a:pt x="1427" y="617"/>
                  </a:lnTo>
                  <a:lnTo>
                    <a:pt x="2911" y="964"/>
                  </a:lnTo>
                  <a:lnTo>
                    <a:pt x="4511" y="1331"/>
                  </a:lnTo>
                  <a:lnTo>
                    <a:pt x="6187" y="1678"/>
                  </a:lnTo>
                  <a:lnTo>
                    <a:pt x="7826" y="1986"/>
                  </a:lnTo>
                  <a:lnTo>
                    <a:pt x="9406" y="2256"/>
                  </a:lnTo>
                  <a:lnTo>
                    <a:pt x="10158" y="2371"/>
                  </a:lnTo>
                  <a:lnTo>
                    <a:pt x="10852" y="2449"/>
                  </a:lnTo>
                  <a:lnTo>
                    <a:pt x="11507" y="2506"/>
                  </a:lnTo>
                  <a:lnTo>
                    <a:pt x="12105" y="2545"/>
                  </a:lnTo>
                  <a:lnTo>
                    <a:pt x="12683" y="2545"/>
                  </a:lnTo>
                  <a:lnTo>
                    <a:pt x="12991" y="2526"/>
                  </a:lnTo>
                  <a:lnTo>
                    <a:pt x="13280" y="2468"/>
                  </a:lnTo>
                  <a:lnTo>
                    <a:pt x="13569" y="2410"/>
                  </a:lnTo>
                  <a:lnTo>
                    <a:pt x="13608" y="2371"/>
                  </a:lnTo>
                  <a:lnTo>
                    <a:pt x="13647" y="2333"/>
                  </a:lnTo>
                  <a:lnTo>
                    <a:pt x="13666" y="2275"/>
                  </a:lnTo>
                  <a:lnTo>
                    <a:pt x="13666" y="2217"/>
                  </a:lnTo>
                  <a:lnTo>
                    <a:pt x="13647" y="2159"/>
                  </a:lnTo>
                  <a:lnTo>
                    <a:pt x="13589" y="2140"/>
                  </a:lnTo>
                  <a:lnTo>
                    <a:pt x="13550" y="2121"/>
                  </a:lnTo>
                  <a:lnTo>
                    <a:pt x="13492" y="2121"/>
                  </a:lnTo>
                  <a:lnTo>
                    <a:pt x="13165" y="2179"/>
                  </a:lnTo>
                  <a:lnTo>
                    <a:pt x="12837" y="2237"/>
                  </a:lnTo>
                  <a:lnTo>
                    <a:pt x="12490" y="2256"/>
                  </a:lnTo>
                  <a:lnTo>
                    <a:pt x="12124" y="2256"/>
                  </a:lnTo>
                  <a:lnTo>
                    <a:pt x="11526" y="2217"/>
                  </a:lnTo>
                  <a:lnTo>
                    <a:pt x="10890" y="2140"/>
                  </a:lnTo>
                  <a:lnTo>
                    <a:pt x="10177" y="2063"/>
                  </a:lnTo>
                  <a:lnTo>
                    <a:pt x="9445" y="1947"/>
                  </a:lnTo>
                  <a:lnTo>
                    <a:pt x="7864" y="1697"/>
                  </a:lnTo>
                  <a:lnTo>
                    <a:pt x="6226" y="1369"/>
                  </a:lnTo>
                  <a:lnTo>
                    <a:pt x="4568" y="1022"/>
                  </a:lnTo>
                  <a:lnTo>
                    <a:pt x="2969" y="675"/>
                  </a:lnTo>
                  <a:lnTo>
                    <a:pt x="1485" y="328"/>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4"/>
            <p:cNvSpPr/>
            <p:nvPr/>
          </p:nvSpPr>
          <p:spPr>
            <a:xfrm>
              <a:off x="5539923" y="2883490"/>
              <a:ext cx="380000" cy="255960"/>
            </a:xfrm>
            <a:custGeom>
              <a:avLst/>
              <a:gdLst/>
              <a:ahLst/>
              <a:cxnLst/>
              <a:rect l="l" t="t" r="r" b="b"/>
              <a:pathLst>
                <a:path w="13936" h="9387" extrusionOk="0">
                  <a:moveTo>
                    <a:pt x="9908" y="0"/>
                  </a:moveTo>
                  <a:lnTo>
                    <a:pt x="9850" y="19"/>
                  </a:lnTo>
                  <a:lnTo>
                    <a:pt x="9792" y="39"/>
                  </a:lnTo>
                  <a:lnTo>
                    <a:pt x="9773" y="96"/>
                  </a:lnTo>
                  <a:lnTo>
                    <a:pt x="9753" y="154"/>
                  </a:lnTo>
                  <a:lnTo>
                    <a:pt x="9753" y="212"/>
                  </a:lnTo>
                  <a:lnTo>
                    <a:pt x="10312" y="1561"/>
                  </a:lnTo>
                  <a:lnTo>
                    <a:pt x="10891" y="2910"/>
                  </a:lnTo>
                  <a:lnTo>
                    <a:pt x="11450" y="4202"/>
                  </a:lnTo>
                  <a:lnTo>
                    <a:pt x="11989" y="5416"/>
                  </a:lnTo>
                  <a:lnTo>
                    <a:pt x="12934" y="7421"/>
                  </a:lnTo>
                  <a:lnTo>
                    <a:pt x="13531" y="8654"/>
                  </a:lnTo>
                  <a:lnTo>
                    <a:pt x="12664" y="8577"/>
                  </a:lnTo>
                  <a:lnTo>
                    <a:pt x="11334" y="8481"/>
                  </a:lnTo>
                  <a:lnTo>
                    <a:pt x="9657" y="8384"/>
                  </a:lnTo>
                  <a:lnTo>
                    <a:pt x="8732" y="8346"/>
                  </a:lnTo>
                  <a:lnTo>
                    <a:pt x="7749" y="8327"/>
                  </a:lnTo>
                  <a:lnTo>
                    <a:pt x="6747" y="8327"/>
                  </a:lnTo>
                  <a:lnTo>
                    <a:pt x="5706" y="8346"/>
                  </a:lnTo>
                  <a:lnTo>
                    <a:pt x="4684" y="8384"/>
                  </a:lnTo>
                  <a:lnTo>
                    <a:pt x="3682" y="8442"/>
                  </a:lnTo>
                  <a:lnTo>
                    <a:pt x="2718" y="8558"/>
                  </a:lnTo>
                  <a:lnTo>
                    <a:pt x="2236" y="8616"/>
                  </a:lnTo>
                  <a:lnTo>
                    <a:pt x="1774" y="8693"/>
                  </a:lnTo>
                  <a:lnTo>
                    <a:pt x="1331" y="8770"/>
                  </a:lnTo>
                  <a:lnTo>
                    <a:pt x="907" y="8866"/>
                  </a:lnTo>
                  <a:lnTo>
                    <a:pt x="502" y="8982"/>
                  </a:lnTo>
                  <a:lnTo>
                    <a:pt x="97" y="9097"/>
                  </a:lnTo>
                  <a:lnTo>
                    <a:pt x="58" y="9136"/>
                  </a:lnTo>
                  <a:lnTo>
                    <a:pt x="20" y="9175"/>
                  </a:lnTo>
                  <a:lnTo>
                    <a:pt x="1" y="9232"/>
                  </a:lnTo>
                  <a:lnTo>
                    <a:pt x="1" y="9290"/>
                  </a:lnTo>
                  <a:lnTo>
                    <a:pt x="39" y="9329"/>
                  </a:lnTo>
                  <a:lnTo>
                    <a:pt x="58" y="9367"/>
                  </a:lnTo>
                  <a:lnTo>
                    <a:pt x="97" y="9387"/>
                  </a:lnTo>
                  <a:lnTo>
                    <a:pt x="193" y="9387"/>
                  </a:lnTo>
                  <a:lnTo>
                    <a:pt x="617" y="9252"/>
                  </a:lnTo>
                  <a:lnTo>
                    <a:pt x="1080" y="9136"/>
                  </a:lnTo>
                  <a:lnTo>
                    <a:pt x="1543" y="9040"/>
                  </a:lnTo>
                  <a:lnTo>
                    <a:pt x="2044" y="8963"/>
                  </a:lnTo>
                  <a:lnTo>
                    <a:pt x="2564" y="8885"/>
                  </a:lnTo>
                  <a:lnTo>
                    <a:pt x="3084" y="8808"/>
                  </a:lnTo>
                  <a:lnTo>
                    <a:pt x="4164" y="8712"/>
                  </a:lnTo>
                  <a:lnTo>
                    <a:pt x="5282" y="8654"/>
                  </a:lnTo>
                  <a:lnTo>
                    <a:pt x="6400" y="8616"/>
                  </a:lnTo>
                  <a:lnTo>
                    <a:pt x="7518" y="8616"/>
                  </a:lnTo>
                  <a:lnTo>
                    <a:pt x="8597" y="8654"/>
                  </a:lnTo>
                  <a:lnTo>
                    <a:pt x="9638" y="8673"/>
                  </a:lnTo>
                  <a:lnTo>
                    <a:pt x="10601" y="8731"/>
                  </a:lnTo>
                  <a:lnTo>
                    <a:pt x="12220" y="8847"/>
                  </a:lnTo>
                  <a:lnTo>
                    <a:pt x="13338" y="8943"/>
                  </a:lnTo>
                  <a:lnTo>
                    <a:pt x="13762" y="9001"/>
                  </a:lnTo>
                  <a:lnTo>
                    <a:pt x="13840" y="8982"/>
                  </a:lnTo>
                  <a:lnTo>
                    <a:pt x="13897" y="8924"/>
                  </a:lnTo>
                  <a:lnTo>
                    <a:pt x="13936" y="8847"/>
                  </a:lnTo>
                  <a:lnTo>
                    <a:pt x="13917" y="8770"/>
                  </a:lnTo>
                  <a:lnTo>
                    <a:pt x="13531" y="7980"/>
                  </a:lnTo>
                  <a:lnTo>
                    <a:pt x="12587" y="5975"/>
                  </a:lnTo>
                  <a:lnTo>
                    <a:pt x="11989" y="4645"/>
                  </a:lnTo>
                  <a:lnTo>
                    <a:pt x="11334" y="3200"/>
                  </a:lnTo>
                  <a:lnTo>
                    <a:pt x="10679" y="1658"/>
                  </a:lnTo>
                  <a:lnTo>
                    <a:pt x="10042" y="96"/>
                  </a:lnTo>
                  <a:lnTo>
                    <a:pt x="10004" y="39"/>
                  </a:lnTo>
                  <a:lnTo>
                    <a:pt x="9965" y="19"/>
                  </a:lnTo>
                  <a:lnTo>
                    <a:pt x="9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5422211" y="2879809"/>
              <a:ext cx="42592" cy="64133"/>
            </a:xfrm>
            <a:custGeom>
              <a:avLst/>
              <a:gdLst/>
              <a:ahLst/>
              <a:cxnLst/>
              <a:rect l="l" t="t" r="r" b="b"/>
              <a:pathLst>
                <a:path w="1562" h="2352" extrusionOk="0">
                  <a:moveTo>
                    <a:pt x="154" y="0"/>
                  </a:moveTo>
                  <a:lnTo>
                    <a:pt x="97" y="19"/>
                  </a:lnTo>
                  <a:lnTo>
                    <a:pt x="58" y="58"/>
                  </a:lnTo>
                  <a:lnTo>
                    <a:pt x="19" y="96"/>
                  </a:lnTo>
                  <a:lnTo>
                    <a:pt x="0" y="154"/>
                  </a:lnTo>
                  <a:lnTo>
                    <a:pt x="19" y="212"/>
                  </a:lnTo>
                  <a:lnTo>
                    <a:pt x="58" y="270"/>
                  </a:lnTo>
                  <a:lnTo>
                    <a:pt x="97" y="289"/>
                  </a:lnTo>
                  <a:lnTo>
                    <a:pt x="154" y="308"/>
                  </a:lnTo>
                  <a:lnTo>
                    <a:pt x="405" y="328"/>
                  </a:lnTo>
                  <a:lnTo>
                    <a:pt x="482" y="347"/>
                  </a:lnTo>
                  <a:lnTo>
                    <a:pt x="540" y="366"/>
                  </a:lnTo>
                  <a:lnTo>
                    <a:pt x="578" y="386"/>
                  </a:lnTo>
                  <a:lnTo>
                    <a:pt x="598" y="424"/>
                  </a:lnTo>
                  <a:lnTo>
                    <a:pt x="617" y="482"/>
                  </a:lnTo>
                  <a:lnTo>
                    <a:pt x="636" y="636"/>
                  </a:lnTo>
                  <a:lnTo>
                    <a:pt x="656" y="713"/>
                  </a:lnTo>
                  <a:lnTo>
                    <a:pt x="694" y="771"/>
                  </a:lnTo>
                  <a:lnTo>
                    <a:pt x="752" y="810"/>
                  </a:lnTo>
                  <a:lnTo>
                    <a:pt x="810" y="848"/>
                  </a:lnTo>
                  <a:lnTo>
                    <a:pt x="906" y="867"/>
                  </a:lnTo>
                  <a:lnTo>
                    <a:pt x="1002" y="867"/>
                  </a:lnTo>
                  <a:lnTo>
                    <a:pt x="1041" y="945"/>
                  </a:lnTo>
                  <a:lnTo>
                    <a:pt x="1080" y="1041"/>
                  </a:lnTo>
                  <a:lnTo>
                    <a:pt x="1137" y="1349"/>
                  </a:lnTo>
                  <a:lnTo>
                    <a:pt x="1214" y="1754"/>
                  </a:lnTo>
                  <a:lnTo>
                    <a:pt x="1253" y="2197"/>
                  </a:lnTo>
                  <a:lnTo>
                    <a:pt x="1272" y="2255"/>
                  </a:lnTo>
                  <a:lnTo>
                    <a:pt x="1311" y="2294"/>
                  </a:lnTo>
                  <a:lnTo>
                    <a:pt x="1349" y="2332"/>
                  </a:lnTo>
                  <a:lnTo>
                    <a:pt x="1407" y="2352"/>
                  </a:lnTo>
                  <a:lnTo>
                    <a:pt x="1426" y="2332"/>
                  </a:lnTo>
                  <a:lnTo>
                    <a:pt x="1484" y="2332"/>
                  </a:lnTo>
                  <a:lnTo>
                    <a:pt x="1523" y="2294"/>
                  </a:lnTo>
                  <a:lnTo>
                    <a:pt x="1542" y="2236"/>
                  </a:lnTo>
                  <a:lnTo>
                    <a:pt x="1561" y="2178"/>
                  </a:lnTo>
                  <a:lnTo>
                    <a:pt x="1504" y="1658"/>
                  </a:lnTo>
                  <a:lnTo>
                    <a:pt x="1446" y="1253"/>
                  </a:lnTo>
                  <a:lnTo>
                    <a:pt x="1369" y="964"/>
                  </a:lnTo>
                  <a:lnTo>
                    <a:pt x="1292" y="771"/>
                  </a:lnTo>
                  <a:lnTo>
                    <a:pt x="1214" y="655"/>
                  </a:lnTo>
                  <a:lnTo>
                    <a:pt x="1137" y="598"/>
                  </a:lnTo>
                  <a:lnTo>
                    <a:pt x="1080" y="578"/>
                  </a:lnTo>
                  <a:lnTo>
                    <a:pt x="925" y="578"/>
                  </a:lnTo>
                  <a:lnTo>
                    <a:pt x="906" y="424"/>
                  </a:lnTo>
                  <a:lnTo>
                    <a:pt x="868" y="289"/>
                  </a:lnTo>
                  <a:lnTo>
                    <a:pt x="790" y="174"/>
                  </a:lnTo>
                  <a:lnTo>
                    <a:pt x="694" y="116"/>
                  </a:lnTo>
                  <a:lnTo>
                    <a:pt x="598" y="58"/>
                  </a:lnTo>
                  <a:lnTo>
                    <a:pt x="482" y="19"/>
                  </a:lnTo>
                  <a:lnTo>
                    <a:pt x="366" y="19"/>
                  </a:lnTo>
                  <a:lnTo>
                    <a:pt x="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4"/>
            <p:cNvSpPr/>
            <p:nvPr/>
          </p:nvSpPr>
          <p:spPr>
            <a:xfrm>
              <a:off x="5144714" y="2888725"/>
              <a:ext cx="62579" cy="36293"/>
            </a:xfrm>
            <a:custGeom>
              <a:avLst/>
              <a:gdLst/>
              <a:ahLst/>
              <a:cxnLst/>
              <a:rect l="l" t="t" r="r" b="b"/>
              <a:pathLst>
                <a:path w="2295" h="1331" extrusionOk="0">
                  <a:moveTo>
                    <a:pt x="135" y="1"/>
                  </a:moveTo>
                  <a:lnTo>
                    <a:pt x="77" y="20"/>
                  </a:lnTo>
                  <a:lnTo>
                    <a:pt x="39" y="59"/>
                  </a:lnTo>
                  <a:lnTo>
                    <a:pt x="20" y="97"/>
                  </a:lnTo>
                  <a:lnTo>
                    <a:pt x="0" y="155"/>
                  </a:lnTo>
                  <a:lnTo>
                    <a:pt x="20" y="213"/>
                  </a:lnTo>
                  <a:lnTo>
                    <a:pt x="58" y="271"/>
                  </a:lnTo>
                  <a:lnTo>
                    <a:pt x="116" y="290"/>
                  </a:lnTo>
                  <a:lnTo>
                    <a:pt x="328" y="367"/>
                  </a:lnTo>
                  <a:lnTo>
                    <a:pt x="559" y="444"/>
                  </a:lnTo>
                  <a:lnTo>
                    <a:pt x="848" y="560"/>
                  </a:lnTo>
                  <a:lnTo>
                    <a:pt x="1157" y="695"/>
                  </a:lnTo>
                  <a:lnTo>
                    <a:pt x="1465" y="868"/>
                  </a:lnTo>
                  <a:lnTo>
                    <a:pt x="1774" y="1061"/>
                  </a:lnTo>
                  <a:lnTo>
                    <a:pt x="1909" y="1176"/>
                  </a:lnTo>
                  <a:lnTo>
                    <a:pt x="2024" y="1292"/>
                  </a:lnTo>
                  <a:lnTo>
                    <a:pt x="2082" y="1311"/>
                  </a:lnTo>
                  <a:lnTo>
                    <a:pt x="2140" y="1331"/>
                  </a:lnTo>
                  <a:lnTo>
                    <a:pt x="2198" y="1311"/>
                  </a:lnTo>
                  <a:lnTo>
                    <a:pt x="2236" y="1292"/>
                  </a:lnTo>
                  <a:lnTo>
                    <a:pt x="2275" y="1234"/>
                  </a:lnTo>
                  <a:lnTo>
                    <a:pt x="2294" y="1176"/>
                  </a:lnTo>
                  <a:lnTo>
                    <a:pt x="2275" y="1119"/>
                  </a:lnTo>
                  <a:lnTo>
                    <a:pt x="2236" y="1080"/>
                  </a:lnTo>
                  <a:lnTo>
                    <a:pt x="2101" y="945"/>
                  </a:lnTo>
                  <a:lnTo>
                    <a:pt x="1966" y="830"/>
                  </a:lnTo>
                  <a:lnTo>
                    <a:pt x="1639" y="618"/>
                  </a:lnTo>
                  <a:lnTo>
                    <a:pt x="1311" y="444"/>
                  </a:lnTo>
                  <a:lnTo>
                    <a:pt x="983" y="290"/>
                  </a:lnTo>
                  <a:lnTo>
                    <a:pt x="694" y="174"/>
                  </a:lnTo>
                  <a:lnTo>
                    <a:pt x="444" y="78"/>
                  </a:lnTo>
                  <a:lnTo>
                    <a:pt x="1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5135253" y="2898187"/>
              <a:ext cx="50472" cy="55735"/>
            </a:xfrm>
            <a:custGeom>
              <a:avLst/>
              <a:gdLst/>
              <a:ahLst/>
              <a:cxnLst/>
              <a:rect l="l" t="t" r="r" b="b"/>
              <a:pathLst>
                <a:path w="1851" h="2044" extrusionOk="0">
                  <a:moveTo>
                    <a:pt x="97" y="1"/>
                  </a:moveTo>
                  <a:lnTo>
                    <a:pt x="39" y="39"/>
                  </a:lnTo>
                  <a:lnTo>
                    <a:pt x="20" y="97"/>
                  </a:lnTo>
                  <a:lnTo>
                    <a:pt x="0" y="155"/>
                  </a:lnTo>
                  <a:lnTo>
                    <a:pt x="20" y="213"/>
                  </a:lnTo>
                  <a:lnTo>
                    <a:pt x="58" y="251"/>
                  </a:lnTo>
                  <a:lnTo>
                    <a:pt x="424" y="598"/>
                  </a:lnTo>
                  <a:lnTo>
                    <a:pt x="887" y="1061"/>
                  </a:lnTo>
                  <a:lnTo>
                    <a:pt x="1099" y="1292"/>
                  </a:lnTo>
                  <a:lnTo>
                    <a:pt x="1311" y="1543"/>
                  </a:lnTo>
                  <a:lnTo>
                    <a:pt x="1465" y="1755"/>
                  </a:lnTo>
                  <a:lnTo>
                    <a:pt x="1562" y="1947"/>
                  </a:lnTo>
                  <a:lnTo>
                    <a:pt x="1581" y="1986"/>
                  </a:lnTo>
                  <a:lnTo>
                    <a:pt x="1619" y="2024"/>
                  </a:lnTo>
                  <a:lnTo>
                    <a:pt x="1658" y="2044"/>
                  </a:lnTo>
                  <a:lnTo>
                    <a:pt x="1754" y="2044"/>
                  </a:lnTo>
                  <a:lnTo>
                    <a:pt x="1793" y="2005"/>
                  </a:lnTo>
                  <a:lnTo>
                    <a:pt x="1832" y="1967"/>
                  </a:lnTo>
                  <a:lnTo>
                    <a:pt x="1851" y="1909"/>
                  </a:lnTo>
                  <a:lnTo>
                    <a:pt x="1832" y="1851"/>
                  </a:lnTo>
                  <a:lnTo>
                    <a:pt x="1793" y="1735"/>
                  </a:lnTo>
                  <a:lnTo>
                    <a:pt x="1716" y="1600"/>
                  </a:lnTo>
                  <a:lnTo>
                    <a:pt x="1504" y="1311"/>
                  </a:lnTo>
                  <a:lnTo>
                    <a:pt x="1253" y="1003"/>
                  </a:lnTo>
                  <a:lnTo>
                    <a:pt x="983" y="733"/>
                  </a:lnTo>
                  <a:lnTo>
                    <a:pt x="502" y="251"/>
                  </a:lnTo>
                  <a:lnTo>
                    <a:pt x="251" y="39"/>
                  </a:lnTo>
                  <a:lnTo>
                    <a:pt x="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5911492" y="3120495"/>
              <a:ext cx="59934" cy="46273"/>
            </a:xfrm>
            <a:custGeom>
              <a:avLst/>
              <a:gdLst/>
              <a:ahLst/>
              <a:cxnLst/>
              <a:rect l="l" t="t" r="r" b="b"/>
              <a:pathLst>
                <a:path w="2198" h="1697" extrusionOk="0">
                  <a:moveTo>
                    <a:pt x="135" y="1"/>
                  </a:moveTo>
                  <a:lnTo>
                    <a:pt x="78" y="20"/>
                  </a:lnTo>
                  <a:lnTo>
                    <a:pt x="39" y="59"/>
                  </a:lnTo>
                  <a:lnTo>
                    <a:pt x="20" y="97"/>
                  </a:lnTo>
                  <a:lnTo>
                    <a:pt x="1" y="155"/>
                  </a:lnTo>
                  <a:lnTo>
                    <a:pt x="20" y="213"/>
                  </a:lnTo>
                  <a:lnTo>
                    <a:pt x="58" y="271"/>
                  </a:lnTo>
                  <a:lnTo>
                    <a:pt x="116" y="290"/>
                  </a:lnTo>
                  <a:lnTo>
                    <a:pt x="290" y="367"/>
                  </a:lnTo>
                  <a:lnTo>
                    <a:pt x="482" y="463"/>
                  </a:lnTo>
                  <a:lnTo>
                    <a:pt x="733" y="598"/>
                  </a:lnTo>
                  <a:lnTo>
                    <a:pt x="1022" y="772"/>
                  </a:lnTo>
                  <a:lnTo>
                    <a:pt x="1330" y="1003"/>
                  </a:lnTo>
                  <a:lnTo>
                    <a:pt x="1639" y="1292"/>
                  </a:lnTo>
                  <a:lnTo>
                    <a:pt x="1793" y="1446"/>
                  </a:lnTo>
                  <a:lnTo>
                    <a:pt x="1928" y="1639"/>
                  </a:lnTo>
                  <a:lnTo>
                    <a:pt x="1986" y="1678"/>
                  </a:lnTo>
                  <a:lnTo>
                    <a:pt x="2044" y="1697"/>
                  </a:lnTo>
                  <a:lnTo>
                    <a:pt x="2101" y="1678"/>
                  </a:lnTo>
                  <a:lnTo>
                    <a:pt x="2140" y="1658"/>
                  </a:lnTo>
                  <a:lnTo>
                    <a:pt x="2178" y="1620"/>
                  </a:lnTo>
                  <a:lnTo>
                    <a:pt x="2198" y="1562"/>
                  </a:lnTo>
                  <a:lnTo>
                    <a:pt x="2198" y="1504"/>
                  </a:lnTo>
                  <a:lnTo>
                    <a:pt x="2178" y="1446"/>
                  </a:lnTo>
                  <a:lnTo>
                    <a:pt x="2005" y="1254"/>
                  </a:lnTo>
                  <a:lnTo>
                    <a:pt x="1851" y="1080"/>
                  </a:lnTo>
                  <a:lnTo>
                    <a:pt x="1697" y="926"/>
                  </a:lnTo>
                  <a:lnTo>
                    <a:pt x="1523" y="772"/>
                  </a:lnTo>
                  <a:lnTo>
                    <a:pt x="1196" y="521"/>
                  </a:lnTo>
                  <a:lnTo>
                    <a:pt x="887" y="328"/>
                  </a:lnTo>
                  <a:lnTo>
                    <a:pt x="637" y="193"/>
                  </a:lnTo>
                  <a:lnTo>
                    <a:pt x="405" y="97"/>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4874061" y="4264622"/>
              <a:ext cx="85156" cy="142991"/>
            </a:xfrm>
            <a:custGeom>
              <a:avLst/>
              <a:gdLst/>
              <a:ahLst/>
              <a:cxnLst/>
              <a:rect l="l" t="t" r="r" b="b"/>
              <a:pathLst>
                <a:path w="3123" h="5244" extrusionOk="0">
                  <a:moveTo>
                    <a:pt x="2930" y="1"/>
                  </a:moveTo>
                  <a:lnTo>
                    <a:pt x="2872" y="20"/>
                  </a:lnTo>
                  <a:lnTo>
                    <a:pt x="2833" y="78"/>
                  </a:lnTo>
                  <a:lnTo>
                    <a:pt x="19" y="5012"/>
                  </a:lnTo>
                  <a:lnTo>
                    <a:pt x="0" y="5070"/>
                  </a:lnTo>
                  <a:lnTo>
                    <a:pt x="0" y="5128"/>
                  </a:lnTo>
                  <a:lnTo>
                    <a:pt x="19" y="5186"/>
                  </a:lnTo>
                  <a:lnTo>
                    <a:pt x="77" y="5224"/>
                  </a:lnTo>
                  <a:lnTo>
                    <a:pt x="135" y="5243"/>
                  </a:lnTo>
                  <a:lnTo>
                    <a:pt x="212" y="5224"/>
                  </a:lnTo>
                  <a:lnTo>
                    <a:pt x="270" y="5166"/>
                  </a:lnTo>
                  <a:lnTo>
                    <a:pt x="3103" y="213"/>
                  </a:lnTo>
                  <a:lnTo>
                    <a:pt x="3123" y="155"/>
                  </a:lnTo>
                  <a:lnTo>
                    <a:pt x="3123" y="97"/>
                  </a:lnTo>
                  <a:lnTo>
                    <a:pt x="3084" y="59"/>
                  </a:lnTo>
                  <a:lnTo>
                    <a:pt x="3045" y="20"/>
                  </a:lnTo>
                  <a:lnTo>
                    <a:pt x="2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5021194" y="3488901"/>
              <a:ext cx="118286" cy="671708"/>
            </a:xfrm>
            <a:custGeom>
              <a:avLst/>
              <a:gdLst/>
              <a:ahLst/>
              <a:cxnLst/>
              <a:rect l="l" t="t" r="r" b="b"/>
              <a:pathLst>
                <a:path w="4338" h="24634" extrusionOk="0">
                  <a:moveTo>
                    <a:pt x="4145" y="1"/>
                  </a:moveTo>
                  <a:lnTo>
                    <a:pt x="4106" y="40"/>
                  </a:lnTo>
                  <a:lnTo>
                    <a:pt x="4068" y="78"/>
                  </a:lnTo>
                  <a:lnTo>
                    <a:pt x="4049" y="136"/>
                  </a:lnTo>
                  <a:lnTo>
                    <a:pt x="1" y="24460"/>
                  </a:lnTo>
                  <a:lnTo>
                    <a:pt x="1" y="24518"/>
                  </a:lnTo>
                  <a:lnTo>
                    <a:pt x="39" y="24576"/>
                  </a:lnTo>
                  <a:lnTo>
                    <a:pt x="78" y="24614"/>
                  </a:lnTo>
                  <a:lnTo>
                    <a:pt x="136" y="24634"/>
                  </a:lnTo>
                  <a:lnTo>
                    <a:pt x="213" y="24634"/>
                  </a:lnTo>
                  <a:lnTo>
                    <a:pt x="252" y="24595"/>
                  </a:lnTo>
                  <a:lnTo>
                    <a:pt x="290" y="24556"/>
                  </a:lnTo>
                  <a:lnTo>
                    <a:pt x="309" y="24518"/>
                  </a:lnTo>
                  <a:lnTo>
                    <a:pt x="4338" y="174"/>
                  </a:lnTo>
                  <a:lnTo>
                    <a:pt x="4338" y="117"/>
                  </a:lnTo>
                  <a:lnTo>
                    <a:pt x="4318" y="59"/>
                  </a:lnTo>
                  <a:lnTo>
                    <a:pt x="4280" y="20"/>
                  </a:lnTo>
                  <a:lnTo>
                    <a:pt x="4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24"/>
          <p:cNvGrpSpPr/>
          <p:nvPr/>
        </p:nvGrpSpPr>
        <p:grpSpPr>
          <a:xfrm>
            <a:off x="1211088" y="1995225"/>
            <a:ext cx="793625" cy="1995400"/>
            <a:chOff x="1211088" y="1995225"/>
            <a:chExt cx="793625" cy="1995400"/>
          </a:xfrm>
        </p:grpSpPr>
        <p:sp>
          <p:nvSpPr>
            <p:cNvPr id="633" name="Google Shape;633;p24"/>
            <p:cNvSpPr/>
            <p:nvPr/>
          </p:nvSpPr>
          <p:spPr>
            <a:xfrm>
              <a:off x="1418763" y="3334300"/>
              <a:ext cx="421150" cy="50625"/>
            </a:xfrm>
            <a:custGeom>
              <a:avLst/>
              <a:gdLst/>
              <a:ahLst/>
              <a:cxnLst/>
              <a:rect l="l" t="t" r="r" b="b"/>
              <a:pathLst>
                <a:path w="16846" h="2025" extrusionOk="0">
                  <a:moveTo>
                    <a:pt x="8423" y="1"/>
                  </a:moveTo>
                  <a:lnTo>
                    <a:pt x="6727" y="20"/>
                  </a:lnTo>
                  <a:lnTo>
                    <a:pt x="5146" y="78"/>
                  </a:lnTo>
                  <a:lnTo>
                    <a:pt x="3720" y="174"/>
                  </a:lnTo>
                  <a:lnTo>
                    <a:pt x="3065" y="232"/>
                  </a:lnTo>
                  <a:lnTo>
                    <a:pt x="2467" y="309"/>
                  </a:lnTo>
                  <a:lnTo>
                    <a:pt x="1928" y="367"/>
                  </a:lnTo>
                  <a:lnTo>
                    <a:pt x="1446" y="444"/>
                  </a:lnTo>
                  <a:lnTo>
                    <a:pt x="1022" y="540"/>
                  </a:lnTo>
                  <a:lnTo>
                    <a:pt x="656" y="618"/>
                  </a:lnTo>
                  <a:lnTo>
                    <a:pt x="386" y="714"/>
                  </a:lnTo>
                  <a:lnTo>
                    <a:pt x="174" y="810"/>
                  </a:lnTo>
                  <a:lnTo>
                    <a:pt x="97" y="868"/>
                  </a:lnTo>
                  <a:lnTo>
                    <a:pt x="39" y="907"/>
                  </a:lnTo>
                  <a:lnTo>
                    <a:pt x="19" y="964"/>
                  </a:lnTo>
                  <a:lnTo>
                    <a:pt x="0" y="1022"/>
                  </a:lnTo>
                  <a:lnTo>
                    <a:pt x="19" y="1061"/>
                  </a:lnTo>
                  <a:lnTo>
                    <a:pt x="39" y="1119"/>
                  </a:lnTo>
                  <a:lnTo>
                    <a:pt x="97" y="1157"/>
                  </a:lnTo>
                  <a:lnTo>
                    <a:pt x="174" y="1215"/>
                  </a:lnTo>
                  <a:lnTo>
                    <a:pt x="386" y="1311"/>
                  </a:lnTo>
                  <a:lnTo>
                    <a:pt x="656" y="1408"/>
                  </a:lnTo>
                  <a:lnTo>
                    <a:pt x="1022" y="1485"/>
                  </a:lnTo>
                  <a:lnTo>
                    <a:pt x="1446" y="1581"/>
                  </a:lnTo>
                  <a:lnTo>
                    <a:pt x="1928" y="1658"/>
                  </a:lnTo>
                  <a:lnTo>
                    <a:pt x="2467" y="1716"/>
                  </a:lnTo>
                  <a:lnTo>
                    <a:pt x="3065" y="1793"/>
                  </a:lnTo>
                  <a:lnTo>
                    <a:pt x="3720" y="1851"/>
                  </a:lnTo>
                  <a:lnTo>
                    <a:pt x="5146" y="1947"/>
                  </a:lnTo>
                  <a:lnTo>
                    <a:pt x="6727" y="2005"/>
                  </a:lnTo>
                  <a:lnTo>
                    <a:pt x="8423" y="2025"/>
                  </a:lnTo>
                  <a:lnTo>
                    <a:pt x="10119" y="2005"/>
                  </a:lnTo>
                  <a:lnTo>
                    <a:pt x="11700" y="1947"/>
                  </a:lnTo>
                  <a:lnTo>
                    <a:pt x="13126" y="1851"/>
                  </a:lnTo>
                  <a:lnTo>
                    <a:pt x="13781" y="1793"/>
                  </a:lnTo>
                  <a:lnTo>
                    <a:pt x="14379" y="1716"/>
                  </a:lnTo>
                  <a:lnTo>
                    <a:pt x="14918" y="1658"/>
                  </a:lnTo>
                  <a:lnTo>
                    <a:pt x="15400" y="1581"/>
                  </a:lnTo>
                  <a:lnTo>
                    <a:pt x="15824" y="1485"/>
                  </a:lnTo>
                  <a:lnTo>
                    <a:pt x="16171" y="1408"/>
                  </a:lnTo>
                  <a:lnTo>
                    <a:pt x="16460" y="1311"/>
                  </a:lnTo>
                  <a:lnTo>
                    <a:pt x="16672" y="1215"/>
                  </a:lnTo>
                  <a:lnTo>
                    <a:pt x="16750" y="1157"/>
                  </a:lnTo>
                  <a:lnTo>
                    <a:pt x="16788" y="1119"/>
                  </a:lnTo>
                  <a:lnTo>
                    <a:pt x="16827" y="1061"/>
                  </a:lnTo>
                  <a:lnTo>
                    <a:pt x="16846" y="1022"/>
                  </a:lnTo>
                  <a:lnTo>
                    <a:pt x="16827" y="964"/>
                  </a:lnTo>
                  <a:lnTo>
                    <a:pt x="16788" y="907"/>
                  </a:lnTo>
                  <a:lnTo>
                    <a:pt x="16750" y="868"/>
                  </a:lnTo>
                  <a:lnTo>
                    <a:pt x="16672" y="810"/>
                  </a:lnTo>
                  <a:lnTo>
                    <a:pt x="16460" y="714"/>
                  </a:lnTo>
                  <a:lnTo>
                    <a:pt x="16171" y="618"/>
                  </a:lnTo>
                  <a:lnTo>
                    <a:pt x="15824" y="540"/>
                  </a:lnTo>
                  <a:lnTo>
                    <a:pt x="15400" y="444"/>
                  </a:lnTo>
                  <a:lnTo>
                    <a:pt x="14918" y="367"/>
                  </a:lnTo>
                  <a:lnTo>
                    <a:pt x="14379" y="309"/>
                  </a:lnTo>
                  <a:lnTo>
                    <a:pt x="13781" y="232"/>
                  </a:lnTo>
                  <a:lnTo>
                    <a:pt x="13126" y="174"/>
                  </a:lnTo>
                  <a:lnTo>
                    <a:pt x="11700" y="78"/>
                  </a:lnTo>
                  <a:lnTo>
                    <a:pt x="10119" y="20"/>
                  </a:lnTo>
                  <a:lnTo>
                    <a:pt x="84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4"/>
            <p:cNvSpPr/>
            <p:nvPr/>
          </p:nvSpPr>
          <p:spPr>
            <a:xfrm>
              <a:off x="1327688" y="3887000"/>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a:off x="1251063" y="1995225"/>
              <a:ext cx="438050" cy="1282725"/>
            </a:xfrm>
            <a:custGeom>
              <a:avLst/>
              <a:gdLst/>
              <a:ahLst/>
              <a:cxnLst/>
              <a:rect l="l" t="t" r="r" b="b"/>
              <a:pathLst>
                <a:path w="17522" h="51309" extrusionOk="0">
                  <a:moveTo>
                    <a:pt x="1562" y="1"/>
                  </a:moveTo>
                  <a:lnTo>
                    <a:pt x="1408" y="20"/>
                  </a:lnTo>
                  <a:lnTo>
                    <a:pt x="1273" y="39"/>
                  </a:lnTo>
                  <a:lnTo>
                    <a:pt x="1119" y="78"/>
                  </a:lnTo>
                  <a:lnTo>
                    <a:pt x="984" y="135"/>
                  </a:lnTo>
                  <a:lnTo>
                    <a:pt x="868" y="213"/>
                  </a:lnTo>
                  <a:lnTo>
                    <a:pt x="733" y="309"/>
                  </a:lnTo>
                  <a:lnTo>
                    <a:pt x="637" y="405"/>
                  </a:lnTo>
                  <a:lnTo>
                    <a:pt x="540" y="540"/>
                  </a:lnTo>
                  <a:lnTo>
                    <a:pt x="483" y="675"/>
                  </a:lnTo>
                  <a:lnTo>
                    <a:pt x="425" y="829"/>
                  </a:lnTo>
                  <a:lnTo>
                    <a:pt x="386" y="983"/>
                  </a:lnTo>
                  <a:lnTo>
                    <a:pt x="251" y="2275"/>
                  </a:lnTo>
                  <a:lnTo>
                    <a:pt x="136" y="3547"/>
                  </a:lnTo>
                  <a:lnTo>
                    <a:pt x="59" y="4800"/>
                  </a:lnTo>
                  <a:lnTo>
                    <a:pt x="20" y="6072"/>
                  </a:lnTo>
                  <a:lnTo>
                    <a:pt x="1" y="7325"/>
                  </a:lnTo>
                  <a:lnTo>
                    <a:pt x="1" y="8558"/>
                  </a:lnTo>
                  <a:lnTo>
                    <a:pt x="39" y="9792"/>
                  </a:lnTo>
                  <a:lnTo>
                    <a:pt x="97" y="11006"/>
                  </a:lnTo>
                  <a:lnTo>
                    <a:pt x="174" y="12220"/>
                  </a:lnTo>
                  <a:lnTo>
                    <a:pt x="290" y="13415"/>
                  </a:lnTo>
                  <a:lnTo>
                    <a:pt x="406" y="14610"/>
                  </a:lnTo>
                  <a:lnTo>
                    <a:pt x="560" y="15805"/>
                  </a:lnTo>
                  <a:lnTo>
                    <a:pt x="733" y="16962"/>
                  </a:lnTo>
                  <a:lnTo>
                    <a:pt x="926" y="18118"/>
                  </a:lnTo>
                  <a:lnTo>
                    <a:pt x="1138" y="19275"/>
                  </a:lnTo>
                  <a:lnTo>
                    <a:pt x="1369" y="20393"/>
                  </a:lnTo>
                  <a:lnTo>
                    <a:pt x="1601" y="21511"/>
                  </a:lnTo>
                  <a:lnTo>
                    <a:pt x="1870" y="22629"/>
                  </a:lnTo>
                  <a:lnTo>
                    <a:pt x="2140" y="23708"/>
                  </a:lnTo>
                  <a:lnTo>
                    <a:pt x="2429" y="24787"/>
                  </a:lnTo>
                  <a:lnTo>
                    <a:pt x="2738" y="25847"/>
                  </a:lnTo>
                  <a:lnTo>
                    <a:pt x="3065" y="26888"/>
                  </a:lnTo>
                  <a:lnTo>
                    <a:pt x="3393" y="27929"/>
                  </a:lnTo>
                  <a:lnTo>
                    <a:pt x="3721" y="28931"/>
                  </a:lnTo>
                  <a:lnTo>
                    <a:pt x="4068" y="29933"/>
                  </a:lnTo>
                  <a:lnTo>
                    <a:pt x="4434" y="30916"/>
                  </a:lnTo>
                  <a:lnTo>
                    <a:pt x="4800" y="31880"/>
                  </a:lnTo>
                  <a:lnTo>
                    <a:pt x="5166" y="32825"/>
                  </a:lnTo>
                  <a:lnTo>
                    <a:pt x="5552" y="33750"/>
                  </a:lnTo>
                  <a:lnTo>
                    <a:pt x="5937" y="34656"/>
                  </a:lnTo>
                  <a:lnTo>
                    <a:pt x="6708" y="36410"/>
                  </a:lnTo>
                  <a:lnTo>
                    <a:pt x="7498" y="38086"/>
                  </a:lnTo>
                  <a:lnTo>
                    <a:pt x="8289" y="39686"/>
                  </a:lnTo>
                  <a:lnTo>
                    <a:pt x="9079" y="41190"/>
                  </a:lnTo>
                  <a:lnTo>
                    <a:pt x="9850" y="42597"/>
                  </a:lnTo>
                  <a:lnTo>
                    <a:pt x="10602" y="43927"/>
                  </a:lnTo>
                  <a:lnTo>
                    <a:pt x="11334" y="45160"/>
                  </a:lnTo>
                  <a:lnTo>
                    <a:pt x="12028" y="46278"/>
                  </a:lnTo>
                  <a:lnTo>
                    <a:pt x="12683" y="47300"/>
                  </a:lnTo>
                  <a:lnTo>
                    <a:pt x="13281" y="48205"/>
                  </a:lnTo>
                  <a:lnTo>
                    <a:pt x="13820" y="49015"/>
                  </a:lnTo>
                  <a:lnTo>
                    <a:pt x="14726" y="50268"/>
                  </a:lnTo>
                  <a:lnTo>
                    <a:pt x="15305" y="51039"/>
                  </a:lnTo>
                  <a:lnTo>
                    <a:pt x="15497" y="51309"/>
                  </a:lnTo>
                  <a:lnTo>
                    <a:pt x="17271" y="51058"/>
                  </a:lnTo>
                  <a:lnTo>
                    <a:pt x="17348" y="49613"/>
                  </a:lnTo>
                  <a:lnTo>
                    <a:pt x="17425" y="48186"/>
                  </a:lnTo>
                  <a:lnTo>
                    <a:pt x="17483" y="46779"/>
                  </a:lnTo>
                  <a:lnTo>
                    <a:pt x="17502" y="45391"/>
                  </a:lnTo>
                  <a:lnTo>
                    <a:pt x="17521" y="44042"/>
                  </a:lnTo>
                  <a:lnTo>
                    <a:pt x="17502" y="42712"/>
                  </a:lnTo>
                  <a:lnTo>
                    <a:pt x="17483" y="41402"/>
                  </a:lnTo>
                  <a:lnTo>
                    <a:pt x="17425" y="40110"/>
                  </a:lnTo>
                  <a:lnTo>
                    <a:pt x="17367" y="38838"/>
                  </a:lnTo>
                  <a:lnTo>
                    <a:pt x="17290" y="37585"/>
                  </a:lnTo>
                  <a:lnTo>
                    <a:pt x="17193" y="36371"/>
                  </a:lnTo>
                  <a:lnTo>
                    <a:pt x="17078" y="35176"/>
                  </a:lnTo>
                  <a:lnTo>
                    <a:pt x="16943" y="34000"/>
                  </a:lnTo>
                  <a:lnTo>
                    <a:pt x="16808" y="32844"/>
                  </a:lnTo>
                  <a:lnTo>
                    <a:pt x="16654" y="31707"/>
                  </a:lnTo>
                  <a:lnTo>
                    <a:pt x="16480" y="30589"/>
                  </a:lnTo>
                  <a:lnTo>
                    <a:pt x="16288" y="29509"/>
                  </a:lnTo>
                  <a:lnTo>
                    <a:pt x="16095" y="28430"/>
                  </a:lnTo>
                  <a:lnTo>
                    <a:pt x="15883" y="27389"/>
                  </a:lnTo>
                  <a:lnTo>
                    <a:pt x="15671" y="26368"/>
                  </a:lnTo>
                  <a:lnTo>
                    <a:pt x="15439" y="25346"/>
                  </a:lnTo>
                  <a:lnTo>
                    <a:pt x="15189" y="24363"/>
                  </a:lnTo>
                  <a:lnTo>
                    <a:pt x="14938" y="23399"/>
                  </a:lnTo>
                  <a:lnTo>
                    <a:pt x="14668" y="22455"/>
                  </a:lnTo>
                  <a:lnTo>
                    <a:pt x="14399" y="21549"/>
                  </a:lnTo>
                  <a:lnTo>
                    <a:pt x="14129" y="20643"/>
                  </a:lnTo>
                  <a:lnTo>
                    <a:pt x="13840" y="19757"/>
                  </a:lnTo>
                  <a:lnTo>
                    <a:pt x="13531" y="18889"/>
                  </a:lnTo>
                  <a:lnTo>
                    <a:pt x="13242" y="18061"/>
                  </a:lnTo>
                  <a:lnTo>
                    <a:pt x="12934" y="17232"/>
                  </a:lnTo>
                  <a:lnTo>
                    <a:pt x="12606" y="16422"/>
                  </a:lnTo>
                  <a:lnTo>
                    <a:pt x="12298" y="15651"/>
                  </a:lnTo>
                  <a:lnTo>
                    <a:pt x="11970" y="14880"/>
                  </a:lnTo>
                  <a:lnTo>
                    <a:pt x="11642" y="14148"/>
                  </a:lnTo>
                  <a:lnTo>
                    <a:pt x="10968" y="12722"/>
                  </a:lnTo>
                  <a:lnTo>
                    <a:pt x="10274" y="11372"/>
                  </a:lnTo>
                  <a:lnTo>
                    <a:pt x="9599" y="10081"/>
                  </a:lnTo>
                  <a:lnTo>
                    <a:pt x="8905" y="8886"/>
                  </a:lnTo>
                  <a:lnTo>
                    <a:pt x="8212" y="7768"/>
                  </a:lnTo>
                  <a:lnTo>
                    <a:pt x="7518" y="6708"/>
                  </a:lnTo>
                  <a:lnTo>
                    <a:pt x="6843" y="5725"/>
                  </a:lnTo>
                  <a:lnTo>
                    <a:pt x="6188" y="4819"/>
                  </a:lnTo>
                  <a:lnTo>
                    <a:pt x="5532" y="3971"/>
                  </a:lnTo>
                  <a:lnTo>
                    <a:pt x="4916" y="3200"/>
                  </a:lnTo>
                  <a:lnTo>
                    <a:pt x="4318" y="2487"/>
                  </a:lnTo>
                  <a:lnTo>
                    <a:pt x="3759" y="1851"/>
                  </a:lnTo>
                  <a:lnTo>
                    <a:pt x="3220" y="1273"/>
                  </a:lnTo>
                  <a:lnTo>
                    <a:pt x="2718" y="771"/>
                  </a:lnTo>
                  <a:lnTo>
                    <a:pt x="2275" y="328"/>
                  </a:lnTo>
                  <a:lnTo>
                    <a:pt x="2140" y="213"/>
                  </a:lnTo>
                  <a:lnTo>
                    <a:pt x="2005" y="135"/>
                  </a:lnTo>
                  <a:lnTo>
                    <a:pt x="1870" y="58"/>
                  </a:lnTo>
                  <a:lnTo>
                    <a:pt x="1716" y="20"/>
                  </a:lnTo>
                  <a:lnTo>
                    <a:pt x="1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4"/>
            <p:cNvSpPr/>
            <p:nvPr/>
          </p:nvSpPr>
          <p:spPr>
            <a:xfrm>
              <a:off x="1348888" y="2225075"/>
              <a:ext cx="284325" cy="874600"/>
            </a:xfrm>
            <a:custGeom>
              <a:avLst/>
              <a:gdLst/>
              <a:ahLst/>
              <a:cxnLst/>
              <a:rect l="l" t="t" r="r" b="b"/>
              <a:pathLst>
                <a:path w="11373" h="34984" extrusionOk="0">
                  <a:moveTo>
                    <a:pt x="116" y="0"/>
                  </a:moveTo>
                  <a:lnTo>
                    <a:pt x="58" y="39"/>
                  </a:lnTo>
                  <a:lnTo>
                    <a:pt x="20" y="77"/>
                  </a:lnTo>
                  <a:lnTo>
                    <a:pt x="0" y="135"/>
                  </a:lnTo>
                  <a:lnTo>
                    <a:pt x="20" y="193"/>
                  </a:lnTo>
                  <a:lnTo>
                    <a:pt x="1350" y="4009"/>
                  </a:lnTo>
                  <a:lnTo>
                    <a:pt x="2737" y="8096"/>
                  </a:lnTo>
                  <a:lnTo>
                    <a:pt x="4414" y="13107"/>
                  </a:lnTo>
                  <a:lnTo>
                    <a:pt x="5301" y="15844"/>
                  </a:lnTo>
                  <a:lnTo>
                    <a:pt x="6226" y="18658"/>
                  </a:lnTo>
                  <a:lnTo>
                    <a:pt x="7151" y="21530"/>
                  </a:lnTo>
                  <a:lnTo>
                    <a:pt x="8038" y="24402"/>
                  </a:lnTo>
                  <a:lnTo>
                    <a:pt x="8905" y="27216"/>
                  </a:lnTo>
                  <a:lnTo>
                    <a:pt x="9715" y="29933"/>
                  </a:lnTo>
                  <a:lnTo>
                    <a:pt x="10428" y="32497"/>
                  </a:lnTo>
                  <a:lnTo>
                    <a:pt x="11064" y="34868"/>
                  </a:lnTo>
                  <a:lnTo>
                    <a:pt x="11083" y="34906"/>
                  </a:lnTo>
                  <a:lnTo>
                    <a:pt x="11122" y="34945"/>
                  </a:lnTo>
                  <a:lnTo>
                    <a:pt x="11160" y="34964"/>
                  </a:lnTo>
                  <a:lnTo>
                    <a:pt x="11218" y="34983"/>
                  </a:lnTo>
                  <a:lnTo>
                    <a:pt x="11257" y="34983"/>
                  </a:lnTo>
                  <a:lnTo>
                    <a:pt x="11314" y="34945"/>
                  </a:lnTo>
                  <a:lnTo>
                    <a:pt x="11353" y="34906"/>
                  </a:lnTo>
                  <a:lnTo>
                    <a:pt x="11372" y="34848"/>
                  </a:lnTo>
                  <a:lnTo>
                    <a:pt x="11353" y="34790"/>
                  </a:lnTo>
                  <a:lnTo>
                    <a:pt x="10717" y="32420"/>
                  </a:lnTo>
                  <a:lnTo>
                    <a:pt x="10004" y="29856"/>
                  </a:lnTo>
                  <a:lnTo>
                    <a:pt x="9194" y="27139"/>
                  </a:lnTo>
                  <a:lnTo>
                    <a:pt x="8327" y="24324"/>
                  </a:lnTo>
                  <a:lnTo>
                    <a:pt x="7440" y="21453"/>
                  </a:lnTo>
                  <a:lnTo>
                    <a:pt x="6515" y="18581"/>
                  </a:lnTo>
                  <a:lnTo>
                    <a:pt x="5590" y="15747"/>
                  </a:lnTo>
                  <a:lnTo>
                    <a:pt x="4703" y="13010"/>
                  </a:lnTo>
                  <a:lnTo>
                    <a:pt x="3007" y="7999"/>
                  </a:lnTo>
                  <a:lnTo>
                    <a:pt x="1619" y="3913"/>
                  </a:lnTo>
                  <a:lnTo>
                    <a:pt x="309" y="97"/>
                  </a:lnTo>
                  <a:lnTo>
                    <a:pt x="270" y="58"/>
                  </a:lnTo>
                  <a:lnTo>
                    <a:pt x="232" y="20"/>
                  </a:lnTo>
                  <a:lnTo>
                    <a:pt x="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4"/>
            <p:cNvSpPr/>
            <p:nvPr/>
          </p:nvSpPr>
          <p:spPr>
            <a:xfrm>
              <a:off x="1211088" y="2587425"/>
              <a:ext cx="477050" cy="819175"/>
            </a:xfrm>
            <a:custGeom>
              <a:avLst/>
              <a:gdLst/>
              <a:ahLst/>
              <a:cxnLst/>
              <a:rect l="l" t="t" r="r" b="b"/>
              <a:pathLst>
                <a:path w="19082" h="32767" extrusionOk="0">
                  <a:moveTo>
                    <a:pt x="578" y="1"/>
                  </a:moveTo>
                  <a:lnTo>
                    <a:pt x="482" y="20"/>
                  </a:lnTo>
                  <a:lnTo>
                    <a:pt x="405" y="39"/>
                  </a:lnTo>
                  <a:lnTo>
                    <a:pt x="328" y="58"/>
                  </a:lnTo>
                  <a:lnTo>
                    <a:pt x="251" y="97"/>
                  </a:lnTo>
                  <a:lnTo>
                    <a:pt x="193" y="155"/>
                  </a:lnTo>
                  <a:lnTo>
                    <a:pt x="116" y="213"/>
                  </a:lnTo>
                  <a:lnTo>
                    <a:pt x="77" y="270"/>
                  </a:lnTo>
                  <a:lnTo>
                    <a:pt x="39" y="348"/>
                  </a:lnTo>
                  <a:lnTo>
                    <a:pt x="0" y="444"/>
                  </a:lnTo>
                  <a:lnTo>
                    <a:pt x="0" y="521"/>
                  </a:lnTo>
                  <a:lnTo>
                    <a:pt x="0" y="617"/>
                  </a:lnTo>
                  <a:lnTo>
                    <a:pt x="0" y="714"/>
                  </a:lnTo>
                  <a:lnTo>
                    <a:pt x="289" y="1832"/>
                  </a:lnTo>
                  <a:lnTo>
                    <a:pt x="655" y="3219"/>
                  </a:lnTo>
                  <a:lnTo>
                    <a:pt x="1118" y="4858"/>
                  </a:lnTo>
                  <a:lnTo>
                    <a:pt x="1677" y="6670"/>
                  </a:lnTo>
                  <a:lnTo>
                    <a:pt x="2332" y="8674"/>
                  </a:lnTo>
                  <a:lnTo>
                    <a:pt x="2698" y="9715"/>
                  </a:lnTo>
                  <a:lnTo>
                    <a:pt x="3084" y="10794"/>
                  </a:lnTo>
                  <a:lnTo>
                    <a:pt x="3489" y="11912"/>
                  </a:lnTo>
                  <a:lnTo>
                    <a:pt x="3932" y="13030"/>
                  </a:lnTo>
                  <a:lnTo>
                    <a:pt x="4395" y="14186"/>
                  </a:lnTo>
                  <a:lnTo>
                    <a:pt x="4876" y="15343"/>
                  </a:lnTo>
                  <a:lnTo>
                    <a:pt x="5397" y="16499"/>
                  </a:lnTo>
                  <a:lnTo>
                    <a:pt x="5936" y="17675"/>
                  </a:lnTo>
                  <a:lnTo>
                    <a:pt x="6495" y="18870"/>
                  </a:lnTo>
                  <a:lnTo>
                    <a:pt x="7093" y="20046"/>
                  </a:lnTo>
                  <a:lnTo>
                    <a:pt x="7710" y="21202"/>
                  </a:lnTo>
                  <a:lnTo>
                    <a:pt x="8346" y="22378"/>
                  </a:lnTo>
                  <a:lnTo>
                    <a:pt x="9020" y="23515"/>
                  </a:lnTo>
                  <a:lnTo>
                    <a:pt x="9734" y="24633"/>
                  </a:lnTo>
                  <a:lnTo>
                    <a:pt x="10447" y="25751"/>
                  </a:lnTo>
                  <a:lnTo>
                    <a:pt x="11218" y="26830"/>
                  </a:lnTo>
                  <a:lnTo>
                    <a:pt x="11989" y="27871"/>
                  </a:lnTo>
                  <a:lnTo>
                    <a:pt x="12798" y="28893"/>
                  </a:lnTo>
                  <a:lnTo>
                    <a:pt x="13222" y="29375"/>
                  </a:lnTo>
                  <a:lnTo>
                    <a:pt x="13646" y="29856"/>
                  </a:lnTo>
                  <a:lnTo>
                    <a:pt x="14089" y="30338"/>
                  </a:lnTo>
                  <a:lnTo>
                    <a:pt x="14514" y="30801"/>
                  </a:lnTo>
                  <a:lnTo>
                    <a:pt x="14957" y="31244"/>
                  </a:lnTo>
                  <a:lnTo>
                    <a:pt x="15419" y="31688"/>
                  </a:lnTo>
                  <a:lnTo>
                    <a:pt x="15882" y="32112"/>
                  </a:lnTo>
                  <a:lnTo>
                    <a:pt x="16345" y="32516"/>
                  </a:lnTo>
                  <a:lnTo>
                    <a:pt x="16557" y="32593"/>
                  </a:lnTo>
                  <a:lnTo>
                    <a:pt x="16826" y="32671"/>
                  </a:lnTo>
                  <a:lnTo>
                    <a:pt x="17154" y="32728"/>
                  </a:lnTo>
                  <a:lnTo>
                    <a:pt x="17559" y="32767"/>
                  </a:lnTo>
                  <a:lnTo>
                    <a:pt x="18021" y="32767"/>
                  </a:lnTo>
                  <a:lnTo>
                    <a:pt x="18272" y="32728"/>
                  </a:lnTo>
                  <a:lnTo>
                    <a:pt x="18542" y="32690"/>
                  </a:lnTo>
                  <a:lnTo>
                    <a:pt x="18812" y="32613"/>
                  </a:lnTo>
                  <a:lnTo>
                    <a:pt x="19082" y="32516"/>
                  </a:lnTo>
                  <a:lnTo>
                    <a:pt x="18812" y="31514"/>
                  </a:lnTo>
                  <a:lnTo>
                    <a:pt x="18465" y="30319"/>
                  </a:lnTo>
                  <a:lnTo>
                    <a:pt x="17964" y="28758"/>
                  </a:lnTo>
                  <a:lnTo>
                    <a:pt x="17347" y="26850"/>
                  </a:lnTo>
                  <a:lnTo>
                    <a:pt x="16961" y="25809"/>
                  </a:lnTo>
                  <a:lnTo>
                    <a:pt x="16557" y="24691"/>
                  </a:lnTo>
                  <a:lnTo>
                    <a:pt x="16133" y="23535"/>
                  </a:lnTo>
                  <a:lnTo>
                    <a:pt x="15651" y="22320"/>
                  </a:lnTo>
                  <a:lnTo>
                    <a:pt x="15150" y="21048"/>
                  </a:lnTo>
                  <a:lnTo>
                    <a:pt x="14591" y="19776"/>
                  </a:lnTo>
                  <a:lnTo>
                    <a:pt x="14012" y="18446"/>
                  </a:lnTo>
                  <a:lnTo>
                    <a:pt x="13396" y="17116"/>
                  </a:lnTo>
                  <a:lnTo>
                    <a:pt x="12740" y="15767"/>
                  </a:lnTo>
                  <a:lnTo>
                    <a:pt x="12046" y="14418"/>
                  </a:lnTo>
                  <a:lnTo>
                    <a:pt x="11314" y="13049"/>
                  </a:lnTo>
                  <a:lnTo>
                    <a:pt x="10562" y="11719"/>
                  </a:lnTo>
                  <a:lnTo>
                    <a:pt x="9753" y="10370"/>
                  </a:lnTo>
                  <a:lnTo>
                    <a:pt x="8924" y="9060"/>
                  </a:lnTo>
                  <a:lnTo>
                    <a:pt x="8500" y="8423"/>
                  </a:lnTo>
                  <a:lnTo>
                    <a:pt x="8057" y="7768"/>
                  </a:lnTo>
                  <a:lnTo>
                    <a:pt x="7594" y="7151"/>
                  </a:lnTo>
                  <a:lnTo>
                    <a:pt x="7151" y="6535"/>
                  </a:lnTo>
                  <a:lnTo>
                    <a:pt x="6669" y="5918"/>
                  </a:lnTo>
                  <a:lnTo>
                    <a:pt x="6206" y="5320"/>
                  </a:lnTo>
                  <a:lnTo>
                    <a:pt x="5705" y="4723"/>
                  </a:lnTo>
                  <a:lnTo>
                    <a:pt x="5223" y="4164"/>
                  </a:lnTo>
                  <a:lnTo>
                    <a:pt x="4703" y="3586"/>
                  </a:lnTo>
                  <a:lnTo>
                    <a:pt x="4202" y="3046"/>
                  </a:lnTo>
                  <a:lnTo>
                    <a:pt x="3681" y="2526"/>
                  </a:lnTo>
                  <a:lnTo>
                    <a:pt x="3142" y="2005"/>
                  </a:lnTo>
                  <a:lnTo>
                    <a:pt x="2602" y="1504"/>
                  </a:lnTo>
                  <a:lnTo>
                    <a:pt x="2043" y="1022"/>
                  </a:lnTo>
                  <a:lnTo>
                    <a:pt x="1484" y="560"/>
                  </a:lnTo>
                  <a:lnTo>
                    <a:pt x="925" y="136"/>
                  </a:lnTo>
                  <a:lnTo>
                    <a:pt x="829" y="78"/>
                  </a:lnTo>
                  <a:lnTo>
                    <a:pt x="752" y="39"/>
                  </a:lnTo>
                  <a:lnTo>
                    <a:pt x="655" y="20"/>
                  </a:lnTo>
                  <a:lnTo>
                    <a:pt x="5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a:off x="1297813" y="2741625"/>
              <a:ext cx="318525" cy="591750"/>
            </a:xfrm>
            <a:custGeom>
              <a:avLst/>
              <a:gdLst/>
              <a:ahLst/>
              <a:cxnLst/>
              <a:rect l="l" t="t" r="r" b="b"/>
              <a:pathLst>
                <a:path w="12741" h="23670" extrusionOk="0">
                  <a:moveTo>
                    <a:pt x="155" y="0"/>
                  </a:moveTo>
                  <a:lnTo>
                    <a:pt x="97" y="20"/>
                  </a:lnTo>
                  <a:lnTo>
                    <a:pt x="39" y="58"/>
                  </a:lnTo>
                  <a:lnTo>
                    <a:pt x="20" y="116"/>
                  </a:lnTo>
                  <a:lnTo>
                    <a:pt x="0" y="174"/>
                  </a:lnTo>
                  <a:lnTo>
                    <a:pt x="20" y="232"/>
                  </a:lnTo>
                  <a:lnTo>
                    <a:pt x="5628" y="10736"/>
                  </a:lnTo>
                  <a:lnTo>
                    <a:pt x="12471" y="23592"/>
                  </a:lnTo>
                  <a:lnTo>
                    <a:pt x="12490" y="23631"/>
                  </a:lnTo>
                  <a:lnTo>
                    <a:pt x="12529" y="23650"/>
                  </a:lnTo>
                  <a:lnTo>
                    <a:pt x="12606" y="23669"/>
                  </a:lnTo>
                  <a:lnTo>
                    <a:pt x="12664" y="23669"/>
                  </a:lnTo>
                  <a:lnTo>
                    <a:pt x="12721" y="23631"/>
                  </a:lnTo>
                  <a:lnTo>
                    <a:pt x="12741" y="23573"/>
                  </a:lnTo>
                  <a:lnTo>
                    <a:pt x="12741" y="23515"/>
                  </a:lnTo>
                  <a:lnTo>
                    <a:pt x="12741" y="23457"/>
                  </a:lnTo>
                  <a:lnTo>
                    <a:pt x="5879" y="10582"/>
                  </a:lnTo>
                  <a:lnTo>
                    <a:pt x="289" y="77"/>
                  </a:lnTo>
                  <a:lnTo>
                    <a:pt x="251" y="39"/>
                  </a:lnTo>
                  <a:lnTo>
                    <a:pt x="212" y="20"/>
                  </a:lnTo>
                  <a:lnTo>
                    <a:pt x="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4"/>
            <p:cNvSpPr/>
            <p:nvPr/>
          </p:nvSpPr>
          <p:spPr>
            <a:xfrm>
              <a:off x="1213013" y="2993150"/>
              <a:ext cx="454875" cy="430325"/>
            </a:xfrm>
            <a:custGeom>
              <a:avLst/>
              <a:gdLst/>
              <a:ahLst/>
              <a:cxnLst/>
              <a:rect l="l" t="t" r="r" b="b"/>
              <a:pathLst>
                <a:path w="18195" h="17213" extrusionOk="0">
                  <a:moveTo>
                    <a:pt x="289" y="1"/>
                  </a:moveTo>
                  <a:lnTo>
                    <a:pt x="193" y="39"/>
                  </a:lnTo>
                  <a:lnTo>
                    <a:pt x="116" y="97"/>
                  </a:lnTo>
                  <a:lnTo>
                    <a:pt x="58" y="174"/>
                  </a:lnTo>
                  <a:lnTo>
                    <a:pt x="19" y="270"/>
                  </a:lnTo>
                  <a:lnTo>
                    <a:pt x="0" y="367"/>
                  </a:lnTo>
                  <a:lnTo>
                    <a:pt x="19" y="482"/>
                  </a:lnTo>
                  <a:lnTo>
                    <a:pt x="270" y="1041"/>
                  </a:lnTo>
                  <a:lnTo>
                    <a:pt x="559" y="1716"/>
                  </a:lnTo>
                  <a:lnTo>
                    <a:pt x="925" y="2506"/>
                  </a:lnTo>
                  <a:lnTo>
                    <a:pt x="1369" y="3374"/>
                  </a:lnTo>
                  <a:lnTo>
                    <a:pt x="1870" y="4337"/>
                  </a:lnTo>
                  <a:lnTo>
                    <a:pt x="2429" y="5359"/>
                  </a:lnTo>
                  <a:lnTo>
                    <a:pt x="3065" y="6438"/>
                  </a:lnTo>
                  <a:lnTo>
                    <a:pt x="3778" y="7556"/>
                  </a:lnTo>
                  <a:lnTo>
                    <a:pt x="4163" y="8134"/>
                  </a:lnTo>
                  <a:lnTo>
                    <a:pt x="4549" y="8713"/>
                  </a:lnTo>
                  <a:lnTo>
                    <a:pt x="4973" y="9310"/>
                  </a:lnTo>
                  <a:lnTo>
                    <a:pt x="5397" y="9888"/>
                  </a:lnTo>
                  <a:lnTo>
                    <a:pt x="5859" y="10466"/>
                  </a:lnTo>
                  <a:lnTo>
                    <a:pt x="6322" y="11064"/>
                  </a:lnTo>
                  <a:lnTo>
                    <a:pt x="6804" y="11642"/>
                  </a:lnTo>
                  <a:lnTo>
                    <a:pt x="7305" y="12220"/>
                  </a:lnTo>
                  <a:lnTo>
                    <a:pt x="7845" y="12799"/>
                  </a:lnTo>
                  <a:lnTo>
                    <a:pt x="8384" y="13377"/>
                  </a:lnTo>
                  <a:lnTo>
                    <a:pt x="8943" y="13936"/>
                  </a:lnTo>
                  <a:lnTo>
                    <a:pt x="9522" y="14495"/>
                  </a:lnTo>
                  <a:lnTo>
                    <a:pt x="10119" y="15034"/>
                  </a:lnTo>
                  <a:lnTo>
                    <a:pt x="10736" y="15555"/>
                  </a:lnTo>
                  <a:lnTo>
                    <a:pt x="11372" y="16075"/>
                  </a:lnTo>
                  <a:lnTo>
                    <a:pt x="12027" y="16576"/>
                  </a:lnTo>
                  <a:lnTo>
                    <a:pt x="12316" y="16634"/>
                  </a:lnTo>
                  <a:lnTo>
                    <a:pt x="13068" y="16769"/>
                  </a:lnTo>
                  <a:lnTo>
                    <a:pt x="14109" y="16962"/>
                  </a:lnTo>
                  <a:lnTo>
                    <a:pt x="14687" y="17039"/>
                  </a:lnTo>
                  <a:lnTo>
                    <a:pt x="15285" y="17116"/>
                  </a:lnTo>
                  <a:lnTo>
                    <a:pt x="15882" y="17174"/>
                  </a:lnTo>
                  <a:lnTo>
                    <a:pt x="16441" y="17212"/>
                  </a:lnTo>
                  <a:lnTo>
                    <a:pt x="16961" y="17212"/>
                  </a:lnTo>
                  <a:lnTo>
                    <a:pt x="17424" y="17174"/>
                  </a:lnTo>
                  <a:lnTo>
                    <a:pt x="17617" y="17155"/>
                  </a:lnTo>
                  <a:lnTo>
                    <a:pt x="17790" y="17116"/>
                  </a:lnTo>
                  <a:lnTo>
                    <a:pt x="17925" y="17058"/>
                  </a:lnTo>
                  <a:lnTo>
                    <a:pt x="18041" y="16981"/>
                  </a:lnTo>
                  <a:lnTo>
                    <a:pt x="18118" y="16904"/>
                  </a:lnTo>
                  <a:lnTo>
                    <a:pt x="18176" y="16808"/>
                  </a:lnTo>
                  <a:lnTo>
                    <a:pt x="18195" y="16711"/>
                  </a:lnTo>
                  <a:lnTo>
                    <a:pt x="18156" y="16576"/>
                  </a:lnTo>
                  <a:lnTo>
                    <a:pt x="18022" y="16191"/>
                  </a:lnTo>
                  <a:lnTo>
                    <a:pt x="17867" y="15825"/>
                  </a:lnTo>
                  <a:lnTo>
                    <a:pt x="17520" y="15092"/>
                  </a:lnTo>
                  <a:lnTo>
                    <a:pt x="17116" y="14360"/>
                  </a:lnTo>
                  <a:lnTo>
                    <a:pt x="16692" y="13627"/>
                  </a:lnTo>
                  <a:lnTo>
                    <a:pt x="16229" y="12914"/>
                  </a:lnTo>
                  <a:lnTo>
                    <a:pt x="15728" y="12220"/>
                  </a:lnTo>
                  <a:lnTo>
                    <a:pt x="15188" y="11527"/>
                  </a:lnTo>
                  <a:lnTo>
                    <a:pt x="14610" y="10852"/>
                  </a:lnTo>
                  <a:lnTo>
                    <a:pt x="14032" y="10197"/>
                  </a:lnTo>
                  <a:lnTo>
                    <a:pt x="13415" y="9541"/>
                  </a:lnTo>
                  <a:lnTo>
                    <a:pt x="12779" y="8905"/>
                  </a:lnTo>
                  <a:lnTo>
                    <a:pt x="12124" y="8288"/>
                  </a:lnTo>
                  <a:lnTo>
                    <a:pt x="11468" y="7672"/>
                  </a:lnTo>
                  <a:lnTo>
                    <a:pt x="10794" y="7093"/>
                  </a:lnTo>
                  <a:lnTo>
                    <a:pt x="10119" y="6515"/>
                  </a:lnTo>
                  <a:lnTo>
                    <a:pt x="9425" y="5956"/>
                  </a:lnTo>
                  <a:lnTo>
                    <a:pt x="8751" y="5417"/>
                  </a:lnTo>
                  <a:lnTo>
                    <a:pt x="8076" y="4896"/>
                  </a:lnTo>
                  <a:lnTo>
                    <a:pt x="7382" y="4414"/>
                  </a:lnTo>
                  <a:lnTo>
                    <a:pt x="6727" y="3933"/>
                  </a:lnTo>
                  <a:lnTo>
                    <a:pt x="5416" y="3046"/>
                  </a:lnTo>
                  <a:lnTo>
                    <a:pt x="4202" y="2236"/>
                  </a:lnTo>
                  <a:lnTo>
                    <a:pt x="3065" y="1542"/>
                  </a:lnTo>
                  <a:lnTo>
                    <a:pt x="2062" y="926"/>
                  </a:lnTo>
                  <a:lnTo>
                    <a:pt x="1195" y="425"/>
                  </a:lnTo>
                  <a:lnTo>
                    <a:pt x="501" y="58"/>
                  </a:lnTo>
                  <a:lnTo>
                    <a:pt x="405" y="20"/>
                  </a:lnTo>
                  <a:lnTo>
                    <a:pt x="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4"/>
            <p:cNvSpPr/>
            <p:nvPr/>
          </p:nvSpPr>
          <p:spPr>
            <a:xfrm>
              <a:off x="1323838" y="3109275"/>
              <a:ext cx="271300" cy="290100"/>
            </a:xfrm>
            <a:custGeom>
              <a:avLst/>
              <a:gdLst/>
              <a:ahLst/>
              <a:cxnLst/>
              <a:rect l="l" t="t" r="r" b="b"/>
              <a:pathLst>
                <a:path w="10852" h="11604" extrusionOk="0">
                  <a:moveTo>
                    <a:pt x="97" y="1"/>
                  </a:moveTo>
                  <a:lnTo>
                    <a:pt x="58" y="39"/>
                  </a:lnTo>
                  <a:lnTo>
                    <a:pt x="19" y="97"/>
                  </a:lnTo>
                  <a:lnTo>
                    <a:pt x="0" y="136"/>
                  </a:lnTo>
                  <a:lnTo>
                    <a:pt x="19" y="193"/>
                  </a:lnTo>
                  <a:lnTo>
                    <a:pt x="39" y="251"/>
                  </a:lnTo>
                  <a:lnTo>
                    <a:pt x="1619" y="1986"/>
                  </a:lnTo>
                  <a:lnTo>
                    <a:pt x="4838" y="5494"/>
                  </a:lnTo>
                  <a:lnTo>
                    <a:pt x="6631" y="7441"/>
                  </a:lnTo>
                  <a:lnTo>
                    <a:pt x="8307" y="9233"/>
                  </a:lnTo>
                  <a:lnTo>
                    <a:pt x="9695" y="10679"/>
                  </a:lnTo>
                  <a:lnTo>
                    <a:pt x="10216" y="11199"/>
                  </a:lnTo>
                  <a:lnTo>
                    <a:pt x="10601" y="11565"/>
                  </a:lnTo>
                  <a:lnTo>
                    <a:pt x="10659" y="11604"/>
                  </a:lnTo>
                  <a:lnTo>
                    <a:pt x="10774" y="11604"/>
                  </a:lnTo>
                  <a:lnTo>
                    <a:pt x="10813" y="11565"/>
                  </a:lnTo>
                  <a:lnTo>
                    <a:pt x="10852" y="11507"/>
                  </a:lnTo>
                  <a:lnTo>
                    <a:pt x="10852" y="11450"/>
                  </a:lnTo>
                  <a:lnTo>
                    <a:pt x="10852" y="11392"/>
                  </a:lnTo>
                  <a:lnTo>
                    <a:pt x="10813" y="11353"/>
                  </a:lnTo>
                  <a:lnTo>
                    <a:pt x="10408" y="10968"/>
                  </a:lnTo>
                  <a:lnTo>
                    <a:pt x="9888" y="10447"/>
                  </a:lnTo>
                  <a:lnTo>
                    <a:pt x="8462" y="8963"/>
                  </a:lnTo>
                  <a:lnTo>
                    <a:pt x="6765" y="7151"/>
                  </a:lnTo>
                  <a:lnTo>
                    <a:pt x="4954" y="5185"/>
                  </a:lnTo>
                  <a:lnTo>
                    <a:pt x="1716" y="1639"/>
                  </a:lnTo>
                  <a:lnTo>
                    <a:pt x="270" y="58"/>
                  </a:lnTo>
                  <a:lnTo>
                    <a:pt x="212" y="20"/>
                  </a:lnTo>
                  <a:lnTo>
                    <a:pt x="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4"/>
            <p:cNvSpPr/>
            <p:nvPr/>
          </p:nvSpPr>
          <p:spPr>
            <a:xfrm>
              <a:off x="1597038" y="2270850"/>
              <a:ext cx="260725" cy="1129500"/>
            </a:xfrm>
            <a:custGeom>
              <a:avLst/>
              <a:gdLst/>
              <a:ahLst/>
              <a:cxnLst/>
              <a:rect l="l" t="t" r="r" b="b"/>
              <a:pathLst>
                <a:path w="10429" h="45180" extrusionOk="0">
                  <a:moveTo>
                    <a:pt x="7132" y="0"/>
                  </a:moveTo>
                  <a:lnTo>
                    <a:pt x="7055" y="20"/>
                  </a:lnTo>
                  <a:lnTo>
                    <a:pt x="6959" y="39"/>
                  </a:lnTo>
                  <a:lnTo>
                    <a:pt x="6882" y="77"/>
                  </a:lnTo>
                  <a:lnTo>
                    <a:pt x="6785" y="135"/>
                  </a:lnTo>
                  <a:lnTo>
                    <a:pt x="6727" y="212"/>
                  </a:lnTo>
                  <a:lnTo>
                    <a:pt x="6650" y="290"/>
                  </a:lnTo>
                  <a:lnTo>
                    <a:pt x="6188" y="983"/>
                  </a:lnTo>
                  <a:lnTo>
                    <a:pt x="5744" y="1716"/>
                  </a:lnTo>
                  <a:lnTo>
                    <a:pt x="5320" y="2448"/>
                  </a:lnTo>
                  <a:lnTo>
                    <a:pt x="4916" y="3219"/>
                  </a:lnTo>
                  <a:lnTo>
                    <a:pt x="4530" y="4009"/>
                  </a:lnTo>
                  <a:lnTo>
                    <a:pt x="4164" y="4800"/>
                  </a:lnTo>
                  <a:lnTo>
                    <a:pt x="3817" y="5628"/>
                  </a:lnTo>
                  <a:lnTo>
                    <a:pt x="3489" y="6457"/>
                  </a:lnTo>
                  <a:lnTo>
                    <a:pt x="3181" y="7305"/>
                  </a:lnTo>
                  <a:lnTo>
                    <a:pt x="2873" y="8153"/>
                  </a:lnTo>
                  <a:lnTo>
                    <a:pt x="2603" y="9021"/>
                  </a:lnTo>
                  <a:lnTo>
                    <a:pt x="2352" y="9907"/>
                  </a:lnTo>
                  <a:lnTo>
                    <a:pt x="2102" y="10794"/>
                  </a:lnTo>
                  <a:lnTo>
                    <a:pt x="1870" y="11700"/>
                  </a:lnTo>
                  <a:lnTo>
                    <a:pt x="1658" y="12606"/>
                  </a:lnTo>
                  <a:lnTo>
                    <a:pt x="1466" y="13531"/>
                  </a:lnTo>
                  <a:lnTo>
                    <a:pt x="1292" y="14456"/>
                  </a:lnTo>
                  <a:lnTo>
                    <a:pt x="1119" y="15381"/>
                  </a:lnTo>
                  <a:lnTo>
                    <a:pt x="964" y="16306"/>
                  </a:lnTo>
                  <a:lnTo>
                    <a:pt x="829" y="17232"/>
                  </a:lnTo>
                  <a:lnTo>
                    <a:pt x="695" y="18176"/>
                  </a:lnTo>
                  <a:lnTo>
                    <a:pt x="579" y="19120"/>
                  </a:lnTo>
                  <a:lnTo>
                    <a:pt x="386" y="20971"/>
                  </a:lnTo>
                  <a:lnTo>
                    <a:pt x="232" y="22840"/>
                  </a:lnTo>
                  <a:lnTo>
                    <a:pt x="136" y="24671"/>
                  </a:lnTo>
                  <a:lnTo>
                    <a:pt x="59" y="26483"/>
                  </a:lnTo>
                  <a:lnTo>
                    <a:pt x="20" y="28276"/>
                  </a:lnTo>
                  <a:lnTo>
                    <a:pt x="1" y="30010"/>
                  </a:lnTo>
                  <a:lnTo>
                    <a:pt x="20" y="31687"/>
                  </a:lnTo>
                  <a:lnTo>
                    <a:pt x="59" y="33306"/>
                  </a:lnTo>
                  <a:lnTo>
                    <a:pt x="116" y="34868"/>
                  </a:lnTo>
                  <a:lnTo>
                    <a:pt x="193" y="36352"/>
                  </a:lnTo>
                  <a:lnTo>
                    <a:pt x="290" y="37739"/>
                  </a:lnTo>
                  <a:lnTo>
                    <a:pt x="367" y="39050"/>
                  </a:lnTo>
                  <a:lnTo>
                    <a:pt x="483" y="40245"/>
                  </a:lnTo>
                  <a:lnTo>
                    <a:pt x="675" y="42307"/>
                  </a:lnTo>
                  <a:lnTo>
                    <a:pt x="849" y="43869"/>
                  </a:lnTo>
                  <a:lnTo>
                    <a:pt x="984" y="44852"/>
                  </a:lnTo>
                  <a:lnTo>
                    <a:pt x="1041" y="45179"/>
                  </a:lnTo>
                  <a:lnTo>
                    <a:pt x="5783" y="44447"/>
                  </a:lnTo>
                  <a:lnTo>
                    <a:pt x="6149" y="43522"/>
                  </a:lnTo>
                  <a:lnTo>
                    <a:pt x="6496" y="42597"/>
                  </a:lnTo>
                  <a:lnTo>
                    <a:pt x="6843" y="41671"/>
                  </a:lnTo>
                  <a:lnTo>
                    <a:pt x="7151" y="40746"/>
                  </a:lnTo>
                  <a:lnTo>
                    <a:pt x="7460" y="39821"/>
                  </a:lnTo>
                  <a:lnTo>
                    <a:pt x="7730" y="38896"/>
                  </a:lnTo>
                  <a:lnTo>
                    <a:pt x="7999" y="37990"/>
                  </a:lnTo>
                  <a:lnTo>
                    <a:pt x="8250" y="37065"/>
                  </a:lnTo>
                  <a:lnTo>
                    <a:pt x="8481" y="36140"/>
                  </a:lnTo>
                  <a:lnTo>
                    <a:pt x="8693" y="35234"/>
                  </a:lnTo>
                  <a:lnTo>
                    <a:pt x="8905" y="34309"/>
                  </a:lnTo>
                  <a:lnTo>
                    <a:pt x="9098" y="33403"/>
                  </a:lnTo>
                  <a:lnTo>
                    <a:pt x="9272" y="32497"/>
                  </a:lnTo>
                  <a:lnTo>
                    <a:pt x="9426" y="31610"/>
                  </a:lnTo>
                  <a:lnTo>
                    <a:pt x="9580" y="30704"/>
                  </a:lnTo>
                  <a:lnTo>
                    <a:pt x="9715" y="29818"/>
                  </a:lnTo>
                  <a:lnTo>
                    <a:pt x="9831" y="28931"/>
                  </a:lnTo>
                  <a:lnTo>
                    <a:pt x="9946" y="28044"/>
                  </a:lnTo>
                  <a:lnTo>
                    <a:pt x="10120" y="26310"/>
                  </a:lnTo>
                  <a:lnTo>
                    <a:pt x="10255" y="24594"/>
                  </a:lnTo>
                  <a:lnTo>
                    <a:pt x="10351" y="22918"/>
                  </a:lnTo>
                  <a:lnTo>
                    <a:pt x="10409" y="21260"/>
                  </a:lnTo>
                  <a:lnTo>
                    <a:pt x="10428" y="19641"/>
                  </a:lnTo>
                  <a:lnTo>
                    <a:pt x="10409" y="18080"/>
                  </a:lnTo>
                  <a:lnTo>
                    <a:pt x="10370" y="16538"/>
                  </a:lnTo>
                  <a:lnTo>
                    <a:pt x="10293" y="15054"/>
                  </a:lnTo>
                  <a:lnTo>
                    <a:pt x="10197" y="13627"/>
                  </a:lnTo>
                  <a:lnTo>
                    <a:pt x="10081" y="12240"/>
                  </a:lnTo>
                  <a:lnTo>
                    <a:pt x="9946" y="10910"/>
                  </a:lnTo>
                  <a:lnTo>
                    <a:pt x="9792" y="9638"/>
                  </a:lnTo>
                  <a:lnTo>
                    <a:pt x="9619" y="8443"/>
                  </a:lnTo>
                  <a:lnTo>
                    <a:pt x="9445" y="7286"/>
                  </a:lnTo>
                  <a:lnTo>
                    <a:pt x="9272" y="6207"/>
                  </a:lnTo>
                  <a:lnTo>
                    <a:pt x="9079" y="5204"/>
                  </a:lnTo>
                  <a:lnTo>
                    <a:pt x="8886" y="4279"/>
                  </a:lnTo>
                  <a:lnTo>
                    <a:pt x="8713" y="3431"/>
                  </a:lnTo>
                  <a:lnTo>
                    <a:pt x="8520" y="2660"/>
                  </a:lnTo>
                  <a:lnTo>
                    <a:pt x="8346" y="1966"/>
                  </a:lnTo>
                  <a:lnTo>
                    <a:pt x="8192" y="1350"/>
                  </a:lnTo>
                  <a:lnTo>
                    <a:pt x="8038" y="848"/>
                  </a:lnTo>
                  <a:lnTo>
                    <a:pt x="7903" y="424"/>
                  </a:lnTo>
                  <a:lnTo>
                    <a:pt x="7865" y="328"/>
                  </a:lnTo>
                  <a:lnTo>
                    <a:pt x="7807" y="251"/>
                  </a:lnTo>
                  <a:lnTo>
                    <a:pt x="7749" y="193"/>
                  </a:lnTo>
                  <a:lnTo>
                    <a:pt x="7672" y="135"/>
                  </a:lnTo>
                  <a:lnTo>
                    <a:pt x="7595" y="77"/>
                  </a:lnTo>
                  <a:lnTo>
                    <a:pt x="7518" y="39"/>
                  </a:lnTo>
                  <a:lnTo>
                    <a:pt x="73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a:off x="1681838" y="2460700"/>
              <a:ext cx="73275" cy="660650"/>
            </a:xfrm>
            <a:custGeom>
              <a:avLst/>
              <a:gdLst/>
              <a:ahLst/>
              <a:cxnLst/>
              <a:rect l="l" t="t" r="r" b="b"/>
              <a:pathLst>
                <a:path w="2931" h="26426" extrusionOk="0">
                  <a:moveTo>
                    <a:pt x="2738" y="0"/>
                  </a:moveTo>
                  <a:lnTo>
                    <a:pt x="2680" y="39"/>
                  </a:lnTo>
                  <a:lnTo>
                    <a:pt x="2661" y="78"/>
                  </a:lnTo>
                  <a:lnTo>
                    <a:pt x="2642" y="135"/>
                  </a:lnTo>
                  <a:lnTo>
                    <a:pt x="2237" y="3952"/>
                  </a:lnTo>
                  <a:lnTo>
                    <a:pt x="1350" y="12317"/>
                  </a:lnTo>
                  <a:lnTo>
                    <a:pt x="868" y="16923"/>
                  </a:lnTo>
                  <a:lnTo>
                    <a:pt x="464" y="21125"/>
                  </a:lnTo>
                  <a:lnTo>
                    <a:pt x="136" y="24421"/>
                  </a:lnTo>
                  <a:lnTo>
                    <a:pt x="40" y="25558"/>
                  </a:lnTo>
                  <a:lnTo>
                    <a:pt x="1" y="26271"/>
                  </a:lnTo>
                  <a:lnTo>
                    <a:pt x="1" y="26329"/>
                  </a:lnTo>
                  <a:lnTo>
                    <a:pt x="40" y="26387"/>
                  </a:lnTo>
                  <a:lnTo>
                    <a:pt x="78" y="26426"/>
                  </a:lnTo>
                  <a:lnTo>
                    <a:pt x="194" y="26426"/>
                  </a:lnTo>
                  <a:lnTo>
                    <a:pt x="252" y="26387"/>
                  </a:lnTo>
                  <a:lnTo>
                    <a:pt x="290" y="26348"/>
                  </a:lnTo>
                  <a:lnTo>
                    <a:pt x="290" y="26291"/>
                  </a:lnTo>
                  <a:lnTo>
                    <a:pt x="348" y="25577"/>
                  </a:lnTo>
                  <a:lnTo>
                    <a:pt x="444" y="24421"/>
                  </a:lnTo>
                  <a:lnTo>
                    <a:pt x="753" y="21144"/>
                  </a:lnTo>
                  <a:lnTo>
                    <a:pt x="1177" y="16943"/>
                  </a:lnTo>
                  <a:lnTo>
                    <a:pt x="1659" y="12336"/>
                  </a:lnTo>
                  <a:lnTo>
                    <a:pt x="2526" y="3971"/>
                  </a:lnTo>
                  <a:lnTo>
                    <a:pt x="2931" y="174"/>
                  </a:lnTo>
                  <a:lnTo>
                    <a:pt x="2931" y="97"/>
                  </a:lnTo>
                  <a:lnTo>
                    <a:pt x="2892" y="58"/>
                  </a:lnTo>
                  <a:lnTo>
                    <a:pt x="2854" y="20"/>
                  </a:lnTo>
                  <a:lnTo>
                    <a:pt x="2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4"/>
            <p:cNvSpPr/>
            <p:nvPr/>
          </p:nvSpPr>
          <p:spPr>
            <a:xfrm>
              <a:off x="1643788" y="2861125"/>
              <a:ext cx="163850" cy="546450"/>
            </a:xfrm>
            <a:custGeom>
              <a:avLst/>
              <a:gdLst/>
              <a:ahLst/>
              <a:cxnLst/>
              <a:rect l="l" t="t" r="r" b="b"/>
              <a:pathLst>
                <a:path w="6554" h="21858" extrusionOk="0">
                  <a:moveTo>
                    <a:pt x="5108" y="0"/>
                  </a:moveTo>
                  <a:lnTo>
                    <a:pt x="4973" y="20"/>
                  </a:lnTo>
                  <a:lnTo>
                    <a:pt x="4857" y="77"/>
                  </a:lnTo>
                  <a:lnTo>
                    <a:pt x="4761" y="155"/>
                  </a:lnTo>
                  <a:lnTo>
                    <a:pt x="4433" y="540"/>
                  </a:lnTo>
                  <a:lnTo>
                    <a:pt x="4125" y="945"/>
                  </a:lnTo>
                  <a:lnTo>
                    <a:pt x="3817" y="1330"/>
                  </a:lnTo>
                  <a:lnTo>
                    <a:pt x="3527" y="1735"/>
                  </a:lnTo>
                  <a:lnTo>
                    <a:pt x="3258" y="2140"/>
                  </a:lnTo>
                  <a:lnTo>
                    <a:pt x="3007" y="2545"/>
                  </a:lnTo>
                  <a:lnTo>
                    <a:pt x="2757" y="2949"/>
                  </a:lnTo>
                  <a:lnTo>
                    <a:pt x="2525" y="3373"/>
                  </a:lnTo>
                  <a:lnTo>
                    <a:pt x="2313" y="3797"/>
                  </a:lnTo>
                  <a:lnTo>
                    <a:pt x="2101" y="4221"/>
                  </a:lnTo>
                  <a:lnTo>
                    <a:pt x="1716" y="5070"/>
                  </a:lnTo>
                  <a:lnTo>
                    <a:pt x="1388" y="5918"/>
                  </a:lnTo>
                  <a:lnTo>
                    <a:pt x="1099" y="6766"/>
                  </a:lnTo>
                  <a:lnTo>
                    <a:pt x="848" y="7633"/>
                  </a:lnTo>
                  <a:lnTo>
                    <a:pt x="636" y="8481"/>
                  </a:lnTo>
                  <a:lnTo>
                    <a:pt x="463" y="9348"/>
                  </a:lnTo>
                  <a:lnTo>
                    <a:pt x="309" y="10177"/>
                  </a:lnTo>
                  <a:lnTo>
                    <a:pt x="193" y="11006"/>
                  </a:lnTo>
                  <a:lnTo>
                    <a:pt x="116" y="11816"/>
                  </a:lnTo>
                  <a:lnTo>
                    <a:pt x="58" y="12625"/>
                  </a:lnTo>
                  <a:lnTo>
                    <a:pt x="20" y="13396"/>
                  </a:lnTo>
                  <a:lnTo>
                    <a:pt x="0" y="14148"/>
                  </a:lnTo>
                  <a:lnTo>
                    <a:pt x="0" y="14880"/>
                  </a:lnTo>
                  <a:lnTo>
                    <a:pt x="20" y="15574"/>
                  </a:lnTo>
                  <a:lnTo>
                    <a:pt x="58" y="16229"/>
                  </a:lnTo>
                  <a:lnTo>
                    <a:pt x="97" y="16865"/>
                  </a:lnTo>
                  <a:lnTo>
                    <a:pt x="154" y="17444"/>
                  </a:lnTo>
                  <a:lnTo>
                    <a:pt x="289" y="18504"/>
                  </a:lnTo>
                  <a:lnTo>
                    <a:pt x="405" y="19352"/>
                  </a:lnTo>
                  <a:lnTo>
                    <a:pt x="521" y="19988"/>
                  </a:lnTo>
                  <a:lnTo>
                    <a:pt x="636" y="20528"/>
                  </a:lnTo>
                  <a:lnTo>
                    <a:pt x="925" y="21857"/>
                  </a:lnTo>
                  <a:lnTo>
                    <a:pt x="3759" y="21106"/>
                  </a:lnTo>
                  <a:lnTo>
                    <a:pt x="4144" y="20412"/>
                  </a:lnTo>
                  <a:lnTo>
                    <a:pt x="4510" y="19718"/>
                  </a:lnTo>
                  <a:lnTo>
                    <a:pt x="4838" y="19005"/>
                  </a:lnTo>
                  <a:lnTo>
                    <a:pt x="5127" y="18272"/>
                  </a:lnTo>
                  <a:lnTo>
                    <a:pt x="5378" y="17521"/>
                  </a:lnTo>
                  <a:lnTo>
                    <a:pt x="5609" y="16769"/>
                  </a:lnTo>
                  <a:lnTo>
                    <a:pt x="5821" y="16017"/>
                  </a:lnTo>
                  <a:lnTo>
                    <a:pt x="5995" y="15246"/>
                  </a:lnTo>
                  <a:lnTo>
                    <a:pt x="6129" y="14475"/>
                  </a:lnTo>
                  <a:lnTo>
                    <a:pt x="6264" y="13724"/>
                  </a:lnTo>
                  <a:lnTo>
                    <a:pt x="6361" y="12953"/>
                  </a:lnTo>
                  <a:lnTo>
                    <a:pt x="6438" y="12182"/>
                  </a:lnTo>
                  <a:lnTo>
                    <a:pt x="6496" y="11411"/>
                  </a:lnTo>
                  <a:lnTo>
                    <a:pt x="6534" y="10659"/>
                  </a:lnTo>
                  <a:lnTo>
                    <a:pt x="6554" y="9907"/>
                  </a:lnTo>
                  <a:lnTo>
                    <a:pt x="6554" y="9175"/>
                  </a:lnTo>
                  <a:lnTo>
                    <a:pt x="6554" y="8443"/>
                  </a:lnTo>
                  <a:lnTo>
                    <a:pt x="6534" y="7729"/>
                  </a:lnTo>
                  <a:lnTo>
                    <a:pt x="6496" y="7036"/>
                  </a:lnTo>
                  <a:lnTo>
                    <a:pt x="6438" y="6361"/>
                  </a:lnTo>
                  <a:lnTo>
                    <a:pt x="6322" y="5070"/>
                  </a:lnTo>
                  <a:lnTo>
                    <a:pt x="6187" y="3875"/>
                  </a:lnTo>
                  <a:lnTo>
                    <a:pt x="6014" y="2795"/>
                  </a:lnTo>
                  <a:lnTo>
                    <a:pt x="5860" y="1831"/>
                  </a:lnTo>
                  <a:lnTo>
                    <a:pt x="5705" y="1022"/>
                  </a:lnTo>
                  <a:lnTo>
                    <a:pt x="5551" y="367"/>
                  </a:lnTo>
                  <a:lnTo>
                    <a:pt x="5513" y="232"/>
                  </a:lnTo>
                  <a:lnTo>
                    <a:pt x="5436" y="135"/>
                  </a:lnTo>
                  <a:lnTo>
                    <a:pt x="5339" y="58"/>
                  </a:lnTo>
                  <a:lnTo>
                    <a:pt x="5224" y="20"/>
                  </a:lnTo>
                  <a:lnTo>
                    <a:pt x="5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4"/>
            <p:cNvSpPr/>
            <p:nvPr/>
          </p:nvSpPr>
          <p:spPr>
            <a:xfrm>
              <a:off x="1691488" y="2958450"/>
              <a:ext cx="66525" cy="400925"/>
            </a:xfrm>
            <a:custGeom>
              <a:avLst/>
              <a:gdLst/>
              <a:ahLst/>
              <a:cxnLst/>
              <a:rect l="l" t="t" r="r" b="b"/>
              <a:pathLst>
                <a:path w="2661" h="16037" extrusionOk="0">
                  <a:moveTo>
                    <a:pt x="2468" y="1"/>
                  </a:moveTo>
                  <a:lnTo>
                    <a:pt x="2410" y="39"/>
                  </a:lnTo>
                  <a:lnTo>
                    <a:pt x="2371" y="78"/>
                  </a:lnTo>
                  <a:lnTo>
                    <a:pt x="2352" y="136"/>
                  </a:lnTo>
                  <a:lnTo>
                    <a:pt x="0" y="15864"/>
                  </a:lnTo>
                  <a:lnTo>
                    <a:pt x="0" y="15921"/>
                  </a:lnTo>
                  <a:lnTo>
                    <a:pt x="20" y="15979"/>
                  </a:lnTo>
                  <a:lnTo>
                    <a:pt x="78" y="16018"/>
                  </a:lnTo>
                  <a:lnTo>
                    <a:pt x="135" y="16037"/>
                  </a:lnTo>
                  <a:lnTo>
                    <a:pt x="193" y="16037"/>
                  </a:lnTo>
                  <a:lnTo>
                    <a:pt x="251" y="15998"/>
                  </a:lnTo>
                  <a:lnTo>
                    <a:pt x="290" y="15960"/>
                  </a:lnTo>
                  <a:lnTo>
                    <a:pt x="290" y="15921"/>
                  </a:lnTo>
                  <a:lnTo>
                    <a:pt x="2660" y="174"/>
                  </a:lnTo>
                  <a:lnTo>
                    <a:pt x="2660" y="116"/>
                  </a:lnTo>
                  <a:lnTo>
                    <a:pt x="2622" y="59"/>
                  </a:lnTo>
                  <a:lnTo>
                    <a:pt x="2583" y="20"/>
                  </a:lnTo>
                  <a:lnTo>
                    <a:pt x="2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1418763" y="3359850"/>
              <a:ext cx="421150" cy="592225"/>
            </a:xfrm>
            <a:custGeom>
              <a:avLst/>
              <a:gdLst/>
              <a:ahLst/>
              <a:cxnLst/>
              <a:rect l="l" t="t" r="r" b="b"/>
              <a:pathLst>
                <a:path w="16846" h="23689" extrusionOk="0">
                  <a:moveTo>
                    <a:pt x="16846" y="0"/>
                  </a:moveTo>
                  <a:lnTo>
                    <a:pt x="16846" y="0"/>
                  </a:lnTo>
                  <a:lnTo>
                    <a:pt x="16846" y="0"/>
                  </a:lnTo>
                  <a:close/>
                  <a:moveTo>
                    <a:pt x="0" y="0"/>
                  </a:moveTo>
                  <a:lnTo>
                    <a:pt x="58" y="713"/>
                  </a:lnTo>
                  <a:lnTo>
                    <a:pt x="251" y="2660"/>
                  </a:lnTo>
                  <a:lnTo>
                    <a:pt x="386" y="4009"/>
                  </a:lnTo>
                  <a:lnTo>
                    <a:pt x="540" y="5551"/>
                  </a:lnTo>
                  <a:lnTo>
                    <a:pt x="752" y="7247"/>
                  </a:lnTo>
                  <a:lnTo>
                    <a:pt x="983" y="9078"/>
                  </a:lnTo>
                  <a:lnTo>
                    <a:pt x="1234" y="10967"/>
                  </a:lnTo>
                  <a:lnTo>
                    <a:pt x="1542" y="12895"/>
                  </a:lnTo>
                  <a:lnTo>
                    <a:pt x="1870" y="14841"/>
                  </a:lnTo>
                  <a:lnTo>
                    <a:pt x="2236" y="16750"/>
                  </a:lnTo>
                  <a:lnTo>
                    <a:pt x="2429" y="17675"/>
                  </a:lnTo>
                  <a:lnTo>
                    <a:pt x="2622" y="18561"/>
                  </a:lnTo>
                  <a:lnTo>
                    <a:pt x="2834" y="19448"/>
                  </a:lnTo>
                  <a:lnTo>
                    <a:pt x="3065" y="20296"/>
                  </a:lnTo>
                  <a:lnTo>
                    <a:pt x="3277" y="21086"/>
                  </a:lnTo>
                  <a:lnTo>
                    <a:pt x="3527" y="21857"/>
                  </a:lnTo>
                  <a:lnTo>
                    <a:pt x="3759" y="22570"/>
                  </a:lnTo>
                  <a:lnTo>
                    <a:pt x="4029" y="23226"/>
                  </a:lnTo>
                  <a:lnTo>
                    <a:pt x="4298" y="23284"/>
                  </a:lnTo>
                  <a:lnTo>
                    <a:pt x="5089" y="23380"/>
                  </a:lnTo>
                  <a:lnTo>
                    <a:pt x="6284" y="23496"/>
                  </a:lnTo>
                  <a:lnTo>
                    <a:pt x="7016" y="23553"/>
                  </a:lnTo>
                  <a:lnTo>
                    <a:pt x="7806" y="23611"/>
                  </a:lnTo>
                  <a:lnTo>
                    <a:pt x="8674" y="23650"/>
                  </a:lnTo>
                  <a:lnTo>
                    <a:pt x="9580" y="23669"/>
                  </a:lnTo>
                  <a:lnTo>
                    <a:pt x="10524" y="23688"/>
                  </a:lnTo>
                  <a:lnTo>
                    <a:pt x="11488" y="23650"/>
                  </a:lnTo>
                  <a:lnTo>
                    <a:pt x="12490" y="23611"/>
                  </a:lnTo>
                  <a:lnTo>
                    <a:pt x="13492" y="23515"/>
                  </a:lnTo>
                  <a:lnTo>
                    <a:pt x="14475" y="23399"/>
                  </a:lnTo>
                  <a:lnTo>
                    <a:pt x="14976" y="23322"/>
                  </a:lnTo>
                  <a:lnTo>
                    <a:pt x="15458" y="23226"/>
                  </a:lnTo>
                  <a:lnTo>
                    <a:pt x="16846" y="0"/>
                  </a:lnTo>
                  <a:lnTo>
                    <a:pt x="16827" y="39"/>
                  </a:lnTo>
                  <a:lnTo>
                    <a:pt x="16788" y="97"/>
                  </a:lnTo>
                  <a:lnTo>
                    <a:pt x="16750" y="135"/>
                  </a:lnTo>
                  <a:lnTo>
                    <a:pt x="16672" y="193"/>
                  </a:lnTo>
                  <a:lnTo>
                    <a:pt x="16460" y="289"/>
                  </a:lnTo>
                  <a:lnTo>
                    <a:pt x="16171" y="386"/>
                  </a:lnTo>
                  <a:lnTo>
                    <a:pt x="15824" y="463"/>
                  </a:lnTo>
                  <a:lnTo>
                    <a:pt x="15400" y="559"/>
                  </a:lnTo>
                  <a:lnTo>
                    <a:pt x="14918" y="636"/>
                  </a:lnTo>
                  <a:lnTo>
                    <a:pt x="14379" y="694"/>
                  </a:lnTo>
                  <a:lnTo>
                    <a:pt x="13781" y="771"/>
                  </a:lnTo>
                  <a:lnTo>
                    <a:pt x="13126" y="829"/>
                  </a:lnTo>
                  <a:lnTo>
                    <a:pt x="11700" y="925"/>
                  </a:lnTo>
                  <a:lnTo>
                    <a:pt x="10119" y="983"/>
                  </a:lnTo>
                  <a:lnTo>
                    <a:pt x="8423" y="1003"/>
                  </a:lnTo>
                  <a:lnTo>
                    <a:pt x="6727" y="983"/>
                  </a:lnTo>
                  <a:lnTo>
                    <a:pt x="5146" y="925"/>
                  </a:lnTo>
                  <a:lnTo>
                    <a:pt x="3720" y="829"/>
                  </a:lnTo>
                  <a:lnTo>
                    <a:pt x="3065" y="771"/>
                  </a:lnTo>
                  <a:lnTo>
                    <a:pt x="2467" y="694"/>
                  </a:lnTo>
                  <a:lnTo>
                    <a:pt x="1928" y="636"/>
                  </a:lnTo>
                  <a:lnTo>
                    <a:pt x="1446" y="559"/>
                  </a:lnTo>
                  <a:lnTo>
                    <a:pt x="1022" y="463"/>
                  </a:lnTo>
                  <a:lnTo>
                    <a:pt x="656" y="386"/>
                  </a:lnTo>
                  <a:lnTo>
                    <a:pt x="386" y="289"/>
                  </a:lnTo>
                  <a:lnTo>
                    <a:pt x="174" y="193"/>
                  </a:lnTo>
                  <a:lnTo>
                    <a:pt x="97" y="135"/>
                  </a:lnTo>
                  <a:lnTo>
                    <a:pt x="39" y="97"/>
                  </a:lnTo>
                  <a:lnTo>
                    <a:pt x="19" y="3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4"/>
          <p:cNvGrpSpPr/>
          <p:nvPr/>
        </p:nvGrpSpPr>
        <p:grpSpPr>
          <a:xfrm>
            <a:off x="6985776" y="2320362"/>
            <a:ext cx="677025" cy="1839438"/>
            <a:chOff x="6909776" y="2415188"/>
            <a:chExt cx="677025" cy="1839438"/>
          </a:xfrm>
        </p:grpSpPr>
        <p:sp>
          <p:nvSpPr>
            <p:cNvPr id="647" name="Google Shape;647;p24"/>
            <p:cNvSpPr/>
            <p:nvPr/>
          </p:nvSpPr>
          <p:spPr>
            <a:xfrm>
              <a:off x="6909776" y="4151001"/>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4"/>
            <p:cNvSpPr/>
            <p:nvPr/>
          </p:nvSpPr>
          <p:spPr>
            <a:xfrm>
              <a:off x="7045338" y="2415188"/>
              <a:ext cx="280950" cy="1180575"/>
            </a:xfrm>
            <a:custGeom>
              <a:avLst/>
              <a:gdLst/>
              <a:ahLst/>
              <a:cxnLst/>
              <a:rect l="l" t="t" r="r" b="b"/>
              <a:pathLst>
                <a:path w="11238" h="47223" extrusionOk="0">
                  <a:moveTo>
                    <a:pt x="4279" y="1"/>
                  </a:moveTo>
                  <a:lnTo>
                    <a:pt x="4164" y="20"/>
                  </a:lnTo>
                  <a:lnTo>
                    <a:pt x="4067" y="58"/>
                  </a:lnTo>
                  <a:lnTo>
                    <a:pt x="3952" y="97"/>
                  </a:lnTo>
                  <a:lnTo>
                    <a:pt x="3875" y="155"/>
                  </a:lnTo>
                  <a:lnTo>
                    <a:pt x="3778" y="232"/>
                  </a:lnTo>
                  <a:lnTo>
                    <a:pt x="3701" y="309"/>
                  </a:lnTo>
                  <a:lnTo>
                    <a:pt x="3643" y="405"/>
                  </a:lnTo>
                  <a:lnTo>
                    <a:pt x="3585" y="521"/>
                  </a:lnTo>
                  <a:lnTo>
                    <a:pt x="3161" y="1735"/>
                  </a:lnTo>
                  <a:lnTo>
                    <a:pt x="2930" y="2448"/>
                  </a:lnTo>
                  <a:lnTo>
                    <a:pt x="2679" y="3239"/>
                  </a:lnTo>
                  <a:lnTo>
                    <a:pt x="2410" y="4106"/>
                  </a:lnTo>
                  <a:lnTo>
                    <a:pt x="2159" y="5050"/>
                  </a:lnTo>
                  <a:lnTo>
                    <a:pt x="1889" y="6053"/>
                  </a:lnTo>
                  <a:lnTo>
                    <a:pt x="1639" y="7132"/>
                  </a:lnTo>
                  <a:lnTo>
                    <a:pt x="1388" y="8269"/>
                  </a:lnTo>
                  <a:lnTo>
                    <a:pt x="1138" y="9484"/>
                  </a:lnTo>
                  <a:lnTo>
                    <a:pt x="906" y="10736"/>
                  </a:lnTo>
                  <a:lnTo>
                    <a:pt x="714" y="12066"/>
                  </a:lnTo>
                  <a:lnTo>
                    <a:pt x="521" y="13435"/>
                  </a:lnTo>
                  <a:lnTo>
                    <a:pt x="347" y="14861"/>
                  </a:lnTo>
                  <a:lnTo>
                    <a:pt x="212" y="16345"/>
                  </a:lnTo>
                  <a:lnTo>
                    <a:pt x="116" y="17887"/>
                  </a:lnTo>
                  <a:lnTo>
                    <a:pt x="39" y="19468"/>
                  </a:lnTo>
                  <a:lnTo>
                    <a:pt x="0" y="21087"/>
                  </a:lnTo>
                  <a:lnTo>
                    <a:pt x="20" y="22744"/>
                  </a:lnTo>
                  <a:lnTo>
                    <a:pt x="39" y="23592"/>
                  </a:lnTo>
                  <a:lnTo>
                    <a:pt x="77" y="24460"/>
                  </a:lnTo>
                  <a:lnTo>
                    <a:pt x="135" y="25327"/>
                  </a:lnTo>
                  <a:lnTo>
                    <a:pt x="193" y="26194"/>
                  </a:lnTo>
                  <a:lnTo>
                    <a:pt x="270" y="27081"/>
                  </a:lnTo>
                  <a:lnTo>
                    <a:pt x="347" y="27968"/>
                  </a:lnTo>
                  <a:lnTo>
                    <a:pt x="444" y="28873"/>
                  </a:lnTo>
                  <a:lnTo>
                    <a:pt x="579" y="29779"/>
                  </a:lnTo>
                  <a:lnTo>
                    <a:pt x="694" y="30705"/>
                  </a:lnTo>
                  <a:lnTo>
                    <a:pt x="848" y="31630"/>
                  </a:lnTo>
                  <a:lnTo>
                    <a:pt x="1022" y="32555"/>
                  </a:lnTo>
                  <a:lnTo>
                    <a:pt x="1195" y="33499"/>
                  </a:lnTo>
                  <a:lnTo>
                    <a:pt x="1388" y="34444"/>
                  </a:lnTo>
                  <a:lnTo>
                    <a:pt x="1600" y="35388"/>
                  </a:lnTo>
                  <a:lnTo>
                    <a:pt x="1831" y="36352"/>
                  </a:lnTo>
                  <a:lnTo>
                    <a:pt x="2082" y="37316"/>
                  </a:lnTo>
                  <a:lnTo>
                    <a:pt x="2352" y="38299"/>
                  </a:lnTo>
                  <a:lnTo>
                    <a:pt x="2641" y="39262"/>
                  </a:lnTo>
                  <a:lnTo>
                    <a:pt x="2949" y="40245"/>
                  </a:lnTo>
                  <a:lnTo>
                    <a:pt x="3277" y="41228"/>
                  </a:lnTo>
                  <a:lnTo>
                    <a:pt x="3643" y="42231"/>
                  </a:lnTo>
                  <a:lnTo>
                    <a:pt x="4009" y="43214"/>
                  </a:lnTo>
                  <a:lnTo>
                    <a:pt x="4395" y="44216"/>
                  </a:lnTo>
                  <a:lnTo>
                    <a:pt x="4819" y="45218"/>
                  </a:lnTo>
                  <a:lnTo>
                    <a:pt x="5243" y="46220"/>
                  </a:lnTo>
                  <a:lnTo>
                    <a:pt x="5706" y="47223"/>
                  </a:lnTo>
                  <a:lnTo>
                    <a:pt x="9483" y="47223"/>
                  </a:lnTo>
                  <a:lnTo>
                    <a:pt x="9560" y="46914"/>
                  </a:lnTo>
                  <a:lnTo>
                    <a:pt x="9734" y="46008"/>
                  </a:lnTo>
                  <a:lnTo>
                    <a:pt x="9984" y="44582"/>
                  </a:lnTo>
                  <a:lnTo>
                    <a:pt x="10119" y="43676"/>
                  </a:lnTo>
                  <a:lnTo>
                    <a:pt x="10274" y="42655"/>
                  </a:lnTo>
                  <a:lnTo>
                    <a:pt x="10428" y="41517"/>
                  </a:lnTo>
                  <a:lnTo>
                    <a:pt x="10582" y="40303"/>
                  </a:lnTo>
                  <a:lnTo>
                    <a:pt x="10717" y="38973"/>
                  </a:lnTo>
                  <a:lnTo>
                    <a:pt x="10852" y="37547"/>
                  </a:lnTo>
                  <a:lnTo>
                    <a:pt x="10987" y="36063"/>
                  </a:lnTo>
                  <a:lnTo>
                    <a:pt x="11083" y="34482"/>
                  </a:lnTo>
                  <a:lnTo>
                    <a:pt x="11160" y="32844"/>
                  </a:lnTo>
                  <a:lnTo>
                    <a:pt x="11218" y="31129"/>
                  </a:lnTo>
                  <a:lnTo>
                    <a:pt x="11237" y="29375"/>
                  </a:lnTo>
                  <a:lnTo>
                    <a:pt x="11218" y="27544"/>
                  </a:lnTo>
                  <a:lnTo>
                    <a:pt x="11179" y="25693"/>
                  </a:lnTo>
                  <a:lnTo>
                    <a:pt x="11083" y="23785"/>
                  </a:lnTo>
                  <a:lnTo>
                    <a:pt x="11006" y="22841"/>
                  </a:lnTo>
                  <a:lnTo>
                    <a:pt x="10929" y="21858"/>
                  </a:lnTo>
                  <a:lnTo>
                    <a:pt x="10852" y="20894"/>
                  </a:lnTo>
                  <a:lnTo>
                    <a:pt x="10736" y="19911"/>
                  </a:lnTo>
                  <a:lnTo>
                    <a:pt x="10620" y="18928"/>
                  </a:lnTo>
                  <a:lnTo>
                    <a:pt x="10486" y="17945"/>
                  </a:lnTo>
                  <a:lnTo>
                    <a:pt x="10351" y="16943"/>
                  </a:lnTo>
                  <a:lnTo>
                    <a:pt x="10177" y="15960"/>
                  </a:lnTo>
                  <a:lnTo>
                    <a:pt x="10004" y="14957"/>
                  </a:lnTo>
                  <a:lnTo>
                    <a:pt x="9811" y="13955"/>
                  </a:lnTo>
                  <a:lnTo>
                    <a:pt x="9599" y="12972"/>
                  </a:lnTo>
                  <a:lnTo>
                    <a:pt x="9368" y="11970"/>
                  </a:lnTo>
                  <a:lnTo>
                    <a:pt x="9117" y="10987"/>
                  </a:lnTo>
                  <a:lnTo>
                    <a:pt x="8847" y="9985"/>
                  </a:lnTo>
                  <a:lnTo>
                    <a:pt x="8558" y="9002"/>
                  </a:lnTo>
                  <a:lnTo>
                    <a:pt x="8250" y="8019"/>
                  </a:lnTo>
                  <a:lnTo>
                    <a:pt x="7922" y="7055"/>
                  </a:lnTo>
                  <a:lnTo>
                    <a:pt x="7575" y="6072"/>
                  </a:lnTo>
                  <a:lnTo>
                    <a:pt x="7209" y="5108"/>
                  </a:lnTo>
                  <a:lnTo>
                    <a:pt x="6823" y="4164"/>
                  </a:lnTo>
                  <a:lnTo>
                    <a:pt x="6419" y="3200"/>
                  </a:lnTo>
                  <a:lnTo>
                    <a:pt x="5975" y="2275"/>
                  </a:lnTo>
                  <a:lnTo>
                    <a:pt x="5513" y="1331"/>
                  </a:lnTo>
                  <a:lnTo>
                    <a:pt x="5031" y="425"/>
                  </a:lnTo>
                  <a:lnTo>
                    <a:pt x="4973" y="309"/>
                  </a:lnTo>
                  <a:lnTo>
                    <a:pt x="4896" y="232"/>
                  </a:lnTo>
                  <a:lnTo>
                    <a:pt x="4800" y="155"/>
                  </a:lnTo>
                  <a:lnTo>
                    <a:pt x="4703" y="97"/>
                  </a:lnTo>
                  <a:lnTo>
                    <a:pt x="4607" y="39"/>
                  </a:lnTo>
                  <a:lnTo>
                    <a:pt x="4491" y="20"/>
                  </a:lnTo>
                  <a:lnTo>
                    <a:pt x="4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4"/>
            <p:cNvSpPr/>
            <p:nvPr/>
          </p:nvSpPr>
          <p:spPr>
            <a:xfrm>
              <a:off x="7156163" y="2642638"/>
              <a:ext cx="78075" cy="893375"/>
            </a:xfrm>
            <a:custGeom>
              <a:avLst/>
              <a:gdLst/>
              <a:ahLst/>
              <a:cxnLst/>
              <a:rect l="l" t="t" r="r" b="b"/>
              <a:pathLst>
                <a:path w="3123" h="35735" extrusionOk="0">
                  <a:moveTo>
                    <a:pt x="135" y="0"/>
                  </a:moveTo>
                  <a:lnTo>
                    <a:pt x="78" y="19"/>
                  </a:lnTo>
                  <a:lnTo>
                    <a:pt x="39" y="58"/>
                  </a:lnTo>
                  <a:lnTo>
                    <a:pt x="0" y="116"/>
                  </a:lnTo>
                  <a:lnTo>
                    <a:pt x="0" y="174"/>
                  </a:lnTo>
                  <a:lnTo>
                    <a:pt x="2834" y="35600"/>
                  </a:lnTo>
                  <a:lnTo>
                    <a:pt x="2853" y="35657"/>
                  </a:lnTo>
                  <a:lnTo>
                    <a:pt x="2872" y="35696"/>
                  </a:lnTo>
                  <a:lnTo>
                    <a:pt x="2930" y="35735"/>
                  </a:lnTo>
                  <a:lnTo>
                    <a:pt x="2988" y="35735"/>
                  </a:lnTo>
                  <a:lnTo>
                    <a:pt x="3046" y="35715"/>
                  </a:lnTo>
                  <a:lnTo>
                    <a:pt x="3104" y="35696"/>
                  </a:lnTo>
                  <a:lnTo>
                    <a:pt x="3123" y="35638"/>
                  </a:lnTo>
                  <a:lnTo>
                    <a:pt x="3123" y="35580"/>
                  </a:lnTo>
                  <a:lnTo>
                    <a:pt x="309" y="154"/>
                  </a:lnTo>
                  <a:lnTo>
                    <a:pt x="290" y="96"/>
                  </a:lnTo>
                  <a:lnTo>
                    <a:pt x="251" y="39"/>
                  </a:lnTo>
                  <a:lnTo>
                    <a:pt x="193" y="1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6966788" y="3478163"/>
              <a:ext cx="558975" cy="79050"/>
            </a:xfrm>
            <a:custGeom>
              <a:avLst/>
              <a:gdLst/>
              <a:ahLst/>
              <a:cxnLst/>
              <a:rect l="l" t="t" r="r" b="b"/>
              <a:pathLst>
                <a:path w="22359" h="3162" extrusionOk="0">
                  <a:moveTo>
                    <a:pt x="10043" y="1"/>
                  </a:moveTo>
                  <a:lnTo>
                    <a:pt x="8925" y="20"/>
                  </a:lnTo>
                  <a:lnTo>
                    <a:pt x="7865" y="58"/>
                  </a:lnTo>
                  <a:lnTo>
                    <a:pt x="6824" y="116"/>
                  </a:lnTo>
                  <a:lnTo>
                    <a:pt x="5860" y="193"/>
                  </a:lnTo>
                  <a:lnTo>
                    <a:pt x="4935" y="271"/>
                  </a:lnTo>
                  <a:lnTo>
                    <a:pt x="4068" y="348"/>
                  </a:lnTo>
                  <a:lnTo>
                    <a:pt x="3277" y="463"/>
                  </a:lnTo>
                  <a:lnTo>
                    <a:pt x="2545" y="579"/>
                  </a:lnTo>
                  <a:lnTo>
                    <a:pt x="1909" y="695"/>
                  </a:lnTo>
                  <a:lnTo>
                    <a:pt x="1350" y="829"/>
                  </a:lnTo>
                  <a:lnTo>
                    <a:pt x="887" y="964"/>
                  </a:lnTo>
                  <a:lnTo>
                    <a:pt x="502" y="1099"/>
                  </a:lnTo>
                  <a:lnTo>
                    <a:pt x="348" y="1176"/>
                  </a:lnTo>
                  <a:lnTo>
                    <a:pt x="232" y="1254"/>
                  </a:lnTo>
                  <a:lnTo>
                    <a:pt x="136" y="1331"/>
                  </a:lnTo>
                  <a:lnTo>
                    <a:pt x="59" y="1408"/>
                  </a:lnTo>
                  <a:lnTo>
                    <a:pt x="20" y="1485"/>
                  </a:lnTo>
                  <a:lnTo>
                    <a:pt x="1" y="1581"/>
                  </a:lnTo>
                  <a:lnTo>
                    <a:pt x="20" y="1658"/>
                  </a:lnTo>
                  <a:lnTo>
                    <a:pt x="59" y="1735"/>
                  </a:lnTo>
                  <a:lnTo>
                    <a:pt x="136" y="1812"/>
                  </a:lnTo>
                  <a:lnTo>
                    <a:pt x="232" y="1890"/>
                  </a:lnTo>
                  <a:lnTo>
                    <a:pt x="348" y="1967"/>
                  </a:lnTo>
                  <a:lnTo>
                    <a:pt x="502" y="2044"/>
                  </a:lnTo>
                  <a:lnTo>
                    <a:pt x="887" y="2198"/>
                  </a:lnTo>
                  <a:lnTo>
                    <a:pt x="1350" y="2333"/>
                  </a:lnTo>
                  <a:lnTo>
                    <a:pt x="1909" y="2449"/>
                  </a:lnTo>
                  <a:lnTo>
                    <a:pt x="2545" y="2583"/>
                  </a:lnTo>
                  <a:lnTo>
                    <a:pt x="3277" y="2699"/>
                  </a:lnTo>
                  <a:lnTo>
                    <a:pt x="4068" y="2795"/>
                  </a:lnTo>
                  <a:lnTo>
                    <a:pt x="4935" y="2892"/>
                  </a:lnTo>
                  <a:lnTo>
                    <a:pt x="5860" y="2969"/>
                  </a:lnTo>
                  <a:lnTo>
                    <a:pt x="6824" y="3027"/>
                  </a:lnTo>
                  <a:lnTo>
                    <a:pt x="7865" y="3085"/>
                  </a:lnTo>
                  <a:lnTo>
                    <a:pt x="8925" y="3123"/>
                  </a:lnTo>
                  <a:lnTo>
                    <a:pt x="10043" y="3142"/>
                  </a:lnTo>
                  <a:lnTo>
                    <a:pt x="11180" y="3162"/>
                  </a:lnTo>
                  <a:lnTo>
                    <a:pt x="12317" y="3142"/>
                  </a:lnTo>
                  <a:lnTo>
                    <a:pt x="13435" y="3123"/>
                  </a:lnTo>
                  <a:lnTo>
                    <a:pt x="14514" y="3085"/>
                  </a:lnTo>
                  <a:lnTo>
                    <a:pt x="15536" y="3027"/>
                  </a:lnTo>
                  <a:lnTo>
                    <a:pt x="16519" y="2969"/>
                  </a:lnTo>
                  <a:lnTo>
                    <a:pt x="17444" y="2892"/>
                  </a:lnTo>
                  <a:lnTo>
                    <a:pt x="18292" y="2795"/>
                  </a:lnTo>
                  <a:lnTo>
                    <a:pt x="19082" y="2699"/>
                  </a:lnTo>
                  <a:lnTo>
                    <a:pt x="19815" y="2583"/>
                  </a:lnTo>
                  <a:lnTo>
                    <a:pt x="20451" y="2449"/>
                  </a:lnTo>
                  <a:lnTo>
                    <a:pt x="21010" y="2333"/>
                  </a:lnTo>
                  <a:lnTo>
                    <a:pt x="21491" y="2198"/>
                  </a:lnTo>
                  <a:lnTo>
                    <a:pt x="21858" y="2044"/>
                  </a:lnTo>
                  <a:lnTo>
                    <a:pt x="22012" y="1967"/>
                  </a:lnTo>
                  <a:lnTo>
                    <a:pt x="22147" y="1890"/>
                  </a:lnTo>
                  <a:lnTo>
                    <a:pt x="22243" y="1812"/>
                  </a:lnTo>
                  <a:lnTo>
                    <a:pt x="22301" y="1735"/>
                  </a:lnTo>
                  <a:lnTo>
                    <a:pt x="22359" y="1658"/>
                  </a:lnTo>
                  <a:lnTo>
                    <a:pt x="22359" y="1581"/>
                  </a:lnTo>
                  <a:lnTo>
                    <a:pt x="22359" y="1485"/>
                  </a:lnTo>
                  <a:lnTo>
                    <a:pt x="22301" y="1408"/>
                  </a:lnTo>
                  <a:lnTo>
                    <a:pt x="22243" y="1331"/>
                  </a:lnTo>
                  <a:lnTo>
                    <a:pt x="22147" y="1254"/>
                  </a:lnTo>
                  <a:lnTo>
                    <a:pt x="22012" y="1176"/>
                  </a:lnTo>
                  <a:lnTo>
                    <a:pt x="21858" y="1099"/>
                  </a:lnTo>
                  <a:lnTo>
                    <a:pt x="21491" y="964"/>
                  </a:lnTo>
                  <a:lnTo>
                    <a:pt x="21010" y="829"/>
                  </a:lnTo>
                  <a:lnTo>
                    <a:pt x="20451" y="695"/>
                  </a:lnTo>
                  <a:lnTo>
                    <a:pt x="19815" y="579"/>
                  </a:lnTo>
                  <a:lnTo>
                    <a:pt x="19082" y="463"/>
                  </a:lnTo>
                  <a:lnTo>
                    <a:pt x="18292" y="348"/>
                  </a:lnTo>
                  <a:lnTo>
                    <a:pt x="17444" y="271"/>
                  </a:lnTo>
                  <a:lnTo>
                    <a:pt x="16519" y="193"/>
                  </a:lnTo>
                  <a:lnTo>
                    <a:pt x="15536" y="116"/>
                  </a:lnTo>
                  <a:lnTo>
                    <a:pt x="14514" y="58"/>
                  </a:lnTo>
                  <a:lnTo>
                    <a:pt x="13435" y="20"/>
                  </a:lnTo>
                  <a:lnTo>
                    <a:pt x="1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4"/>
            <p:cNvSpPr/>
            <p:nvPr/>
          </p:nvSpPr>
          <p:spPr>
            <a:xfrm>
              <a:off x="7330113" y="3119188"/>
              <a:ext cx="204800" cy="502600"/>
            </a:xfrm>
            <a:custGeom>
              <a:avLst/>
              <a:gdLst/>
              <a:ahLst/>
              <a:cxnLst/>
              <a:rect l="l" t="t" r="r" b="b"/>
              <a:pathLst>
                <a:path w="8192" h="20104" extrusionOk="0">
                  <a:moveTo>
                    <a:pt x="7151" y="0"/>
                  </a:moveTo>
                  <a:lnTo>
                    <a:pt x="7036" y="20"/>
                  </a:lnTo>
                  <a:lnTo>
                    <a:pt x="6939" y="58"/>
                  </a:lnTo>
                  <a:lnTo>
                    <a:pt x="6843" y="97"/>
                  </a:lnTo>
                  <a:lnTo>
                    <a:pt x="6746" y="155"/>
                  </a:lnTo>
                  <a:lnTo>
                    <a:pt x="6400" y="444"/>
                  </a:lnTo>
                  <a:lnTo>
                    <a:pt x="6053" y="752"/>
                  </a:lnTo>
                  <a:lnTo>
                    <a:pt x="5725" y="1041"/>
                  </a:lnTo>
                  <a:lnTo>
                    <a:pt x="5417" y="1369"/>
                  </a:lnTo>
                  <a:lnTo>
                    <a:pt x="5108" y="1677"/>
                  </a:lnTo>
                  <a:lnTo>
                    <a:pt x="4819" y="2024"/>
                  </a:lnTo>
                  <a:lnTo>
                    <a:pt x="4530" y="2352"/>
                  </a:lnTo>
                  <a:lnTo>
                    <a:pt x="4260" y="2699"/>
                  </a:lnTo>
                  <a:lnTo>
                    <a:pt x="4009" y="3065"/>
                  </a:lnTo>
                  <a:lnTo>
                    <a:pt x="3759" y="3412"/>
                  </a:lnTo>
                  <a:lnTo>
                    <a:pt x="3528" y="3797"/>
                  </a:lnTo>
                  <a:lnTo>
                    <a:pt x="3296" y="4164"/>
                  </a:lnTo>
                  <a:lnTo>
                    <a:pt x="2872" y="4915"/>
                  </a:lnTo>
                  <a:lnTo>
                    <a:pt x="2487" y="5706"/>
                  </a:lnTo>
                  <a:lnTo>
                    <a:pt x="2140" y="6496"/>
                  </a:lnTo>
                  <a:lnTo>
                    <a:pt x="1812" y="7286"/>
                  </a:lnTo>
                  <a:lnTo>
                    <a:pt x="1523" y="8096"/>
                  </a:lnTo>
                  <a:lnTo>
                    <a:pt x="1273" y="8905"/>
                  </a:lnTo>
                  <a:lnTo>
                    <a:pt x="1041" y="9695"/>
                  </a:lnTo>
                  <a:lnTo>
                    <a:pt x="849" y="10505"/>
                  </a:lnTo>
                  <a:lnTo>
                    <a:pt x="675" y="11295"/>
                  </a:lnTo>
                  <a:lnTo>
                    <a:pt x="540" y="12066"/>
                  </a:lnTo>
                  <a:lnTo>
                    <a:pt x="405" y="12818"/>
                  </a:lnTo>
                  <a:lnTo>
                    <a:pt x="309" y="13550"/>
                  </a:lnTo>
                  <a:lnTo>
                    <a:pt x="212" y="14263"/>
                  </a:lnTo>
                  <a:lnTo>
                    <a:pt x="155" y="14938"/>
                  </a:lnTo>
                  <a:lnTo>
                    <a:pt x="97" y="15593"/>
                  </a:lnTo>
                  <a:lnTo>
                    <a:pt x="58" y="16210"/>
                  </a:lnTo>
                  <a:lnTo>
                    <a:pt x="20" y="17309"/>
                  </a:lnTo>
                  <a:lnTo>
                    <a:pt x="0" y="18215"/>
                  </a:lnTo>
                  <a:lnTo>
                    <a:pt x="20" y="18908"/>
                  </a:lnTo>
                  <a:lnTo>
                    <a:pt x="39" y="19487"/>
                  </a:lnTo>
                  <a:lnTo>
                    <a:pt x="2044" y="20103"/>
                  </a:lnTo>
                  <a:lnTo>
                    <a:pt x="2660" y="19410"/>
                  </a:lnTo>
                  <a:lnTo>
                    <a:pt x="3219" y="18716"/>
                  </a:lnTo>
                  <a:lnTo>
                    <a:pt x="3740" y="18003"/>
                  </a:lnTo>
                  <a:lnTo>
                    <a:pt x="4222" y="17289"/>
                  </a:lnTo>
                  <a:lnTo>
                    <a:pt x="4684" y="16576"/>
                  </a:lnTo>
                  <a:lnTo>
                    <a:pt x="5089" y="15863"/>
                  </a:lnTo>
                  <a:lnTo>
                    <a:pt x="5474" y="15131"/>
                  </a:lnTo>
                  <a:lnTo>
                    <a:pt x="5821" y="14417"/>
                  </a:lnTo>
                  <a:lnTo>
                    <a:pt x="6149" y="13704"/>
                  </a:lnTo>
                  <a:lnTo>
                    <a:pt x="6438" y="12991"/>
                  </a:lnTo>
                  <a:lnTo>
                    <a:pt x="6708" y="12278"/>
                  </a:lnTo>
                  <a:lnTo>
                    <a:pt x="6958" y="11584"/>
                  </a:lnTo>
                  <a:lnTo>
                    <a:pt x="7170" y="10890"/>
                  </a:lnTo>
                  <a:lnTo>
                    <a:pt x="7344" y="10196"/>
                  </a:lnTo>
                  <a:lnTo>
                    <a:pt x="7517" y="9522"/>
                  </a:lnTo>
                  <a:lnTo>
                    <a:pt x="7672" y="8847"/>
                  </a:lnTo>
                  <a:lnTo>
                    <a:pt x="7787" y="8192"/>
                  </a:lnTo>
                  <a:lnTo>
                    <a:pt x="7884" y="7556"/>
                  </a:lnTo>
                  <a:lnTo>
                    <a:pt x="7980" y="6939"/>
                  </a:lnTo>
                  <a:lnTo>
                    <a:pt x="8057" y="6322"/>
                  </a:lnTo>
                  <a:lnTo>
                    <a:pt x="8096" y="5725"/>
                  </a:lnTo>
                  <a:lnTo>
                    <a:pt x="8134" y="5147"/>
                  </a:lnTo>
                  <a:lnTo>
                    <a:pt x="8192" y="4067"/>
                  </a:lnTo>
                  <a:lnTo>
                    <a:pt x="8192" y="3065"/>
                  </a:lnTo>
                  <a:lnTo>
                    <a:pt x="8153" y="2159"/>
                  </a:lnTo>
                  <a:lnTo>
                    <a:pt x="8096" y="1369"/>
                  </a:lnTo>
                  <a:lnTo>
                    <a:pt x="8038" y="694"/>
                  </a:lnTo>
                  <a:lnTo>
                    <a:pt x="8019" y="579"/>
                  </a:lnTo>
                  <a:lnTo>
                    <a:pt x="7980" y="482"/>
                  </a:lnTo>
                  <a:lnTo>
                    <a:pt x="7922" y="386"/>
                  </a:lnTo>
                  <a:lnTo>
                    <a:pt x="7864" y="289"/>
                  </a:lnTo>
                  <a:lnTo>
                    <a:pt x="7807" y="212"/>
                  </a:lnTo>
                  <a:lnTo>
                    <a:pt x="7729" y="155"/>
                  </a:lnTo>
                  <a:lnTo>
                    <a:pt x="7633" y="97"/>
                  </a:lnTo>
                  <a:lnTo>
                    <a:pt x="7537" y="58"/>
                  </a:lnTo>
                  <a:lnTo>
                    <a:pt x="7440" y="20"/>
                  </a:lnTo>
                  <a:lnTo>
                    <a:pt x="7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4"/>
            <p:cNvSpPr/>
            <p:nvPr/>
          </p:nvSpPr>
          <p:spPr>
            <a:xfrm>
              <a:off x="7390338" y="3207838"/>
              <a:ext cx="95450" cy="289625"/>
            </a:xfrm>
            <a:custGeom>
              <a:avLst/>
              <a:gdLst/>
              <a:ahLst/>
              <a:cxnLst/>
              <a:rect l="l" t="t" r="r" b="b"/>
              <a:pathLst>
                <a:path w="3818" h="11585" extrusionOk="0">
                  <a:moveTo>
                    <a:pt x="3663" y="1"/>
                  </a:moveTo>
                  <a:lnTo>
                    <a:pt x="3605" y="20"/>
                  </a:lnTo>
                  <a:lnTo>
                    <a:pt x="3566" y="59"/>
                  </a:lnTo>
                  <a:lnTo>
                    <a:pt x="3528" y="97"/>
                  </a:lnTo>
                  <a:lnTo>
                    <a:pt x="3239" y="926"/>
                  </a:lnTo>
                  <a:lnTo>
                    <a:pt x="2776" y="2333"/>
                  </a:lnTo>
                  <a:lnTo>
                    <a:pt x="1620" y="6072"/>
                  </a:lnTo>
                  <a:lnTo>
                    <a:pt x="1" y="11392"/>
                  </a:lnTo>
                  <a:lnTo>
                    <a:pt x="1" y="11450"/>
                  </a:lnTo>
                  <a:lnTo>
                    <a:pt x="20" y="11508"/>
                  </a:lnTo>
                  <a:lnTo>
                    <a:pt x="59" y="11546"/>
                  </a:lnTo>
                  <a:lnTo>
                    <a:pt x="97" y="11585"/>
                  </a:lnTo>
                  <a:lnTo>
                    <a:pt x="193" y="11585"/>
                  </a:lnTo>
                  <a:lnTo>
                    <a:pt x="232" y="11565"/>
                  </a:lnTo>
                  <a:lnTo>
                    <a:pt x="271" y="11527"/>
                  </a:lnTo>
                  <a:lnTo>
                    <a:pt x="290" y="11488"/>
                  </a:lnTo>
                  <a:lnTo>
                    <a:pt x="1870" y="6284"/>
                  </a:lnTo>
                  <a:lnTo>
                    <a:pt x="3046" y="2487"/>
                  </a:lnTo>
                  <a:lnTo>
                    <a:pt x="3509" y="1061"/>
                  </a:lnTo>
                  <a:lnTo>
                    <a:pt x="3798" y="213"/>
                  </a:lnTo>
                  <a:lnTo>
                    <a:pt x="3817" y="155"/>
                  </a:lnTo>
                  <a:lnTo>
                    <a:pt x="3798" y="97"/>
                  </a:lnTo>
                  <a:lnTo>
                    <a:pt x="3778" y="59"/>
                  </a:lnTo>
                  <a:lnTo>
                    <a:pt x="3721" y="20"/>
                  </a:lnTo>
                  <a:lnTo>
                    <a:pt x="3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7187963" y="2662388"/>
              <a:ext cx="265525" cy="915550"/>
            </a:xfrm>
            <a:custGeom>
              <a:avLst/>
              <a:gdLst/>
              <a:ahLst/>
              <a:cxnLst/>
              <a:rect l="l" t="t" r="r" b="b"/>
              <a:pathLst>
                <a:path w="10621" h="36622" extrusionOk="0">
                  <a:moveTo>
                    <a:pt x="7344" y="0"/>
                  </a:moveTo>
                  <a:lnTo>
                    <a:pt x="7209" y="39"/>
                  </a:lnTo>
                  <a:lnTo>
                    <a:pt x="7093" y="77"/>
                  </a:lnTo>
                  <a:lnTo>
                    <a:pt x="6978" y="135"/>
                  </a:lnTo>
                  <a:lnTo>
                    <a:pt x="6881" y="212"/>
                  </a:lnTo>
                  <a:lnTo>
                    <a:pt x="6785" y="309"/>
                  </a:lnTo>
                  <a:lnTo>
                    <a:pt x="6708" y="424"/>
                  </a:lnTo>
                  <a:lnTo>
                    <a:pt x="6110" y="1446"/>
                  </a:lnTo>
                  <a:lnTo>
                    <a:pt x="5783" y="2043"/>
                  </a:lnTo>
                  <a:lnTo>
                    <a:pt x="5436" y="2699"/>
                  </a:lnTo>
                  <a:lnTo>
                    <a:pt x="5070" y="3393"/>
                  </a:lnTo>
                  <a:lnTo>
                    <a:pt x="4703" y="4144"/>
                  </a:lnTo>
                  <a:lnTo>
                    <a:pt x="4318" y="4954"/>
                  </a:lnTo>
                  <a:lnTo>
                    <a:pt x="3933" y="5802"/>
                  </a:lnTo>
                  <a:lnTo>
                    <a:pt x="3547" y="6688"/>
                  </a:lnTo>
                  <a:lnTo>
                    <a:pt x="3162" y="7633"/>
                  </a:lnTo>
                  <a:lnTo>
                    <a:pt x="2795" y="8635"/>
                  </a:lnTo>
                  <a:lnTo>
                    <a:pt x="2429" y="9657"/>
                  </a:lnTo>
                  <a:lnTo>
                    <a:pt x="2082" y="10736"/>
                  </a:lnTo>
                  <a:lnTo>
                    <a:pt x="1735" y="11835"/>
                  </a:lnTo>
                  <a:lnTo>
                    <a:pt x="1427" y="12991"/>
                  </a:lnTo>
                  <a:lnTo>
                    <a:pt x="1118" y="14167"/>
                  </a:lnTo>
                  <a:lnTo>
                    <a:pt x="868" y="15381"/>
                  </a:lnTo>
                  <a:lnTo>
                    <a:pt x="617" y="16634"/>
                  </a:lnTo>
                  <a:lnTo>
                    <a:pt x="425" y="17906"/>
                  </a:lnTo>
                  <a:lnTo>
                    <a:pt x="251" y="19217"/>
                  </a:lnTo>
                  <a:lnTo>
                    <a:pt x="116" y="20547"/>
                  </a:lnTo>
                  <a:lnTo>
                    <a:pt x="78" y="21221"/>
                  </a:lnTo>
                  <a:lnTo>
                    <a:pt x="39" y="21915"/>
                  </a:lnTo>
                  <a:lnTo>
                    <a:pt x="20" y="22609"/>
                  </a:lnTo>
                  <a:lnTo>
                    <a:pt x="1" y="23303"/>
                  </a:lnTo>
                  <a:lnTo>
                    <a:pt x="1" y="23997"/>
                  </a:lnTo>
                  <a:lnTo>
                    <a:pt x="20" y="24710"/>
                  </a:lnTo>
                  <a:lnTo>
                    <a:pt x="39" y="25423"/>
                  </a:lnTo>
                  <a:lnTo>
                    <a:pt x="78" y="26136"/>
                  </a:lnTo>
                  <a:lnTo>
                    <a:pt x="135" y="26869"/>
                  </a:lnTo>
                  <a:lnTo>
                    <a:pt x="213" y="27582"/>
                  </a:lnTo>
                  <a:lnTo>
                    <a:pt x="290" y="28314"/>
                  </a:lnTo>
                  <a:lnTo>
                    <a:pt x="386" y="29066"/>
                  </a:lnTo>
                  <a:lnTo>
                    <a:pt x="502" y="29798"/>
                  </a:lnTo>
                  <a:lnTo>
                    <a:pt x="637" y="30550"/>
                  </a:lnTo>
                  <a:lnTo>
                    <a:pt x="791" y="31282"/>
                  </a:lnTo>
                  <a:lnTo>
                    <a:pt x="964" y="32034"/>
                  </a:lnTo>
                  <a:lnTo>
                    <a:pt x="1138" y="32805"/>
                  </a:lnTo>
                  <a:lnTo>
                    <a:pt x="1350" y="33557"/>
                  </a:lnTo>
                  <a:lnTo>
                    <a:pt x="1562" y="34309"/>
                  </a:lnTo>
                  <a:lnTo>
                    <a:pt x="1793" y="35080"/>
                  </a:lnTo>
                  <a:lnTo>
                    <a:pt x="2063" y="35850"/>
                  </a:lnTo>
                  <a:lnTo>
                    <a:pt x="2333" y="36621"/>
                  </a:lnTo>
                  <a:lnTo>
                    <a:pt x="5686" y="36621"/>
                  </a:lnTo>
                  <a:lnTo>
                    <a:pt x="5802" y="36429"/>
                  </a:lnTo>
                  <a:lnTo>
                    <a:pt x="6072" y="35889"/>
                  </a:lnTo>
                  <a:lnTo>
                    <a:pt x="6477" y="35002"/>
                  </a:lnTo>
                  <a:lnTo>
                    <a:pt x="6727" y="34443"/>
                  </a:lnTo>
                  <a:lnTo>
                    <a:pt x="6997" y="33807"/>
                  </a:lnTo>
                  <a:lnTo>
                    <a:pt x="7286" y="33094"/>
                  </a:lnTo>
                  <a:lnTo>
                    <a:pt x="7595" y="32304"/>
                  </a:lnTo>
                  <a:lnTo>
                    <a:pt x="7903" y="31437"/>
                  </a:lnTo>
                  <a:lnTo>
                    <a:pt x="8211" y="30492"/>
                  </a:lnTo>
                  <a:lnTo>
                    <a:pt x="8520" y="29509"/>
                  </a:lnTo>
                  <a:lnTo>
                    <a:pt x="8828" y="28430"/>
                  </a:lnTo>
                  <a:lnTo>
                    <a:pt x="9137" y="27312"/>
                  </a:lnTo>
                  <a:lnTo>
                    <a:pt x="9406" y="26117"/>
                  </a:lnTo>
                  <a:lnTo>
                    <a:pt x="9676" y="24864"/>
                  </a:lnTo>
                  <a:lnTo>
                    <a:pt x="9927" y="23573"/>
                  </a:lnTo>
                  <a:lnTo>
                    <a:pt x="10139" y="22204"/>
                  </a:lnTo>
                  <a:lnTo>
                    <a:pt x="10312" y="20797"/>
                  </a:lnTo>
                  <a:lnTo>
                    <a:pt x="10466" y="19332"/>
                  </a:lnTo>
                  <a:lnTo>
                    <a:pt x="10524" y="18581"/>
                  </a:lnTo>
                  <a:lnTo>
                    <a:pt x="10563" y="17829"/>
                  </a:lnTo>
                  <a:lnTo>
                    <a:pt x="10601" y="17058"/>
                  </a:lnTo>
                  <a:lnTo>
                    <a:pt x="10621" y="16268"/>
                  </a:lnTo>
                  <a:lnTo>
                    <a:pt x="10621" y="15478"/>
                  </a:lnTo>
                  <a:lnTo>
                    <a:pt x="10621" y="14687"/>
                  </a:lnTo>
                  <a:lnTo>
                    <a:pt x="10601" y="13859"/>
                  </a:lnTo>
                  <a:lnTo>
                    <a:pt x="10582" y="13049"/>
                  </a:lnTo>
                  <a:lnTo>
                    <a:pt x="10544" y="12201"/>
                  </a:lnTo>
                  <a:lnTo>
                    <a:pt x="10466" y="11372"/>
                  </a:lnTo>
                  <a:lnTo>
                    <a:pt x="10389" y="10524"/>
                  </a:lnTo>
                  <a:lnTo>
                    <a:pt x="10312" y="9657"/>
                  </a:lnTo>
                  <a:lnTo>
                    <a:pt x="10197" y="8789"/>
                  </a:lnTo>
                  <a:lnTo>
                    <a:pt x="10062" y="7903"/>
                  </a:lnTo>
                  <a:lnTo>
                    <a:pt x="9927" y="7016"/>
                  </a:lnTo>
                  <a:lnTo>
                    <a:pt x="9753" y="6130"/>
                  </a:lnTo>
                  <a:lnTo>
                    <a:pt x="9580" y="5224"/>
                  </a:lnTo>
                  <a:lnTo>
                    <a:pt x="9368" y="4318"/>
                  </a:lnTo>
                  <a:lnTo>
                    <a:pt x="9156" y="3412"/>
                  </a:lnTo>
                  <a:lnTo>
                    <a:pt x="8905" y="2487"/>
                  </a:lnTo>
                  <a:lnTo>
                    <a:pt x="8635" y="1562"/>
                  </a:lnTo>
                  <a:lnTo>
                    <a:pt x="8346" y="617"/>
                  </a:lnTo>
                  <a:lnTo>
                    <a:pt x="8288" y="482"/>
                  </a:lnTo>
                  <a:lnTo>
                    <a:pt x="8231" y="367"/>
                  </a:lnTo>
                  <a:lnTo>
                    <a:pt x="8134" y="270"/>
                  </a:lnTo>
                  <a:lnTo>
                    <a:pt x="8057" y="174"/>
                  </a:lnTo>
                  <a:lnTo>
                    <a:pt x="7942" y="116"/>
                  </a:lnTo>
                  <a:lnTo>
                    <a:pt x="7826" y="58"/>
                  </a:lnTo>
                  <a:lnTo>
                    <a:pt x="7710" y="20"/>
                  </a:lnTo>
                  <a:lnTo>
                    <a:pt x="7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a:off x="7278563" y="2871513"/>
              <a:ext cx="78550" cy="643300"/>
            </a:xfrm>
            <a:custGeom>
              <a:avLst/>
              <a:gdLst/>
              <a:ahLst/>
              <a:cxnLst/>
              <a:rect l="l" t="t" r="r" b="b"/>
              <a:pathLst>
                <a:path w="3142" h="25732" extrusionOk="0">
                  <a:moveTo>
                    <a:pt x="2949" y="0"/>
                  </a:moveTo>
                  <a:lnTo>
                    <a:pt x="2891" y="20"/>
                  </a:lnTo>
                  <a:lnTo>
                    <a:pt x="2853" y="77"/>
                  </a:lnTo>
                  <a:lnTo>
                    <a:pt x="2833" y="135"/>
                  </a:lnTo>
                  <a:lnTo>
                    <a:pt x="0" y="25558"/>
                  </a:lnTo>
                  <a:lnTo>
                    <a:pt x="19" y="25616"/>
                  </a:lnTo>
                  <a:lnTo>
                    <a:pt x="39" y="25674"/>
                  </a:lnTo>
                  <a:lnTo>
                    <a:pt x="77" y="25712"/>
                  </a:lnTo>
                  <a:lnTo>
                    <a:pt x="135" y="25732"/>
                  </a:lnTo>
                  <a:lnTo>
                    <a:pt x="212" y="25732"/>
                  </a:lnTo>
                  <a:lnTo>
                    <a:pt x="251" y="25693"/>
                  </a:lnTo>
                  <a:lnTo>
                    <a:pt x="289" y="25654"/>
                  </a:lnTo>
                  <a:lnTo>
                    <a:pt x="309" y="25597"/>
                  </a:lnTo>
                  <a:lnTo>
                    <a:pt x="3142" y="155"/>
                  </a:lnTo>
                  <a:lnTo>
                    <a:pt x="3123" y="97"/>
                  </a:lnTo>
                  <a:lnTo>
                    <a:pt x="3103" y="58"/>
                  </a:lnTo>
                  <a:lnTo>
                    <a:pt x="3065" y="20"/>
                  </a:lnTo>
                  <a:lnTo>
                    <a:pt x="300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a:off x="6949438" y="2778988"/>
              <a:ext cx="276625" cy="811950"/>
            </a:xfrm>
            <a:custGeom>
              <a:avLst/>
              <a:gdLst/>
              <a:ahLst/>
              <a:cxnLst/>
              <a:rect l="l" t="t" r="r" b="b"/>
              <a:pathLst>
                <a:path w="11065" h="32478" extrusionOk="0">
                  <a:moveTo>
                    <a:pt x="2121" y="1"/>
                  </a:moveTo>
                  <a:lnTo>
                    <a:pt x="2005" y="39"/>
                  </a:lnTo>
                  <a:lnTo>
                    <a:pt x="1890" y="59"/>
                  </a:lnTo>
                  <a:lnTo>
                    <a:pt x="1793" y="116"/>
                  </a:lnTo>
                  <a:lnTo>
                    <a:pt x="1697" y="174"/>
                  </a:lnTo>
                  <a:lnTo>
                    <a:pt x="1620" y="251"/>
                  </a:lnTo>
                  <a:lnTo>
                    <a:pt x="1562" y="348"/>
                  </a:lnTo>
                  <a:lnTo>
                    <a:pt x="1504" y="444"/>
                  </a:lnTo>
                  <a:lnTo>
                    <a:pt x="1466" y="540"/>
                  </a:lnTo>
                  <a:lnTo>
                    <a:pt x="1234" y="1562"/>
                  </a:lnTo>
                  <a:lnTo>
                    <a:pt x="1022" y="2583"/>
                  </a:lnTo>
                  <a:lnTo>
                    <a:pt x="830" y="3566"/>
                  </a:lnTo>
                  <a:lnTo>
                    <a:pt x="675" y="4530"/>
                  </a:lnTo>
                  <a:lnTo>
                    <a:pt x="521" y="5494"/>
                  </a:lnTo>
                  <a:lnTo>
                    <a:pt x="406" y="6419"/>
                  </a:lnTo>
                  <a:lnTo>
                    <a:pt x="290" y="7344"/>
                  </a:lnTo>
                  <a:lnTo>
                    <a:pt x="194" y="8250"/>
                  </a:lnTo>
                  <a:lnTo>
                    <a:pt x="136" y="9117"/>
                  </a:lnTo>
                  <a:lnTo>
                    <a:pt x="78" y="9985"/>
                  </a:lnTo>
                  <a:lnTo>
                    <a:pt x="39" y="10833"/>
                  </a:lnTo>
                  <a:lnTo>
                    <a:pt x="20" y="11681"/>
                  </a:lnTo>
                  <a:lnTo>
                    <a:pt x="1" y="12490"/>
                  </a:lnTo>
                  <a:lnTo>
                    <a:pt x="20" y="13281"/>
                  </a:lnTo>
                  <a:lnTo>
                    <a:pt x="39" y="14071"/>
                  </a:lnTo>
                  <a:lnTo>
                    <a:pt x="78" y="14823"/>
                  </a:lnTo>
                  <a:lnTo>
                    <a:pt x="116" y="15574"/>
                  </a:lnTo>
                  <a:lnTo>
                    <a:pt x="194" y="16307"/>
                  </a:lnTo>
                  <a:lnTo>
                    <a:pt x="271" y="17020"/>
                  </a:lnTo>
                  <a:lnTo>
                    <a:pt x="348" y="17714"/>
                  </a:lnTo>
                  <a:lnTo>
                    <a:pt x="444" y="18388"/>
                  </a:lnTo>
                  <a:lnTo>
                    <a:pt x="540" y="19063"/>
                  </a:lnTo>
                  <a:lnTo>
                    <a:pt x="656" y="19699"/>
                  </a:lnTo>
                  <a:lnTo>
                    <a:pt x="791" y="20335"/>
                  </a:lnTo>
                  <a:lnTo>
                    <a:pt x="1061" y="21549"/>
                  </a:lnTo>
                  <a:lnTo>
                    <a:pt x="1369" y="22687"/>
                  </a:lnTo>
                  <a:lnTo>
                    <a:pt x="1697" y="23766"/>
                  </a:lnTo>
                  <a:lnTo>
                    <a:pt x="2044" y="24768"/>
                  </a:lnTo>
                  <a:lnTo>
                    <a:pt x="2410" y="25732"/>
                  </a:lnTo>
                  <a:lnTo>
                    <a:pt x="2776" y="26618"/>
                  </a:lnTo>
                  <a:lnTo>
                    <a:pt x="3162" y="27428"/>
                  </a:lnTo>
                  <a:lnTo>
                    <a:pt x="3528" y="28180"/>
                  </a:lnTo>
                  <a:lnTo>
                    <a:pt x="3913" y="28874"/>
                  </a:lnTo>
                  <a:lnTo>
                    <a:pt x="4280" y="29510"/>
                  </a:lnTo>
                  <a:lnTo>
                    <a:pt x="4627" y="30088"/>
                  </a:lnTo>
                  <a:lnTo>
                    <a:pt x="4974" y="30589"/>
                  </a:lnTo>
                  <a:lnTo>
                    <a:pt x="5282" y="31032"/>
                  </a:lnTo>
                  <a:lnTo>
                    <a:pt x="5571" y="31418"/>
                  </a:lnTo>
                  <a:lnTo>
                    <a:pt x="6053" y="32015"/>
                  </a:lnTo>
                  <a:lnTo>
                    <a:pt x="6361" y="32362"/>
                  </a:lnTo>
                  <a:lnTo>
                    <a:pt x="6477" y="32478"/>
                  </a:lnTo>
                  <a:lnTo>
                    <a:pt x="10833" y="31765"/>
                  </a:lnTo>
                  <a:lnTo>
                    <a:pt x="10891" y="31071"/>
                  </a:lnTo>
                  <a:lnTo>
                    <a:pt x="10949" y="30377"/>
                  </a:lnTo>
                  <a:lnTo>
                    <a:pt x="11026" y="28989"/>
                  </a:lnTo>
                  <a:lnTo>
                    <a:pt x="11064" y="27640"/>
                  </a:lnTo>
                  <a:lnTo>
                    <a:pt x="11045" y="26291"/>
                  </a:lnTo>
                  <a:lnTo>
                    <a:pt x="11006" y="24980"/>
                  </a:lnTo>
                  <a:lnTo>
                    <a:pt x="10910" y="23670"/>
                  </a:lnTo>
                  <a:lnTo>
                    <a:pt x="10794" y="22397"/>
                  </a:lnTo>
                  <a:lnTo>
                    <a:pt x="10640" y="21145"/>
                  </a:lnTo>
                  <a:lnTo>
                    <a:pt x="10447" y="19911"/>
                  </a:lnTo>
                  <a:lnTo>
                    <a:pt x="10235" y="18697"/>
                  </a:lnTo>
                  <a:lnTo>
                    <a:pt x="9985" y="17521"/>
                  </a:lnTo>
                  <a:lnTo>
                    <a:pt x="9734" y="16365"/>
                  </a:lnTo>
                  <a:lnTo>
                    <a:pt x="9445" y="15227"/>
                  </a:lnTo>
                  <a:lnTo>
                    <a:pt x="9137" y="14129"/>
                  </a:lnTo>
                  <a:lnTo>
                    <a:pt x="8809" y="13069"/>
                  </a:lnTo>
                  <a:lnTo>
                    <a:pt x="8462" y="12028"/>
                  </a:lnTo>
                  <a:lnTo>
                    <a:pt x="8115" y="11006"/>
                  </a:lnTo>
                  <a:lnTo>
                    <a:pt x="7749" y="10043"/>
                  </a:lnTo>
                  <a:lnTo>
                    <a:pt x="7383" y="9098"/>
                  </a:lnTo>
                  <a:lnTo>
                    <a:pt x="7017" y="8192"/>
                  </a:lnTo>
                  <a:lnTo>
                    <a:pt x="6631" y="7306"/>
                  </a:lnTo>
                  <a:lnTo>
                    <a:pt x="6265" y="6477"/>
                  </a:lnTo>
                  <a:lnTo>
                    <a:pt x="5879" y="5687"/>
                  </a:lnTo>
                  <a:lnTo>
                    <a:pt x="5513" y="4916"/>
                  </a:lnTo>
                  <a:lnTo>
                    <a:pt x="5147" y="4202"/>
                  </a:lnTo>
                  <a:lnTo>
                    <a:pt x="4781" y="3509"/>
                  </a:lnTo>
                  <a:lnTo>
                    <a:pt x="4087" y="2275"/>
                  </a:lnTo>
                  <a:lnTo>
                    <a:pt x="3470" y="1234"/>
                  </a:lnTo>
                  <a:lnTo>
                    <a:pt x="2930" y="348"/>
                  </a:lnTo>
                  <a:lnTo>
                    <a:pt x="2853" y="251"/>
                  </a:lnTo>
                  <a:lnTo>
                    <a:pt x="2757" y="174"/>
                  </a:lnTo>
                  <a:lnTo>
                    <a:pt x="2680" y="116"/>
                  </a:lnTo>
                  <a:lnTo>
                    <a:pt x="2564" y="59"/>
                  </a:lnTo>
                  <a:lnTo>
                    <a:pt x="2449" y="20"/>
                  </a:lnTo>
                  <a:lnTo>
                    <a:pt x="2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7007738" y="2998713"/>
              <a:ext cx="141700" cy="517075"/>
            </a:xfrm>
            <a:custGeom>
              <a:avLst/>
              <a:gdLst/>
              <a:ahLst/>
              <a:cxnLst/>
              <a:rect l="l" t="t" r="r" b="b"/>
              <a:pathLst>
                <a:path w="5668" h="20683" extrusionOk="0">
                  <a:moveTo>
                    <a:pt x="117" y="1"/>
                  </a:moveTo>
                  <a:lnTo>
                    <a:pt x="59" y="20"/>
                  </a:lnTo>
                  <a:lnTo>
                    <a:pt x="20" y="78"/>
                  </a:lnTo>
                  <a:lnTo>
                    <a:pt x="1" y="116"/>
                  </a:lnTo>
                  <a:lnTo>
                    <a:pt x="20" y="174"/>
                  </a:lnTo>
                  <a:lnTo>
                    <a:pt x="5379" y="20566"/>
                  </a:lnTo>
                  <a:lnTo>
                    <a:pt x="5398" y="20605"/>
                  </a:lnTo>
                  <a:lnTo>
                    <a:pt x="5436" y="20644"/>
                  </a:lnTo>
                  <a:lnTo>
                    <a:pt x="5475" y="20663"/>
                  </a:lnTo>
                  <a:lnTo>
                    <a:pt x="5533" y="20682"/>
                  </a:lnTo>
                  <a:lnTo>
                    <a:pt x="5571" y="20663"/>
                  </a:lnTo>
                  <a:lnTo>
                    <a:pt x="5610" y="20644"/>
                  </a:lnTo>
                  <a:lnTo>
                    <a:pt x="5648" y="20605"/>
                  </a:lnTo>
                  <a:lnTo>
                    <a:pt x="5668" y="20547"/>
                  </a:lnTo>
                  <a:lnTo>
                    <a:pt x="5668" y="20489"/>
                  </a:lnTo>
                  <a:lnTo>
                    <a:pt x="309" y="116"/>
                  </a:lnTo>
                  <a:lnTo>
                    <a:pt x="271" y="59"/>
                  </a:lnTo>
                  <a:lnTo>
                    <a:pt x="232" y="20"/>
                  </a:lnTo>
                  <a:lnTo>
                    <a:pt x="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a:off x="6966788" y="3517688"/>
              <a:ext cx="558975" cy="711225"/>
            </a:xfrm>
            <a:custGeom>
              <a:avLst/>
              <a:gdLst/>
              <a:ahLst/>
              <a:cxnLst/>
              <a:rect l="l" t="t" r="r" b="b"/>
              <a:pathLst>
                <a:path w="22359" h="28449" extrusionOk="0">
                  <a:moveTo>
                    <a:pt x="22359" y="0"/>
                  </a:moveTo>
                  <a:lnTo>
                    <a:pt x="22350" y="89"/>
                  </a:lnTo>
                  <a:lnTo>
                    <a:pt x="22350" y="89"/>
                  </a:lnTo>
                  <a:lnTo>
                    <a:pt x="22359" y="77"/>
                  </a:lnTo>
                  <a:lnTo>
                    <a:pt x="22359" y="0"/>
                  </a:lnTo>
                  <a:close/>
                  <a:moveTo>
                    <a:pt x="1" y="0"/>
                  </a:moveTo>
                  <a:lnTo>
                    <a:pt x="2757" y="27466"/>
                  </a:lnTo>
                  <a:lnTo>
                    <a:pt x="2757" y="27485"/>
                  </a:lnTo>
                  <a:lnTo>
                    <a:pt x="2795" y="27524"/>
                  </a:lnTo>
                  <a:lnTo>
                    <a:pt x="2930" y="27582"/>
                  </a:lnTo>
                  <a:lnTo>
                    <a:pt x="3123" y="27659"/>
                  </a:lnTo>
                  <a:lnTo>
                    <a:pt x="3412" y="27755"/>
                  </a:lnTo>
                  <a:lnTo>
                    <a:pt x="3778" y="27832"/>
                  </a:lnTo>
                  <a:lnTo>
                    <a:pt x="4183" y="27909"/>
                  </a:lnTo>
                  <a:lnTo>
                    <a:pt x="4684" y="27986"/>
                  </a:lnTo>
                  <a:lnTo>
                    <a:pt x="5224" y="28064"/>
                  </a:lnTo>
                  <a:lnTo>
                    <a:pt x="6477" y="28218"/>
                  </a:lnTo>
                  <a:lnTo>
                    <a:pt x="7171" y="28276"/>
                  </a:lnTo>
                  <a:lnTo>
                    <a:pt x="7903" y="28333"/>
                  </a:lnTo>
                  <a:lnTo>
                    <a:pt x="8674" y="28391"/>
                  </a:lnTo>
                  <a:lnTo>
                    <a:pt x="9484" y="28410"/>
                  </a:lnTo>
                  <a:lnTo>
                    <a:pt x="10312" y="28449"/>
                  </a:lnTo>
                  <a:lnTo>
                    <a:pt x="12047" y="28449"/>
                  </a:lnTo>
                  <a:lnTo>
                    <a:pt x="12876" y="28410"/>
                  </a:lnTo>
                  <a:lnTo>
                    <a:pt x="13685" y="28391"/>
                  </a:lnTo>
                  <a:lnTo>
                    <a:pt x="14456" y="28333"/>
                  </a:lnTo>
                  <a:lnTo>
                    <a:pt x="15208" y="28276"/>
                  </a:lnTo>
                  <a:lnTo>
                    <a:pt x="15902" y="28218"/>
                  </a:lnTo>
                  <a:lnTo>
                    <a:pt x="17135" y="28064"/>
                  </a:lnTo>
                  <a:lnTo>
                    <a:pt x="17694" y="27986"/>
                  </a:lnTo>
                  <a:lnTo>
                    <a:pt x="18176" y="27909"/>
                  </a:lnTo>
                  <a:lnTo>
                    <a:pt x="18600" y="27832"/>
                  </a:lnTo>
                  <a:lnTo>
                    <a:pt x="18947" y="27755"/>
                  </a:lnTo>
                  <a:lnTo>
                    <a:pt x="19236" y="27659"/>
                  </a:lnTo>
                  <a:lnTo>
                    <a:pt x="19448" y="27582"/>
                  </a:lnTo>
                  <a:lnTo>
                    <a:pt x="19564" y="27524"/>
                  </a:lnTo>
                  <a:lnTo>
                    <a:pt x="19603" y="27485"/>
                  </a:lnTo>
                  <a:lnTo>
                    <a:pt x="19622" y="27466"/>
                  </a:lnTo>
                  <a:lnTo>
                    <a:pt x="22350" y="89"/>
                  </a:lnTo>
                  <a:lnTo>
                    <a:pt x="22350" y="89"/>
                  </a:lnTo>
                  <a:lnTo>
                    <a:pt x="22301" y="154"/>
                  </a:lnTo>
                  <a:lnTo>
                    <a:pt x="22243" y="231"/>
                  </a:lnTo>
                  <a:lnTo>
                    <a:pt x="22147" y="309"/>
                  </a:lnTo>
                  <a:lnTo>
                    <a:pt x="22012" y="386"/>
                  </a:lnTo>
                  <a:lnTo>
                    <a:pt x="21858" y="463"/>
                  </a:lnTo>
                  <a:lnTo>
                    <a:pt x="21491" y="617"/>
                  </a:lnTo>
                  <a:lnTo>
                    <a:pt x="21010" y="752"/>
                  </a:lnTo>
                  <a:lnTo>
                    <a:pt x="20451" y="868"/>
                  </a:lnTo>
                  <a:lnTo>
                    <a:pt x="19815" y="1002"/>
                  </a:lnTo>
                  <a:lnTo>
                    <a:pt x="19082" y="1118"/>
                  </a:lnTo>
                  <a:lnTo>
                    <a:pt x="18292" y="1214"/>
                  </a:lnTo>
                  <a:lnTo>
                    <a:pt x="17444" y="1311"/>
                  </a:lnTo>
                  <a:lnTo>
                    <a:pt x="16519" y="1388"/>
                  </a:lnTo>
                  <a:lnTo>
                    <a:pt x="15536" y="1446"/>
                  </a:lnTo>
                  <a:lnTo>
                    <a:pt x="14514" y="1504"/>
                  </a:lnTo>
                  <a:lnTo>
                    <a:pt x="13435" y="1542"/>
                  </a:lnTo>
                  <a:lnTo>
                    <a:pt x="12317" y="1561"/>
                  </a:lnTo>
                  <a:lnTo>
                    <a:pt x="11180" y="1581"/>
                  </a:lnTo>
                  <a:lnTo>
                    <a:pt x="10043" y="1561"/>
                  </a:lnTo>
                  <a:lnTo>
                    <a:pt x="8925" y="1542"/>
                  </a:lnTo>
                  <a:lnTo>
                    <a:pt x="7865" y="1504"/>
                  </a:lnTo>
                  <a:lnTo>
                    <a:pt x="6824" y="1446"/>
                  </a:lnTo>
                  <a:lnTo>
                    <a:pt x="5860" y="1388"/>
                  </a:lnTo>
                  <a:lnTo>
                    <a:pt x="4935" y="1311"/>
                  </a:lnTo>
                  <a:lnTo>
                    <a:pt x="4068" y="1214"/>
                  </a:lnTo>
                  <a:lnTo>
                    <a:pt x="3277" y="1118"/>
                  </a:lnTo>
                  <a:lnTo>
                    <a:pt x="2545" y="1002"/>
                  </a:lnTo>
                  <a:lnTo>
                    <a:pt x="1909" y="868"/>
                  </a:lnTo>
                  <a:lnTo>
                    <a:pt x="1350" y="752"/>
                  </a:lnTo>
                  <a:lnTo>
                    <a:pt x="887" y="617"/>
                  </a:lnTo>
                  <a:lnTo>
                    <a:pt x="502" y="463"/>
                  </a:lnTo>
                  <a:lnTo>
                    <a:pt x="348" y="386"/>
                  </a:lnTo>
                  <a:lnTo>
                    <a:pt x="232" y="309"/>
                  </a:lnTo>
                  <a:lnTo>
                    <a:pt x="136" y="231"/>
                  </a:lnTo>
                  <a:lnTo>
                    <a:pt x="59" y="154"/>
                  </a:lnTo>
                  <a:lnTo>
                    <a:pt x="20" y="7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24"/>
          <p:cNvSpPr/>
          <p:nvPr/>
        </p:nvSpPr>
        <p:spPr>
          <a:xfrm>
            <a:off x="3456350" y="2131825"/>
            <a:ext cx="2027458" cy="525600"/>
          </a:xfrm>
          <a:custGeom>
            <a:avLst/>
            <a:gdLst/>
            <a:ahLst/>
            <a:cxnLst/>
            <a:rect l="l" t="t" r="r" b="b"/>
            <a:pathLst>
              <a:path w="80367" h="21024" extrusionOk="0">
                <a:moveTo>
                  <a:pt x="0" y="17373"/>
                </a:moveTo>
                <a:cubicBezTo>
                  <a:pt x="3352" y="15141"/>
                  <a:pt x="7941" y="15016"/>
                  <a:pt x="11936" y="15517"/>
                </a:cubicBezTo>
                <a:cubicBezTo>
                  <a:pt x="13323" y="15691"/>
                  <a:pt x="16502" y="17065"/>
                  <a:pt x="15384" y="17904"/>
                </a:cubicBezTo>
                <a:cubicBezTo>
                  <a:pt x="13892" y="19023"/>
                  <a:pt x="11931" y="14915"/>
                  <a:pt x="12467" y="13129"/>
                </a:cubicBezTo>
                <a:cubicBezTo>
                  <a:pt x="14909" y="4989"/>
                  <a:pt x="29788" y="14243"/>
                  <a:pt x="37929" y="11803"/>
                </a:cubicBezTo>
                <a:cubicBezTo>
                  <a:pt x="41170" y="10831"/>
                  <a:pt x="44130" y="288"/>
                  <a:pt x="41377" y="2255"/>
                </a:cubicBezTo>
                <a:cubicBezTo>
                  <a:pt x="40054" y="3200"/>
                  <a:pt x="38880" y="5270"/>
                  <a:pt x="39521" y="6764"/>
                </a:cubicBezTo>
                <a:cubicBezTo>
                  <a:pt x="40259" y="8485"/>
                  <a:pt x="42971" y="8885"/>
                  <a:pt x="44825" y="8620"/>
                </a:cubicBezTo>
                <a:cubicBezTo>
                  <a:pt x="47551" y="8231"/>
                  <a:pt x="48369" y="4073"/>
                  <a:pt x="50926" y="3050"/>
                </a:cubicBezTo>
                <a:cubicBezTo>
                  <a:pt x="53476" y="2030"/>
                  <a:pt x="56793" y="2167"/>
                  <a:pt x="59148" y="3581"/>
                </a:cubicBezTo>
                <a:cubicBezTo>
                  <a:pt x="61196" y="4810"/>
                  <a:pt x="63265" y="6795"/>
                  <a:pt x="63657" y="9151"/>
                </a:cubicBezTo>
                <a:cubicBezTo>
                  <a:pt x="63914" y="10694"/>
                  <a:pt x="61638" y="12969"/>
                  <a:pt x="60209" y="12334"/>
                </a:cubicBezTo>
                <a:cubicBezTo>
                  <a:pt x="57168" y="10982"/>
                  <a:pt x="55640" y="5675"/>
                  <a:pt x="57291" y="2785"/>
                </a:cubicBezTo>
                <a:cubicBezTo>
                  <a:pt x="58805" y="135"/>
                  <a:pt x="64151" y="-965"/>
                  <a:pt x="66309" y="1194"/>
                </a:cubicBezTo>
                <a:cubicBezTo>
                  <a:pt x="70309" y="5197"/>
                  <a:pt x="69184" y="13461"/>
                  <a:pt x="66044" y="18169"/>
                </a:cubicBezTo>
                <a:cubicBezTo>
                  <a:pt x="64267" y="20833"/>
                  <a:pt x="57272" y="22337"/>
                  <a:pt x="56496" y="19230"/>
                </a:cubicBezTo>
                <a:cubicBezTo>
                  <a:pt x="56093" y="17618"/>
                  <a:pt x="59366" y="16835"/>
                  <a:pt x="61005" y="17108"/>
                </a:cubicBezTo>
                <a:cubicBezTo>
                  <a:pt x="67443" y="18180"/>
                  <a:pt x="74937" y="17812"/>
                  <a:pt x="80367" y="14190"/>
                </a:cubicBezTo>
              </a:path>
            </a:pathLst>
          </a:custGeom>
          <a:noFill/>
          <a:ln w="9525" cap="flat" cmpd="sng">
            <a:solidFill>
              <a:schemeClr val="dk1"/>
            </a:solidFill>
            <a:prstDash val="solid"/>
            <a:round/>
            <a:headEnd type="none" w="med" len="med"/>
            <a:tailEnd type="none" w="med" len="med"/>
          </a:ln>
        </p:spPr>
      </p:sp>
      <p:sp>
        <p:nvSpPr>
          <p:cNvPr id="659" name="Google Shape;659;p24"/>
          <p:cNvSpPr/>
          <p:nvPr/>
        </p:nvSpPr>
        <p:spPr>
          <a:xfrm>
            <a:off x="6212788" y="4159800"/>
            <a:ext cx="2223000" cy="69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By B. Ganesh 012</a:t>
            </a:r>
            <a:endParaRPr/>
          </a:p>
          <a:p>
            <a:pPr marL="0" lvl="0" indent="0" algn="ctr" rtl="0">
              <a:spcBef>
                <a:spcPts val="0"/>
              </a:spcBef>
              <a:spcAft>
                <a:spcPts val="0"/>
              </a:spcAft>
              <a:buNone/>
            </a:pPr>
            <a:r>
              <a:rPr lang="en"/>
              <a:t>M. Nikhil 025</a:t>
            </a:r>
            <a:endParaRPr/>
          </a:p>
          <a:p>
            <a:pPr marL="0" lvl="0" indent="0" algn="ctr" rtl="0">
              <a:spcBef>
                <a:spcPts val="0"/>
              </a:spcBef>
              <a:spcAft>
                <a:spcPts val="0"/>
              </a:spcAft>
              <a:buNone/>
            </a:pPr>
            <a:r>
              <a:rPr lang="en"/>
              <a:t>J. Shyam 042 </a:t>
            </a:r>
            <a:endParaRPr/>
          </a:p>
        </p:txBody>
      </p:sp>
      <p:sp>
        <p:nvSpPr>
          <p:cNvPr id="660" name="Google Shape;660;p24"/>
          <p:cNvSpPr txBox="1"/>
          <p:nvPr/>
        </p:nvSpPr>
        <p:spPr>
          <a:xfrm>
            <a:off x="2931317" y="1109442"/>
            <a:ext cx="272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ulish"/>
                <a:ea typeface="Mulish"/>
                <a:cs typeface="Mulish"/>
                <a:sym typeface="Mulish"/>
              </a:rPr>
              <a:t>The Mental Health Assistant</a:t>
            </a:r>
            <a:endParaRPr dirty="0">
              <a:latin typeface="Mulish"/>
              <a:ea typeface="Mulish"/>
              <a:cs typeface="Mulish"/>
              <a:sym typeface="Mulish"/>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3"/>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Recommendation System</a:t>
            </a:r>
            <a:endParaRPr/>
          </a:p>
        </p:txBody>
      </p:sp>
      <p:sp>
        <p:nvSpPr>
          <p:cNvPr id="1018" name="Google Shape;1018;p33"/>
          <p:cNvSpPr txBox="1"/>
          <p:nvPr/>
        </p:nvSpPr>
        <p:spPr>
          <a:xfrm>
            <a:off x="1054376" y="1447244"/>
            <a:ext cx="18345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300" b="1">
                <a:solidFill>
                  <a:schemeClr val="dk1"/>
                </a:solidFill>
                <a:latin typeface="Adamina"/>
                <a:ea typeface="Adamina"/>
                <a:cs typeface="Adamina"/>
                <a:sym typeface="Adamina"/>
              </a:rPr>
              <a:t>Journaling </a:t>
            </a:r>
            <a:endParaRPr sz="2300" b="1">
              <a:solidFill>
                <a:schemeClr val="dk1"/>
              </a:solidFill>
              <a:latin typeface="Adamina"/>
              <a:ea typeface="Adamina"/>
              <a:cs typeface="Adamina"/>
              <a:sym typeface="Adamina"/>
            </a:endParaRPr>
          </a:p>
        </p:txBody>
      </p:sp>
      <p:sp>
        <p:nvSpPr>
          <p:cNvPr id="1019" name="Google Shape;1019;p33"/>
          <p:cNvSpPr txBox="1"/>
          <p:nvPr/>
        </p:nvSpPr>
        <p:spPr>
          <a:xfrm>
            <a:off x="1112350" y="1408750"/>
            <a:ext cx="1980600" cy="62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800" b="1">
              <a:solidFill>
                <a:schemeClr val="dk1"/>
              </a:solidFill>
              <a:latin typeface="Mulish"/>
              <a:ea typeface="Mulish"/>
              <a:cs typeface="Mulish"/>
              <a:sym typeface="Mulish"/>
            </a:endParaRPr>
          </a:p>
        </p:txBody>
      </p:sp>
      <p:sp>
        <p:nvSpPr>
          <p:cNvPr id="1020" name="Google Shape;1020;p33"/>
          <p:cNvSpPr txBox="1"/>
          <p:nvPr/>
        </p:nvSpPr>
        <p:spPr>
          <a:xfrm>
            <a:off x="513900" y="3152658"/>
            <a:ext cx="2579100" cy="62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b="1">
                <a:solidFill>
                  <a:schemeClr val="dk1"/>
                </a:solidFill>
                <a:latin typeface="Adamina"/>
                <a:ea typeface="Adamina"/>
                <a:cs typeface="Adamina"/>
                <a:sym typeface="Adamina"/>
              </a:rPr>
              <a:t>Recommendations </a:t>
            </a:r>
            <a:endParaRPr sz="2100" b="1">
              <a:solidFill>
                <a:schemeClr val="dk1"/>
              </a:solidFill>
              <a:latin typeface="Adamina"/>
              <a:ea typeface="Adamina"/>
              <a:cs typeface="Adamina"/>
              <a:sym typeface="Adamina"/>
            </a:endParaRPr>
          </a:p>
        </p:txBody>
      </p:sp>
      <p:sp>
        <p:nvSpPr>
          <p:cNvPr id="1021" name="Google Shape;1021;p33"/>
          <p:cNvSpPr txBox="1"/>
          <p:nvPr/>
        </p:nvSpPr>
        <p:spPr>
          <a:xfrm>
            <a:off x="6154975" y="1346800"/>
            <a:ext cx="2418000" cy="6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Adamina"/>
                <a:ea typeface="Adamina"/>
                <a:cs typeface="Adamina"/>
                <a:sym typeface="Adamina"/>
              </a:rPr>
              <a:t>Feeding Data to ML Model</a:t>
            </a:r>
            <a:endParaRPr sz="1800" b="1">
              <a:solidFill>
                <a:schemeClr val="dk1"/>
              </a:solidFill>
              <a:latin typeface="Adamina"/>
              <a:ea typeface="Adamina"/>
              <a:cs typeface="Adamina"/>
              <a:sym typeface="Adamina"/>
            </a:endParaRPr>
          </a:p>
        </p:txBody>
      </p:sp>
      <p:sp>
        <p:nvSpPr>
          <p:cNvPr id="1022" name="Google Shape;1022;p33"/>
          <p:cNvSpPr txBox="1"/>
          <p:nvPr/>
        </p:nvSpPr>
        <p:spPr>
          <a:xfrm>
            <a:off x="6283750" y="3284650"/>
            <a:ext cx="25053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Adamina"/>
                <a:ea typeface="Adamina"/>
                <a:cs typeface="Adamina"/>
                <a:sym typeface="Adamina"/>
              </a:rPr>
              <a:t>Analyzing Data</a:t>
            </a:r>
            <a:endParaRPr sz="2000" b="1">
              <a:solidFill>
                <a:schemeClr val="dk1"/>
              </a:solidFill>
              <a:latin typeface="Adamina"/>
              <a:ea typeface="Adamina"/>
              <a:cs typeface="Adamina"/>
              <a:sym typeface="Adamina"/>
            </a:endParaRPr>
          </a:p>
        </p:txBody>
      </p:sp>
      <p:sp>
        <p:nvSpPr>
          <p:cNvPr id="1023" name="Google Shape;1023;p33"/>
          <p:cNvSpPr/>
          <p:nvPr/>
        </p:nvSpPr>
        <p:spPr>
          <a:xfrm>
            <a:off x="3178665" y="1330426"/>
            <a:ext cx="1406342" cy="1406342"/>
          </a:xfrm>
          <a:custGeom>
            <a:avLst/>
            <a:gdLst/>
            <a:ahLst/>
            <a:cxnLst/>
            <a:rect l="l" t="t" r="r" b="b"/>
            <a:pathLst>
              <a:path w="104775" h="104775" extrusionOk="0">
                <a:moveTo>
                  <a:pt x="104775" y="0"/>
                </a:moveTo>
                <a:lnTo>
                  <a:pt x="103398" y="25"/>
                </a:lnTo>
                <a:lnTo>
                  <a:pt x="102072" y="50"/>
                </a:lnTo>
                <a:lnTo>
                  <a:pt x="100721" y="75"/>
                </a:lnTo>
                <a:lnTo>
                  <a:pt x="99369" y="150"/>
                </a:lnTo>
                <a:lnTo>
                  <a:pt x="98043" y="225"/>
                </a:lnTo>
                <a:lnTo>
                  <a:pt x="96692" y="300"/>
                </a:lnTo>
                <a:lnTo>
                  <a:pt x="95366" y="425"/>
                </a:lnTo>
                <a:lnTo>
                  <a:pt x="94039" y="551"/>
                </a:lnTo>
                <a:lnTo>
                  <a:pt x="92738" y="701"/>
                </a:lnTo>
                <a:lnTo>
                  <a:pt x="91412" y="851"/>
                </a:lnTo>
                <a:lnTo>
                  <a:pt x="90111" y="1026"/>
                </a:lnTo>
                <a:lnTo>
                  <a:pt x="88809" y="1201"/>
                </a:lnTo>
                <a:lnTo>
                  <a:pt x="87508" y="1426"/>
                </a:lnTo>
                <a:lnTo>
                  <a:pt x="86207" y="1652"/>
                </a:lnTo>
                <a:lnTo>
                  <a:pt x="84931" y="1877"/>
                </a:lnTo>
                <a:lnTo>
                  <a:pt x="83654" y="2127"/>
                </a:lnTo>
                <a:lnTo>
                  <a:pt x="82378" y="2402"/>
                </a:lnTo>
                <a:lnTo>
                  <a:pt x="81102" y="2678"/>
                </a:lnTo>
                <a:lnTo>
                  <a:pt x="79851" y="2978"/>
                </a:lnTo>
                <a:lnTo>
                  <a:pt x="78575" y="3303"/>
                </a:lnTo>
                <a:lnTo>
                  <a:pt x="77323" y="3628"/>
                </a:lnTo>
                <a:lnTo>
                  <a:pt x="76072" y="3979"/>
                </a:lnTo>
                <a:lnTo>
                  <a:pt x="74846" y="4329"/>
                </a:lnTo>
                <a:lnTo>
                  <a:pt x="73620" y="4704"/>
                </a:lnTo>
                <a:lnTo>
                  <a:pt x="72394" y="5105"/>
                </a:lnTo>
                <a:lnTo>
                  <a:pt x="71168" y="5505"/>
                </a:lnTo>
                <a:lnTo>
                  <a:pt x="69941" y="5931"/>
                </a:lnTo>
                <a:lnTo>
                  <a:pt x="68740" y="6356"/>
                </a:lnTo>
                <a:lnTo>
                  <a:pt x="67539" y="6806"/>
                </a:lnTo>
                <a:lnTo>
                  <a:pt x="66338" y="7282"/>
                </a:lnTo>
                <a:lnTo>
                  <a:pt x="65162" y="7757"/>
                </a:lnTo>
                <a:lnTo>
                  <a:pt x="63986" y="8233"/>
                </a:lnTo>
                <a:lnTo>
                  <a:pt x="62810" y="8733"/>
                </a:lnTo>
                <a:lnTo>
                  <a:pt x="61659" y="9259"/>
                </a:lnTo>
                <a:lnTo>
                  <a:pt x="60482" y="9784"/>
                </a:lnTo>
                <a:lnTo>
                  <a:pt x="59331" y="10335"/>
                </a:lnTo>
                <a:lnTo>
                  <a:pt x="58205" y="10885"/>
                </a:lnTo>
                <a:lnTo>
                  <a:pt x="57079" y="11461"/>
                </a:lnTo>
                <a:lnTo>
                  <a:pt x="55953" y="12062"/>
                </a:lnTo>
                <a:lnTo>
                  <a:pt x="54827" y="12662"/>
                </a:lnTo>
                <a:lnTo>
                  <a:pt x="53726" y="13263"/>
                </a:lnTo>
                <a:lnTo>
                  <a:pt x="52625" y="13888"/>
                </a:lnTo>
                <a:lnTo>
                  <a:pt x="51524" y="14514"/>
                </a:lnTo>
                <a:lnTo>
                  <a:pt x="50448" y="15164"/>
                </a:lnTo>
                <a:lnTo>
                  <a:pt x="49372" y="15840"/>
                </a:lnTo>
                <a:lnTo>
                  <a:pt x="48296" y="16516"/>
                </a:lnTo>
                <a:lnTo>
                  <a:pt x="47245" y="17191"/>
                </a:lnTo>
                <a:lnTo>
                  <a:pt x="46194" y="17892"/>
                </a:lnTo>
                <a:lnTo>
                  <a:pt x="45143" y="18618"/>
                </a:lnTo>
                <a:lnTo>
                  <a:pt x="44117" y="19343"/>
                </a:lnTo>
                <a:lnTo>
                  <a:pt x="43091" y="20069"/>
                </a:lnTo>
                <a:lnTo>
                  <a:pt x="42090" y="20820"/>
                </a:lnTo>
                <a:lnTo>
                  <a:pt x="41064" y="21571"/>
                </a:lnTo>
                <a:lnTo>
                  <a:pt x="40088" y="22346"/>
                </a:lnTo>
                <a:lnTo>
                  <a:pt x="39087" y="23147"/>
                </a:lnTo>
                <a:lnTo>
                  <a:pt x="38111" y="23923"/>
                </a:lnTo>
                <a:lnTo>
                  <a:pt x="37160" y="24724"/>
                </a:lnTo>
                <a:lnTo>
                  <a:pt x="36209" y="25549"/>
                </a:lnTo>
                <a:lnTo>
                  <a:pt x="34308" y="27226"/>
                </a:lnTo>
                <a:lnTo>
                  <a:pt x="32481" y="28928"/>
                </a:lnTo>
                <a:lnTo>
                  <a:pt x="30679" y="30679"/>
                </a:lnTo>
                <a:lnTo>
                  <a:pt x="28927" y="32481"/>
                </a:lnTo>
                <a:lnTo>
                  <a:pt x="27201" y="34333"/>
                </a:lnTo>
                <a:lnTo>
                  <a:pt x="25549" y="36210"/>
                </a:lnTo>
                <a:lnTo>
                  <a:pt x="24723" y="37160"/>
                </a:lnTo>
                <a:lnTo>
                  <a:pt x="23923" y="38136"/>
                </a:lnTo>
                <a:lnTo>
                  <a:pt x="23122" y="39112"/>
                </a:lnTo>
                <a:lnTo>
                  <a:pt x="22346" y="40088"/>
                </a:lnTo>
                <a:lnTo>
                  <a:pt x="21570" y="41089"/>
                </a:lnTo>
                <a:lnTo>
                  <a:pt x="20820" y="42090"/>
                </a:lnTo>
                <a:lnTo>
                  <a:pt x="20069" y="43091"/>
                </a:lnTo>
                <a:lnTo>
                  <a:pt x="19318" y="44117"/>
                </a:lnTo>
                <a:lnTo>
                  <a:pt x="18593" y="45168"/>
                </a:lnTo>
                <a:lnTo>
                  <a:pt x="17892" y="46194"/>
                </a:lnTo>
                <a:lnTo>
                  <a:pt x="17191" y="47245"/>
                </a:lnTo>
                <a:lnTo>
                  <a:pt x="16491" y="48296"/>
                </a:lnTo>
                <a:lnTo>
                  <a:pt x="15815" y="49372"/>
                </a:lnTo>
                <a:lnTo>
                  <a:pt x="15164" y="50448"/>
                </a:lnTo>
                <a:lnTo>
                  <a:pt x="14514" y="51524"/>
                </a:lnTo>
                <a:lnTo>
                  <a:pt x="13888" y="52625"/>
                </a:lnTo>
                <a:lnTo>
                  <a:pt x="13263" y="53726"/>
                </a:lnTo>
                <a:lnTo>
                  <a:pt x="12637" y="54827"/>
                </a:lnTo>
                <a:lnTo>
                  <a:pt x="12036" y="55953"/>
                </a:lnTo>
                <a:lnTo>
                  <a:pt x="11461" y="57079"/>
                </a:lnTo>
                <a:lnTo>
                  <a:pt x="10885" y="58206"/>
                </a:lnTo>
                <a:lnTo>
                  <a:pt x="10335" y="59357"/>
                </a:lnTo>
                <a:lnTo>
                  <a:pt x="9784" y="60508"/>
                </a:lnTo>
                <a:lnTo>
                  <a:pt x="9259" y="61659"/>
                </a:lnTo>
                <a:lnTo>
                  <a:pt x="8733" y="62810"/>
                </a:lnTo>
                <a:lnTo>
                  <a:pt x="8233" y="63986"/>
                </a:lnTo>
                <a:lnTo>
                  <a:pt x="7732" y="65162"/>
                </a:lnTo>
                <a:lnTo>
                  <a:pt x="7257" y="66363"/>
                </a:lnTo>
                <a:lnTo>
                  <a:pt x="6806" y="67539"/>
                </a:lnTo>
                <a:lnTo>
                  <a:pt x="6356" y="68741"/>
                </a:lnTo>
                <a:lnTo>
                  <a:pt x="5931" y="69967"/>
                </a:lnTo>
                <a:lnTo>
                  <a:pt x="5505" y="71168"/>
                </a:lnTo>
                <a:lnTo>
                  <a:pt x="5105" y="72394"/>
                </a:lnTo>
                <a:lnTo>
                  <a:pt x="4704" y="73620"/>
                </a:lnTo>
                <a:lnTo>
                  <a:pt x="4329" y="74846"/>
                </a:lnTo>
                <a:lnTo>
                  <a:pt x="3979" y="76098"/>
                </a:lnTo>
                <a:lnTo>
                  <a:pt x="3628" y="77349"/>
                </a:lnTo>
                <a:lnTo>
                  <a:pt x="3303" y="78600"/>
                </a:lnTo>
                <a:lnTo>
                  <a:pt x="2978" y="79851"/>
                </a:lnTo>
                <a:lnTo>
                  <a:pt x="2678" y="81102"/>
                </a:lnTo>
                <a:lnTo>
                  <a:pt x="2402" y="82379"/>
                </a:lnTo>
                <a:lnTo>
                  <a:pt x="2127" y="83655"/>
                </a:lnTo>
                <a:lnTo>
                  <a:pt x="1877" y="84931"/>
                </a:lnTo>
                <a:lnTo>
                  <a:pt x="1627" y="86232"/>
                </a:lnTo>
                <a:lnTo>
                  <a:pt x="1401" y="87534"/>
                </a:lnTo>
                <a:lnTo>
                  <a:pt x="1201" y="88810"/>
                </a:lnTo>
                <a:lnTo>
                  <a:pt x="1001" y="90111"/>
                </a:lnTo>
                <a:lnTo>
                  <a:pt x="826" y="91437"/>
                </a:lnTo>
                <a:lnTo>
                  <a:pt x="676" y="92739"/>
                </a:lnTo>
                <a:lnTo>
                  <a:pt x="526" y="94065"/>
                </a:lnTo>
                <a:lnTo>
                  <a:pt x="400" y="95391"/>
                </a:lnTo>
                <a:lnTo>
                  <a:pt x="300" y="96717"/>
                </a:lnTo>
                <a:lnTo>
                  <a:pt x="200" y="98044"/>
                </a:lnTo>
                <a:lnTo>
                  <a:pt x="125" y="99395"/>
                </a:lnTo>
                <a:lnTo>
                  <a:pt x="75" y="100721"/>
                </a:lnTo>
                <a:lnTo>
                  <a:pt x="25" y="102072"/>
                </a:lnTo>
                <a:lnTo>
                  <a:pt x="0" y="103424"/>
                </a:lnTo>
                <a:lnTo>
                  <a:pt x="0" y="104775"/>
                </a:lnTo>
                <a:lnTo>
                  <a:pt x="37861" y="104775"/>
                </a:lnTo>
                <a:lnTo>
                  <a:pt x="37886" y="103048"/>
                </a:lnTo>
                <a:lnTo>
                  <a:pt x="37961" y="101322"/>
                </a:lnTo>
                <a:lnTo>
                  <a:pt x="38061" y="99620"/>
                </a:lnTo>
                <a:lnTo>
                  <a:pt x="38211" y="97943"/>
                </a:lnTo>
                <a:lnTo>
                  <a:pt x="38411" y="96242"/>
                </a:lnTo>
                <a:lnTo>
                  <a:pt x="38637" y="94590"/>
                </a:lnTo>
                <a:lnTo>
                  <a:pt x="38912" y="92939"/>
                </a:lnTo>
                <a:lnTo>
                  <a:pt x="39237" y="91287"/>
                </a:lnTo>
                <a:lnTo>
                  <a:pt x="39588" y="89661"/>
                </a:lnTo>
                <a:lnTo>
                  <a:pt x="39963" y="88059"/>
                </a:lnTo>
                <a:lnTo>
                  <a:pt x="40413" y="86458"/>
                </a:lnTo>
                <a:lnTo>
                  <a:pt x="40864" y="84881"/>
                </a:lnTo>
                <a:lnTo>
                  <a:pt x="41389" y="83330"/>
                </a:lnTo>
                <a:lnTo>
                  <a:pt x="41940" y="81778"/>
                </a:lnTo>
                <a:lnTo>
                  <a:pt x="42515" y="80252"/>
                </a:lnTo>
                <a:lnTo>
                  <a:pt x="43116" y="78725"/>
                </a:lnTo>
                <a:lnTo>
                  <a:pt x="43767" y="77249"/>
                </a:lnTo>
                <a:lnTo>
                  <a:pt x="44467" y="75772"/>
                </a:lnTo>
                <a:lnTo>
                  <a:pt x="45193" y="74321"/>
                </a:lnTo>
                <a:lnTo>
                  <a:pt x="45944" y="72895"/>
                </a:lnTo>
                <a:lnTo>
                  <a:pt x="46719" y="71468"/>
                </a:lnTo>
                <a:lnTo>
                  <a:pt x="47545" y="70092"/>
                </a:lnTo>
                <a:lnTo>
                  <a:pt x="48396" y="68716"/>
                </a:lnTo>
                <a:lnTo>
                  <a:pt x="49297" y="67364"/>
                </a:lnTo>
                <a:lnTo>
                  <a:pt x="50198" y="66038"/>
                </a:lnTo>
                <a:lnTo>
                  <a:pt x="51149" y="64762"/>
                </a:lnTo>
                <a:lnTo>
                  <a:pt x="52125" y="63486"/>
                </a:lnTo>
                <a:lnTo>
                  <a:pt x="53150" y="62234"/>
                </a:lnTo>
                <a:lnTo>
                  <a:pt x="54176" y="61008"/>
                </a:lnTo>
                <a:lnTo>
                  <a:pt x="55252" y="59807"/>
                </a:lnTo>
                <a:lnTo>
                  <a:pt x="56329" y="58631"/>
                </a:lnTo>
                <a:lnTo>
                  <a:pt x="57455" y="57480"/>
                </a:lnTo>
                <a:lnTo>
                  <a:pt x="58606" y="56354"/>
                </a:lnTo>
                <a:lnTo>
                  <a:pt x="59782" y="55253"/>
                </a:lnTo>
                <a:lnTo>
                  <a:pt x="60983" y="54202"/>
                </a:lnTo>
                <a:lnTo>
                  <a:pt x="62209" y="53151"/>
                </a:lnTo>
                <a:lnTo>
                  <a:pt x="63460" y="52150"/>
                </a:lnTo>
                <a:lnTo>
                  <a:pt x="64736" y="51174"/>
                </a:lnTo>
                <a:lnTo>
                  <a:pt x="66038" y="50223"/>
                </a:lnTo>
                <a:lnTo>
                  <a:pt x="67364" y="49297"/>
                </a:lnTo>
                <a:lnTo>
                  <a:pt x="68715" y="48421"/>
                </a:lnTo>
                <a:lnTo>
                  <a:pt x="70067" y="47570"/>
                </a:lnTo>
                <a:lnTo>
                  <a:pt x="71468" y="46745"/>
                </a:lnTo>
                <a:lnTo>
                  <a:pt x="72869" y="45944"/>
                </a:lnTo>
                <a:lnTo>
                  <a:pt x="74321" y="45193"/>
                </a:lnTo>
                <a:lnTo>
                  <a:pt x="75772" y="44467"/>
                </a:lnTo>
                <a:lnTo>
                  <a:pt x="77223" y="43792"/>
                </a:lnTo>
                <a:lnTo>
                  <a:pt x="78725" y="43141"/>
                </a:lnTo>
                <a:lnTo>
                  <a:pt x="80226" y="42516"/>
                </a:lnTo>
                <a:lnTo>
                  <a:pt x="81753" y="41940"/>
                </a:lnTo>
                <a:lnTo>
                  <a:pt x="83304" y="41390"/>
                </a:lnTo>
                <a:lnTo>
                  <a:pt x="84881" y="40889"/>
                </a:lnTo>
                <a:lnTo>
                  <a:pt x="86457" y="40414"/>
                </a:lnTo>
                <a:lnTo>
                  <a:pt x="88034" y="39988"/>
                </a:lnTo>
                <a:lnTo>
                  <a:pt x="89660" y="39588"/>
                </a:lnTo>
                <a:lnTo>
                  <a:pt x="91287" y="39237"/>
                </a:lnTo>
                <a:lnTo>
                  <a:pt x="92913" y="38912"/>
                </a:lnTo>
                <a:lnTo>
                  <a:pt x="94565" y="38662"/>
                </a:lnTo>
                <a:lnTo>
                  <a:pt x="96241" y="38412"/>
                </a:lnTo>
                <a:lnTo>
                  <a:pt x="97918" y="38236"/>
                </a:lnTo>
                <a:lnTo>
                  <a:pt x="99620" y="38086"/>
                </a:lnTo>
                <a:lnTo>
                  <a:pt x="101321" y="37961"/>
                </a:lnTo>
                <a:lnTo>
                  <a:pt x="103048" y="37911"/>
                </a:lnTo>
                <a:lnTo>
                  <a:pt x="104775" y="37886"/>
                </a:lnTo>
                <a:lnTo>
                  <a:pt x="104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3178665" y="1330426"/>
            <a:ext cx="1406342" cy="1406342"/>
          </a:xfrm>
          <a:custGeom>
            <a:avLst/>
            <a:gdLst/>
            <a:ahLst/>
            <a:cxnLst/>
            <a:rect l="l" t="t" r="r" b="b"/>
            <a:pathLst>
              <a:path w="104775" h="104775" fill="none" extrusionOk="0">
                <a:moveTo>
                  <a:pt x="104775" y="37886"/>
                </a:moveTo>
                <a:lnTo>
                  <a:pt x="104775" y="0"/>
                </a:lnTo>
                <a:lnTo>
                  <a:pt x="104775" y="0"/>
                </a:lnTo>
                <a:lnTo>
                  <a:pt x="103398" y="25"/>
                </a:lnTo>
                <a:lnTo>
                  <a:pt x="102072" y="50"/>
                </a:lnTo>
                <a:lnTo>
                  <a:pt x="100721" y="75"/>
                </a:lnTo>
                <a:lnTo>
                  <a:pt x="99369" y="150"/>
                </a:lnTo>
                <a:lnTo>
                  <a:pt x="98043" y="225"/>
                </a:lnTo>
                <a:lnTo>
                  <a:pt x="96692" y="300"/>
                </a:lnTo>
                <a:lnTo>
                  <a:pt x="95366" y="425"/>
                </a:lnTo>
                <a:lnTo>
                  <a:pt x="94039" y="551"/>
                </a:lnTo>
                <a:lnTo>
                  <a:pt x="92738" y="701"/>
                </a:lnTo>
                <a:lnTo>
                  <a:pt x="91412" y="851"/>
                </a:lnTo>
                <a:lnTo>
                  <a:pt x="90111" y="1026"/>
                </a:lnTo>
                <a:lnTo>
                  <a:pt x="88809" y="1201"/>
                </a:lnTo>
                <a:lnTo>
                  <a:pt x="87508" y="1426"/>
                </a:lnTo>
                <a:lnTo>
                  <a:pt x="86207" y="1652"/>
                </a:lnTo>
                <a:lnTo>
                  <a:pt x="84931" y="1877"/>
                </a:lnTo>
                <a:lnTo>
                  <a:pt x="83654" y="2127"/>
                </a:lnTo>
                <a:lnTo>
                  <a:pt x="82378" y="2402"/>
                </a:lnTo>
                <a:lnTo>
                  <a:pt x="81102" y="2678"/>
                </a:lnTo>
                <a:lnTo>
                  <a:pt x="79851" y="2978"/>
                </a:lnTo>
                <a:lnTo>
                  <a:pt x="78575" y="3303"/>
                </a:lnTo>
                <a:lnTo>
                  <a:pt x="77323" y="3628"/>
                </a:lnTo>
                <a:lnTo>
                  <a:pt x="76072" y="3979"/>
                </a:lnTo>
                <a:lnTo>
                  <a:pt x="74846" y="4329"/>
                </a:lnTo>
                <a:lnTo>
                  <a:pt x="73620" y="4704"/>
                </a:lnTo>
                <a:lnTo>
                  <a:pt x="72394" y="5105"/>
                </a:lnTo>
                <a:lnTo>
                  <a:pt x="71168" y="5505"/>
                </a:lnTo>
                <a:lnTo>
                  <a:pt x="69941" y="5931"/>
                </a:lnTo>
                <a:lnTo>
                  <a:pt x="68740" y="6356"/>
                </a:lnTo>
                <a:lnTo>
                  <a:pt x="67539" y="6806"/>
                </a:lnTo>
                <a:lnTo>
                  <a:pt x="66338" y="7282"/>
                </a:lnTo>
                <a:lnTo>
                  <a:pt x="65162" y="7757"/>
                </a:lnTo>
                <a:lnTo>
                  <a:pt x="63986" y="8233"/>
                </a:lnTo>
                <a:lnTo>
                  <a:pt x="62810" y="8733"/>
                </a:lnTo>
                <a:lnTo>
                  <a:pt x="61659" y="9259"/>
                </a:lnTo>
                <a:lnTo>
                  <a:pt x="60482" y="9784"/>
                </a:lnTo>
                <a:lnTo>
                  <a:pt x="59331" y="10335"/>
                </a:lnTo>
                <a:lnTo>
                  <a:pt x="58205" y="10885"/>
                </a:lnTo>
                <a:lnTo>
                  <a:pt x="57079" y="11461"/>
                </a:lnTo>
                <a:lnTo>
                  <a:pt x="55953" y="12062"/>
                </a:lnTo>
                <a:lnTo>
                  <a:pt x="54827" y="12662"/>
                </a:lnTo>
                <a:lnTo>
                  <a:pt x="53726" y="13263"/>
                </a:lnTo>
                <a:lnTo>
                  <a:pt x="52625" y="13888"/>
                </a:lnTo>
                <a:lnTo>
                  <a:pt x="51524" y="14514"/>
                </a:lnTo>
                <a:lnTo>
                  <a:pt x="50448" y="15164"/>
                </a:lnTo>
                <a:lnTo>
                  <a:pt x="49372" y="15840"/>
                </a:lnTo>
                <a:lnTo>
                  <a:pt x="48296" y="16516"/>
                </a:lnTo>
                <a:lnTo>
                  <a:pt x="47245" y="17191"/>
                </a:lnTo>
                <a:lnTo>
                  <a:pt x="46194" y="17892"/>
                </a:lnTo>
                <a:lnTo>
                  <a:pt x="45143" y="18618"/>
                </a:lnTo>
                <a:lnTo>
                  <a:pt x="44117" y="19343"/>
                </a:lnTo>
                <a:lnTo>
                  <a:pt x="43091" y="20069"/>
                </a:lnTo>
                <a:lnTo>
                  <a:pt x="42090" y="20820"/>
                </a:lnTo>
                <a:lnTo>
                  <a:pt x="41064" y="21571"/>
                </a:lnTo>
                <a:lnTo>
                  <a:pt x="40088" y="22346"/>
                </a:lnTo>
                <a:lnTo>
                  <a:pt x="39087" y="23147"/>
                </a:lnTo>
                <a:lnTo>
                  <a:pt x="38111" y="23923"/>
                </a:lnTo>
                <a:lnTo>
                  <a:pt x="37160" y="24724"/>
                </a:lnTo>
                <a:lnTo>
                  <a:pt x="36209" y="25549"/>
                </a:lnTo>
                <a:lnTo>
                  <a:pt x="34308" y="27226"/>
                </a:lnTo>
                <a:lnTo>
                  <a:pt x="32481" y="28928"/>
                </a:lnTo>
                <a:lnTo>
                  <a:pt x="30679" y="30679"/>
                </a:lnTo>
                <a:lnTo>
                  <a:pt x="28927" y="32481"/>
                </a:lnTo>
                <a:lnTo>
                  <a:pt x="27201" y="34333"/>
                </a:lnTo>
                <a:lnTo>
                  <a:pt x="25549" y="36210"/>
                </a:lnTo>
                <a:lnTo>
                  <a:pt x="24723" y="37160"/>
                </a:lnTo>
                <a:lnTo>
                  <a:pt x="23923" y="38136"/>
                </a:lnTo>
                <a:lnTo>
                  <a:pt x="23122" y="39112"/>
                </a:lnTo>
                <a:lnTo>
                  <a:pt x="22346" y="40088"/>
                </a:lnTo>
                <a:lnTo>
                  <a:pt x="21570" y="41089"/>
                </a:lnTo>
                <a:lnTo>
                  <a:pt x="20820" y="42090"/>
                </a:lnTo>
                <a:lnTo>
                  <a:pt x="20069" y="43091"/>
                </a:lnTo>
                <a:lnTo>
                  <a:pt x="19318" y="44117"/>
                </a:lnTo>
                <a:lnTo>
                  <a:pt x="18593" y="45168"/>
                </a:lnTo>
                <a:lnTo>
                  <a:pt x="17892" y="46194"/>
                </a:lnTo>
                <a:lnTo>
                  <a:pt x="17191" y="47245"/>
                </a:lnTo>
                <a:lnTo>
                  <a:pt x="16491" y="48296"/>
                </a:lnTo>
                <a:lnTo>
                  <a:pt x="15815" y="49372"/>
                </a:lnTo>
                <a:lnTo>
                  <a:pt x="15164" y="50448"/>
                </a:lnTo>
                <a:lnTo>
                  <a:pt x="14514" y="51524"/>
                </a:lnTo>
                <a:lnTo>
                  <a:pt x="13888" y="52625"/>
                </a:lnTo>
                <a:lnTo>
                  <a:pt x="13263" y="53726"/>
                </a:lnTo>
                <a:lnTo>
                  <a:pt x="12637" y="54827"/>
                </a:lnTo>
                <a:lnTo>
                  <a:pt x="12036" y="55953"/>
                </a:lnTo>
                <a:lnTo>
                  <a:pt x="11461" y="57079"/>
                </a:lnTo>
                <a:lnTo>
                  <a:pt x="10885" y="58206"/>
                </a:lnTo>
                <a:lnTo>
                  <a:pt x="10335" y="59357"/>
                </a:lnTo>
                <a:lnTo>
                  <a:pt x="9784" y="60508"/>
                </a:lnTo>
                <a:lnTo>
                  <a:pt x="9259" y="61659"/>
                </a:lnTo>
                <a:lnTo>
                  <a:pt x="8733" y="62810"/>
                </a:lnTo>
                <a:lnTo>
                  <a:pt x="8233" y="63986"/>
                </a:lnTo>
                <a:lnTo>
                  <a:pt x="7732" y="65162"/>
                </a:lnTo>
                <a:lnTo>
                  <a:pt x="7257" y="66363"/>
                </a:lnTo>
                <a:lnTo>
                  <a:pt x="6806" y="67539"/>
                </a:lnTo>
                <a:lnTo>
                  <a:pt x="6356" y="68741"/>
                </a:lnTo>
                <a:lnTo>
                  <a:pt x="5931" y="69967"/>
                </a:lnTo>
                <a:lnTo>
                  <a:pt x="5505" y="71168"/>
                </a:lnTo>
                <a:lnTo>
                  <a:pt x="5105" y="72394"/>
                </a:lnTo>
                <a:lnTo>
                  <a:pt x="4704" y="73620"/>
                </a:lnTo>
                <a:lnTo>
                  <a:pt x="4329" y="74846"/>
                </a:lnTo>
                <a:lnTo>
                  <a:pt x="3979" y="76098"/>
                </a:lnTo>
                <a:lnTo>
                  <a:pt x="3628" y="77349"/>
                </a:lnTo>
                <a:lnTo>
                  <a:pt x="3303" y="78600"/>
                </a:lnTo>
                <a:lnTo>
                  <a:pt x="2978" y="79851"/>
                </a:lnTo>
                <a:lnTo>
                  <a:pt x="2678" y="81102"/>
                </a:lnTo>
                <a:lnTo>
                  <a:pt x="2402" y="82379"/>
                </a:lnTo>
                <a:lnTo>
                  <a:pt x="2127" y="83655"/>
                </a:lnTo>
                <a:lnTo>
                  <a:pt x="1877" y="84931"/>
                </a:lnTo>
                <a:lnTo>
                  <a:pt x="1627" y="86232"/>
                </a:lnTo>
                <a:lnTo>
                  <a:pt x="1401" y="87534"/>
                </a:lnTo>
                <a:lnTo>
                  <a:pt x="1201" y="88810"/>
                </a:lnTo>
                <a:lnTo>
                  <a:pt x="1001" y="90111"/>
                </a:lnTo>
                <a:lnTo>
                  <a:pt x="826" y="91437"/>
                </a:lnTo>
                <a:lnTo>
                  <a:pt x="676" y="92739"/>
                </a:lnTo>
                <a:lnTo>
                  <a:pt x="526" y="94065"/>
                </a:lnTo>
                <a:lnTo>
                  <a:pt x="400" y="95391"/>
                </a:lnTo>
                <a:lnTo>
                  <a:pt x="300" y="96717"/>
                </a:lnTo>
                <a:lnTo>
                  <a:pt x="200" y="98044"/>
                </a:lnTo>
                <a:lnTo>
                  <a:pt x="125" y="99395"/>
                </a:lnTo>
                <a:lnTo>
                  <a:pt x="75" y="100721"/>
                </a:lnTo>
                <a:lnTo>
                  <a:pt x="25" y="102072"/>
                </a:lnTo>
                <a:lnTo>
                  <a:pt x="0" y="103424"/>
                </a:lnTo>
                <a:lnTo>
                  <a:pt x="0" y="104775"/>
                </a:lnTo>
                <a:lnTo>
                  <a:pt x="37861" y="104775"/>
                </a:lnTo>
                <a:lnTo>
                  <a:pt x="37861" y="104775"/>
                </a:lnTo>
                <a:lnTo>
                  <a:pt x="37886" y="103048"/>
                </a:lnTo>
                <a:lnTo>
                  <a:pt x="37961" y="101322"/>
                </a:lnTo>
                <a:lnTo>
                  <a:pt x="38061" y="99620"/>
                </a:lnTo>
                <a:lnTo>
                  <a:pt x="38211" y="97943"/>
                </a:lnTo>
                <a:lnTo>
                  <a:pt x="38411" y="96242"/>
                </a:lnTo>
                <a:lnTo>
                  <a:pt x="38637" y="94590"/>
                </a:lnTo>
                <a:lnTo>
                  <a:pt x="38912" y="92939"/>
                </a:lnTo>
                <a:lnTo>
                  <a:pt x="39237" y="91287"/>
                </a:lnTo>
                <a:lnTo>
                  <a:pt x="39588" y="89661"/>
                </a:lnTo>
                <a:lnTo>
                  <a:pt x="39963" y="88059"/>
                </a:lnTo>
                <a:lnTo>
                  <a:pt x="40413" y="86458"/>
                </a:lnTo>
                <a:lnTo>
                  <a:pt x="40864" y="84881"/>
                </a:lnTo>
                <a:lnTo>
                  <a:pt x="41389" y="83330"/>
                </a:lnTo>
                <a:lnTo>
                  <a:pt x="41940" y="81778"/>
                </a:lnTo>
                <a:lnTo>
                  <a:pt x="42515" y="80252"/>
                </a:lnTo>
                <a:lnTo>
                  <a:pt x="43116" y="78725"/>
                </a:lnTo>
                <a:lnTo>
                  <a:pt x="43767" y="77249"/>
                </a:lnTo>
                <a:lnTo>
                  <a:pt x="44467" y="75772"/>
                </a:lnTo>
                <a:lnTo>
                  <a:pt x="45193" y="74321"/>
                </a:lnTo>
                <a:lnTo>
                  <a:pt x="45944" y="72895"/>
                </a:lnTo>
                <a:lnTo>
                  <a:pt x="46719" y="71468"/>
                </a:lnTo>
                <a:lnTo>
                  <a:pt x="47545" y="70092"/>
                </a:lnTo>
                <a:lnTo>
                  <a:pt x="48396" y="68716"/>
                </a:lnTo>
                <a:lnTo>
                  <a:pt x="49297" y="67364"/>
                </a:lnTo>
                <a:lnTo>
                  <a:pt x="50198" y="66038"/>
                </a:lnTo>
                <a:lnTo>
                  <a:pt x="51149" y="64762"/>
                </a:lnTo>
                <a:lnTo>
                  <a:pt x="52125" y="63486"/>
                </a:lnTo>
                <a:lnTo>
                  <a:pt x="53150" y="62234"/>
                </a:lnTo>
                <a:lnTo>
                  <a:pt x="54176" y="61008"/>
                </a:lnTo>
                <a:lnTo>
                  <a:pt x="55252" y="59807"/>
                </a:lnTo>
                <a:lnTo>
                  <a:pt x="56329" y="58631"/>
                </a:lnTo>
                <a:lnTo>
                  <a:pt x="57455" y="57480"/>
                </a:lnTo>
                <a:lnTo>
                  <a:pt x="58606" y="56354"/>
                </a:lnTo>
                <a:lnTo>
                  <a:pt x="59782" y="55253"/>
                </a:lnTo>
                <a:lnTo>
                  <a:pt x="60983" y="54202"/>
                </a:lnTo>
                <a:lnTo>
                  <a:pt x="62209" y="53151"/>
                </a:lnTo>
                <a:lnTo>
                  <a:pt x="63460" y="52150"/>
                </a:lnTo>
                <a:lnTo>
                  <a:pt x="64736" y="51174"/>
                </a:lnTo>
                <a:lnTo>
                  <a:pt x="66038" y="50223"/>
                </a:lnTo>
                <a:lnTo>
                  <a:pt x="67364" y="49297"/>
                </a:lnTo>
                <a:lnTo>
                  <a:pt x="68715" y="48421"/>
                </a:lnTo>
                <a:lnTo>
                  <a:pt x="70067" y="47570"/>
                </a:lnTo>
                <a:lnTo>
                  <a:pt x="71468" y="46745"/>
                </a:lnTo>
                <a:lnTo>
                  <a:pt x="72869" y="45944"/>
                </a:lnTo>
                <a:lnTo>
                  <a:pt x="74321" y="45193"/>
                </a:lnTo>
                <a:lnTo>
                  <a:pt x="75772" y="44467"/>
                </a:lnTo>
                <a:lnTo>
                  <a:pt x="77223" y="43792"/>
                </a:lnTo>
                <a:lnTo>
                  <a:pt x="78725" y="43141"/>
                </a:lnTo>
                <a:lnTo>
                  <a:pt x="80226" y="42516"/>
                </a:lnTo>
                <a:lnTo>
                  <a:pt x="81753" y="41940"/>
                </a:lnTo>
                <a:lnTo>
                  <a:pt x="83304" y="41390"/>
                </a:lnTo>
                <a:lnTo>
                  <a:pt x="84881" y="40889"/>
                </a:lnTo>
                <a:lnTo>
                  <a:pt x="86457" y="40414"/>
                </a:lnTo>
                <a:lnTo>
                  <a:pt x="88034" y="39988"/>
                </a:lnTo>
                <a:lnTo>
                  <a:pt x="89660" y="39588"/>
                </a:lnTo>
                <a:lnTo>
                  <a:pt x="91287" y="39237"/>
                </a:lnTo>
                <a:lnTo>
                  <a:pt x="92913" y="38912"/>
                </a:lnTo>
                <a:lnTo>
                  <a:pt x="94565" y="38662"/>
                </a:lnTo>
                <a:lnTo>
                  <a:pt x="96241" y="38412"/>
                </a:lnTo>
                <a:lnTo>
                  <a:pt x="97918" y="38236"/>
                </a:lnTo>
                <a:lnTo>
                  <a:pt x="99620" y="38086"/>
                </a:lnTo>
                <a:lnTo>
                  <a:pt x="101321" y="37961"/>
                </a:lnTo>
                <a:lnTo>
                  <a:pt x="103048" y="37911"/>
                </a:lnTo>
                <a:lnTo>
                  <a:pt x="104775" y="378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4585097" y="1330426"/>
            <a:ext cx="1406007" cy="1406342"/>
          </a:xfrm>
          <a:custGeom>
            <a:avLst/>
            <a:gdLst/>
            <a:ahLst/>
            <a:cxnLst/>
            <a:rect l="l" t="t" r="r" b="b"/>
            <a:pathLst>
              <a:path w="104750" h="104775" extrusionOk="0">
                <a:moveTo>
                  <a:pt x="1" y="0"/>
                </a:moveTo>
                <a:lnTo>
                  <a:pt x="1" y="37886"/>
                </a:lnTo>
                <a:lnTo>
                  <a:pt x="1727" y="37911"/>
                </a:lnTo>
                <a:lnTo>
                  <a:pt x="3429" y="37961"/>
                </a:lnTo>
                <a:lnTo>
                  <a:pt x="5130" y="38086"/>
                </a:lnTo>
                <a:lnTo>
                  <a:pt x="6832" y="38236"/>
                </a:lnTo>
                <a:lnTo>
                  <a:pt x="8509" y="38412"/>
                </a:lnTo>
                <a:lnTo>
                  <a:pt x="10185" y="38662"/>
                </a:lnTo>
                <a:lnTo>
                  <a:pt x="11837" y="38912"/>
                </a:lnTo>
                <a:lnTo>
                  <a:pt x="13463" y="39237"/>
                </a:lnTo>
                <a:lnTo>
                  <a:pt x="15090" y="39588"/>
                </a:lnTo>
                <a:lnTo>
                  <a:pt x="16716" y="39988"/>
                </a:lnTo>
                <a:lnTo>
                  <a:pt x="18293" y="40414"/>
                </a:lnTo>
                <a:lnTo>
                  <a:pt x="19894" y="40889"/>
                </a:lnTo>
                <a:lnTo>
                  <a:pt x="21446" y="41390"/>
                </a:lnTo>
                <a:lnTo>
                  <a:pt x="22997" y="41940"/>
                </a:lnTo>
                <a:lnTo>
                  <a:pt x="24524" y="42516"/>
                </a:lnTo>
                <a:lnTo>
                  <a:pt x="26025" y="43141"/>
                </a:lnTo>
                <a:lnTo>
                  <a:pt x="27527" y="43792"/>
                </a:lnTo>
                <a:lnTo>
                  <a:pt x="29003" y="44467"/>
                </a:lnTo>
                <a:lnTo>
                  <a:pt x="30454" y="45193"/>
                </a:lnTo>
                <a:lnTo>
                  <a:pt x="31881" y="45944"/>
                </a:lnTo>
                <a:lnTo>
                  <a:pt x="33282" y="46745"/>
                </a:lnTo>
                <a:lnTo>
                  <a:pt x="34683" y="47570"/>
                </a:lnTo>
                <a:lnTo>
                  <a:pt x="36035" y="48421"/>
                </a:lnTo>
                <a:lnTo>
                  <a:pt x="37386" y="49297"/>
                </a:lnTo>
                <a:lnTo>
                  <a:pt x="38712" y="50223"/>
                </a:lnTo>
                <a:lnTo>
                  <a:pt x="40014" y="51174"/>
                </a:lnTo>
                <a:lnTo>
                  <a:pt x="41290" y="52150"/>
                </a:lnTo>
                <a:lnTo>
                  <a:pt x="42541" y="53151"/>
                </a:lnTo>
                <a:lnTo>
                  <a:pt x="43767" y="54202"/>
                </a:lnTo>
                <a:lnTo>
                  <a:pt x="44968" y="55253"/>
                </a:lnTo>
                <a:lnTo>
                  <a:pt x="46144" y="56354"/>
                </a:lnTo>
                <a:lnTo>
                  <a:pt x="47295" y="57480"/>
                </a:lnTo>
                <a:lnTo>
                  <a:pt x="48422" y="58631"/>
                </a:lnTo>
                <a:lnTo>
                  <a:pt x="49498" y="59807"/>
                </a:lnTo>
                <a:lnTo>
                  <a:pt x="50574" y="61008"/>
                </a:lnTo>
                <a:lnTo>
                  <a:pt x="51600" y="62234"/>
                </a:lnTo>
                <a:lnTo>
                  <a:pt x="52626" y="63486"/>
                </a:lnTo>
                <a:lnTo>
                  <a:pt x="53601" y="64762"/>
                </a:lnTo>
                <a:lnTo>
                  <a:pt x="54552" y="66038"/>
                </a:lnTo>
                <a:lnTo>
                  <a:pt x="55453" y="67364"/>
                </a:lnTo>
                <a:lnTo>
                  <a:pt x="56354" y="68716"/>
                </a:lnTo>
                <a:lnTo>
                  <a:pt x="57205" y="70092"/>
                </a:lnTo>
                <a:lnTo>
                  <a:pt x="58031" y="71468"/>
                </a:lnTo>
                <a:lnTo>
                  <a:pt x="58806" y="72895"/>
                </a:lnTo>
                <a:lnTo>
                  <a:pt x="59557" y="74321"/>
                </a:lnTo>
                <a:lnTo>
                  <a:pt x="60283" y="75772"/>
                </a:lnTo>
                <a:lnTo>
                  <a:pt x="60983" y="77249"/>
                </a:lnTo>
                <a:lnTo>
                  <a:pt x="61634" y="78725"/>
                </a:lnTo>
                <a:lnTo>
                  <a:pt x="62235" y="80252"/>
                </a:lnTo>
                <a:lnTo>
                  <a:pt x="62835" y="81778"/>
                </a:lnTo>
                <a:lnTo>
                  <a:pt x="63361" y="83330"/>
                </a:lnTo>
                <a:lnTo>
                  <a:pt x="63886" y="84881"/>
                </a:lnTo>
                <a:lnTo>
                  <a:pt x="64337" y="86458"/>
                </a:lnTo>
                <a:lnTo>
                  <a:pt x="64787" y="88059"/>
                </a:lnTo>
                <a:lnTo>
                  <a:pt x="65162" y="89661"/>
                </a:lnTo>
                <a:lnTo>
                  <a:pt x="65538" y="91287"/>
                </a:lnTo>
                <a:lnTo>
                  <a:pt x="65838" y="92939"/>
                </a:lnTo>
                <a:lnTo>
                  <a:pt x="66113" y="94590"/>
                </a:lnTo>
                <a:lnTo>
                  <a:pt x="66339" y="96242"/>
                </a:lnTo>
                <a:lnTo>
                  <a:pt x="66539" y="97943"/>
                </a:lnTo>
                <a:lnTo>
                  <a:pt x="66689" y="99620"/>
                </a:lnTo>
                <a:lnTo>
                  <a:pt x="66789" y="101322"/>
                </a:lnTo>
                <a:lnTo>
                  <a:pt x="66864" y="103048"/>
                </a:lnTo>
                <a:lnTo>
                  <a:pt x="66889" y="104775"/>
                </a:lnTo>
                <a:lnTo>
                  <a:pt x="104750" y="104775"/>
                </a:lnTo>
                <a:lnTo>
                  <a:pt x="104750" y="103424"/>
                </a:lnTo>
                <a:lnTo>
                  <a:pt x="104725" y="102072"/>
                </a:lnTo>
                <a:lnTo>
                  <a:pt x="104675" y="100721"/>
                </a:lnTo>
                <a:lnTo>
                  <a:pt x="104625" y="99395"/>
                </a:lnTo>
                <a:lnTo>
                  <a:pt x="104550" y="98044"/>
                </a:lnTo>
                <a:lnTo>
                  <a:pt x="104450" y="96717"/>
                </a:lnTo>
                <a:lnTo>
                  <a:pt x="104350" y="95391"/>
                </a:lnTo>
                <a:lnTo>
                  <a:pt x="104225" y="94065"/>
                </a:lnTo>
                <a:lnTo>
                  <a:pt x="104074" y="92739"/>
                </a:lnTo>
                <a:lnTo>
                  <a:pt x="103924" y="91437"/>
                </a:lnTo>
                <a:lnTo>
                  <a:pt x="103749" y="90111"/>
                </a:lnTo>
                <a:lnTo>
                  <a:pt x="103549" y="88810"/>
                </a:lnTo>
                <a:lnTo>
                  <a:pt x="103349" y="87534"/>
                </a:lnTo>
                <a:lnTo>
                  <a:pt x="103123" y="86232"/>
                </a:lnTo>
                <a:lnTo>
                  <a:pt x="102873" y="84931"/>
                </a:lnTo>
                <a:lnTo>
                  <a:pt x="102623" y="83655"/>
                </a:lnTo>
                <a:lnTo>
                  <a:pt x="102373" y="82379"/>
                </a:lnTo>
                <a:lnTo>
                  <a:pt x="102072" y="81102"/>
                </a:lnTo>
                <a:lnTo>
                  <a:pt x="101772" y="79851"/>
                </a:lnTo>
                <a:lnTo>
                  <a:pt x="101472" y="78600"/>
                </a:lnTo>
                <a:lnTo>
                  <a:pt x="101122" y="77349"/>
                </a:lnTo>
                <a:lnTo>
                  <a:pt x="100796" y="76098"/>
                </a:lnTo>
                <a:lnTo>
                  <a:pt x="100421" y="74846"/>
                </a:lnTo>
                <a:lnTo>
                  <a:pt x="100046" y="73620"/>
                </a:lnTo>
                <a:lnTo>
                  <a:pt x="99670" y="72394"/>
                </a:lnTo>
                <a:lnTo>
                  <a:pt x="99245" y="71168"/>
                </a:lnTo>
                <a:lnTo>
                  <a:pt x="98844" y="69967"/>
                </a:lnTo>
                <a:lnTo>
                  <a:pt x="98394" y="68741"/>
                </a:lnTo>
                <a:lnTo>
                  <a:pt x="97944" y="67539"/>
                </a:lnTo>
                <a:lnTo>
                  <a:pt x="97493" y="66363"/>
                </a:lnTo>
                <a:lnTo>
                  <a:pt x="97018" y="65162"/>
                </a:lnTo>
                <a:lnTo>
                  <a:pt x="96517" y="63986"/>
                </a:lnTo>
                <a:lnTo>
                  <a:pt x="96017" y="62810"/>
                </a:lnTo>
                <a:lnTo>
                  <a:pt x="95516" y="61659"/>
                </a:lnTo>
                <a:lnTo>
                  <a:pt x="94966" y="60508"/>
                </a:lnTo>
                <a:lnTo>
                  <a:pt x="94415" y="59357"/>
                </a:lnTo>
                <a:lnTo>
                  <a:pt x="93865" y="58206"/>
                </a:lnTo>
                <a:lnTo>
                  <a:pt x="93289" y="57079"/>
                </a:lnTo>
                <a:lnTo>
                  <a:pt x="92714" y="55953"/>
                </a:lnTo>
                <a:lnTo>
                  <a:pt x="92113" y="54827"/>
                </a:lnTo>
                <a:lnTo>
                  <a:pt x="91512" y="53726"/>
                </a:lnTo>
                <a:lnTo>
                  <a:pt x="90887" y="52625"/>
                </a:lnTo>
                <a:lnTo>
                  <a:pt x="90236" y="51524"/>
                </a:lnTo>
                <a:lnTo>
                  <a:pt x="89586" y="50448"/>
                </a:lnTo>
                <a:lnTo>
                  <a:pt x="88935" y="49372"/>
                </a:lnTo>
                <a:lnTo>
                  <a:pt x="88259" y="48296"/>
                </a:lnTo>
                <a:lnTo>
                  <a:pt x="87559" y="47245"/>
                </a:lnTo>
                <a:lnTo>
                  <a:pt x="86858" y="46194"/>
                </a:lnTo>
                <a:lnTo>
                  <a:pt x="86157" y="45168"/>
                </a:lnTo>
                <a:lnTo>
                  <a:pt x="85432" y="44117"/>
                </a:lnTo>
                <a:lnTo>
                  <a:pt x="84681" y="43091"/>
                </a:lnTo>
                <a:lnTo>
                  <a:pt x="83955" y="42090"/>
                </a:lnTo>
                <a:lnTo>
                  <a:pt x="83180" y="41089"/>
                </a:lnTo>
                <a:lnTo>
                  <a:pt x="82404" y="40088"/>
                </a:lnTo>
                <a:lnTo>
                  <a:pt x="81628" y="39112"/>
                </a:lnTo>
                <a:lnTo>
                  <a:pt x="80827" y="38136"/>
                </a:lnTo>
                <a:lnTo>
                  <a:pt x="80027" y="37160"/>
                </a:lnTo>
                <a:lnTo>
                  <a:pt x="79201" y="36210"/>
                </a:lnTo>
                <a:lnTo>
                  <a:pt x="78375" y="35259"/>
                </a:lnTo>
                <a:lnTo>
                  <a:pt x="77549" y="34333"/>
                </a:lnTo>
                <a:lnTo>
                  <a:pt x="75823" y="32481"/>
                </a:lnTo>
                <a:lnTo>
                  <a:pt x="74071" y="30679"/>
                </a:lnTo>
                <a:lnTo>
                  <a:pt x="72269" y="28928"/>
                </a:lnTo>
                <a:lnTo>
                  <a:pt x="70442" y="27226"/>
                </a:lnTo>
                <a:lnTo>
                  <a:pt x="68541" y="25549"/>
                </a:lnTo>
                <a:lnTo>
                  <a:pt x="66639" y="23923"/>
                </a:lnTo>
                <a:lnTo>
                  <a:pt x="65663" y="23147"/>
                </a:lnTo>
                <a:lnTo>
                  <a:pt x="64662" y="22346"/>
                </a:lnTo>
                <a:lnTo>
                  <a:pt x="63686" y="21571"/>
                </a:lnTo>
                <a:lnTo>
                  <a:pt x="62685" y="20820"/>
                </a:lnTo>
                <a:lnTo>
                  <a:pt x="61659" y="20069"/>
                </a:lnTo>
                <a:lnTo>
                  <a:pt x="60633" y="19343"/>
                </a:lnTo>
                <a:lnTo>
                  <a:pt x="59607" y="18618"/>
                </a:lnTo>
                <a:lnTo>
                  <a:pt x="58556" y="17892"/>
                </a:lnTo>
                <a:lnTo>
                  <a:pt x="57505" y="17191"/>
                </a:lnTo>
                <a:lnTo>
                  <a:pt x="56454" y="16516"/>
                </a:lnTo>
                <a:lnTo>
                  <a:pt x="55403" y="15840"/>
                </a:lnTo>
                <a:lnTo>
                  <a:pt x="54327" y="15164"/>
                </a:lnTo>
                <a:lnTo>
                  <a:pt x="53226" y="14514"/>
                </a:lnTo>
                <a:lnTo>
                  <a:pt x="52150" y="13888"/>
                </a:lnTo>
                <a:lnTo>
                  <a:pt x="51049" y="13263"/>
                </a:lnTo>
                <a:lnTo>
                  <a:pt x="49923" y="12662"/>
                </a:lnTo>
                <a:lnTo>
                  <a:pt x="48822" y="12062"/>
                </a:lnTo>
                <a:lnTo>
                  <a:pt x="47696" y="11461"/>
                </a:lnTo>
                <a:lnTo>
                  <a:pt x="46545" y="10885"/>
                </a:lnTo>
                <a:lnTo>
                  <a:pt x="45419" y="10335"/>
                </a:lnTo>
                <a:lnTo>
                  <a:pt x="44268" y="9784"/>
                </a:lnTo>
                <a:lnTo>
                  <a:pt x="43116" y="9259"/>
                </a:lnTo>
                <a:lnTo>
                  <a:pt x="41940" y="8733"/>
                </a:lnTo>
                <a:lnTo>
                  <a:pt x="40764" y="8233"/>
                </a:lnTo>
                <a:lnTo>
                  <a:pt x="39588" y="7757"/>
                </a:lnTo>
                <a:lnTo>
                  <a:pt x="38412" y="7282"/>
                </a:lnTo>
                <a:lnTo>
                  <a:pt x="37211" y="6806"/>
                </a:lnTo>
                <a:lnTo>
                  <a:pt x="36010" y="6356"/>
                </a:lnTo>
                <a:lnTo>
                  <a:pt x="34809" y="5931"/>
                </a:lnTo>
                <a:lnTo>
                  <a:pt x="33582" y="5505"/>
                </a:lnTo>
                <a:lnTo>
                  <a:pt x="32381" y="5105"/>
                </a:lnTo>
                <a:lnTo>
                  <a:pt x="31155" y="4704"/>
                </a:lnTo>
                <a:lnTo>
                  <a:pt x="29904" y="4329"/>
                </a:lnTo>
                <a:lnTo>
                  <a:pt x="28678" y="3979"/>
                </a:lnTo>
                <a:lnTo>
                  <a:pt x="27427" y="3628"/>
                </a:lnTo>
                <a:lnTo>
                  <a:pt x="26175" y="3303"/>
                </a:lnTo>
                <a:lnTo>
                  <a:pt x="24924" y="2978"/>
                </a:lnTo>
                <a:lnTo>
                  <a:pt x="23648" y="2678"/>
                </a:lnTo>
                <a:lnTo>
                  <a:pt x="22372" y="2402"/>
                </a:lnTo>
                <a:lnTo>
                  <a:pt x="21096" y="2127"/>
                </a:lnTo>
                <a:lnTo>
                  <a:pt x="19819" y="1877"/>
                </a:lnTo>
                <a:lnTo>
                  <a:pt x="18543" y="1652"/>
                </a:lnTo>
                <a:lnTo>
                  <a:pt x="17242" y="1426"/>
                </a:lnTo>
                <a:lnTo>
                  <a:pt x="15941" y="1201"/>
                </a:lnTo>
                <a:lnTo>
                  <a:pt x="14639" y="1026"/>
                </a:lnTo>
                <a:lnTo>
                  <a:pt x="13338" y="851"/>
                </a:lnTo>
                <a:lnTo>
                  <a:pt x="12012" y="701"/>
                </a:lnTo>
                <a:lnTo>
                  <a:pt x="10711" y="551"/>
                </a:lnTo>
                <a:lnTo>
                  <a:pt x="9384" y="425"/>
                </a:lnTo>
                <a:lnTo>
                  <a:pt x="8058" y="300"/>
                </a:lnTo>
                <a:lnTo>
                  <a:pt x="6707" y="225"/>
                </a:lnTo>
                <a:lnTo>
                  <a:pt x="5381" y="150"/>
                </a:lnTo>
                <a:lnTo>
                  <a:pt x="4029" y="75"/>
                </a:lnTo>
                <a:lnTo>
                  <a:pt x="2703" y="50"/>
                </a:lnTo>
                <a:lnTo>
                  <a:pt x="1352" y="2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4585097" y="1330426"/>
            <a:ext cx="1406007" cy="1406342"/>
          </a:xfrm>
          <a:custGeom>
            <a:avLst/>
            <a:gdLst/>
            <a:ahLst/>
            <a:cxnLst/>
            <a:rect l="l" t="t" r="r" b="b"/>
            <a:pathLst>
              <a:path w="104750" h="104775" fill="none" extrusionOk="0">
                <a:moveTo>
                  <a:pt x="1" y="37886"/>
                </a:moveTo>
                <a:lnTo>
                  <a:pt x="1" y="0"/>
                </a:lnTo>
                <a:lnTo>
                  <a:pt x="1" y="0"/>
                </a:lnTo>
                <a:lnTo>
                  <a:pt x="1352" y="25"/>
                </a:lnTo>
                <a:lnTo>
                  <a:pt x="2703" y="50"/>
                </a:lnTo>
                <a:lnTo>
                  <a:pt x="4029" y="75"/>
                </a:lnTo>
                <a:lnTo>
                  <a:pt x="5381" y="150"/>
                </a:lnTo>
                <a:lnTo>
                  <a:pt x="6707" y="225"/>
                </a:lnTo>
                <a:lnTo>
                  <a:pt x="8058" y="300"/>
                </a:lnTo>
                <a:lnTo>
                  <a:pt x="9384" y="425"/>
                </a:lnTo>
                <a:lnTo>
                  <a:pt x="10711" y="551"/>
                </a:lnTo>
                <a:lnTo>
                  <a:pt x="12012" y="701"/>
                </a:lnTo>
                <a:lnTo>
                  <a:pt x="13338" y="851"/>
                </a:lnTo>
                <a:lnTo>
                  <a:pt x="14639" y="1026"/>
                </a:lnTo>
                <a:lnTo>
                  <a:pt x="15941" y="1201"/>
                </a:lnTo>
                <a:lnTo>
                  <a:pt x="17242" y="1426"/>
                </a:lnTo>
                <a:lnTo>
                  <a:pt x="18543" y="1652"/>
                </a:lnTo>
                <a:lnTo>
                  <a:pt x="19819" y="1877"/>
                </a:lnTo>
                <a:lnTo>
                  <a:pt x="21096" y="2127"/>
                </a:lnTo>
                <a:lnTo>
                  <a:pt x="22372" y="2402"/>
                </a:lnTo>
                <a:lnTo>
                  <a:pt x="23648" y="2678"/>
                </a:lnTo>
                <a:lnTo>
                  <a:pt x="24924" y="2978"/>
                </a:lnTo>
                <a:lnTo>
                  <a:pt x="26175" y="3303"/>
                </a:lnTo>
                <a:lnTo>
                  <a:pt x="27427" y="3628"/>
                </a:lnTo>
                <a:lnTo>
                  <a:pt x="28678" y="3979"/>
                </a:lnTo>
                <a:lnTo>
                  <a:pt x="29904" y="4329"/>
                </a:lnTo>
                <a:lnTo>
                  <a:pt x="31155" y="4704"/>
                </a:lnTo>
                <a:lnTo>
                  <a:pt x="32381" y="5105"/>
                </a:lnTo>
                <a:lnTo>
                  <a:pt x="33582" y="5505"/>
                </a:lnTo>
                <a:lnTo>
                  <a:pt x="34809" y="5931"/>
                </a:lnTo>
                <a:lnTo>
                  <a:pt x="36010" y="6356"/>
                </a:lnTo>
                <a:lnTo>
                  <a:pt x="37211" y="6806"/>
                </a:lnTo>
                <a:lnTo>
                  <a:pt x="38412" y="7282"/>
                </a:lnTo>
                <a:lnTo>
                  <a:pt x="39588" y="7757"/>
                </a:lnTo>
                <a:lnTo>
                  <a:pt x="40764" y="8233"/>
                </a:lnTo>
                <a:lnTo>
                  <a:pt x="41940" y="8733"/>
                </a:lnTo>
                <a:lnTo>
                  <a:pt x="43116" y="9259"/>
                </a:lnTo>
                <a:lnTo>
                  <a:pt x="44268" y="9784"/>
                </a:lnTo>
                <a:lnTo>
                  <a:pt x="45419" y="10335"/>
                </a:lnTo>
                <a:lnTo>
                  <a:pt x="46545" y="10885"/>
                </a:lnTo>
                <a:lnTo>
                  <a:pt x="47696" y="11461"/>
                </a:lnTo>
                <a:lnTo>
                  <a:pt x="48822" y="12062"/>
                </a:lnTo>
                <a:lnTo>
                  <a:pt x="49923" y="12662"/>
                </a:lnTo>
                <a:lnTo>
                  <a:pt x="51049" y="13263"/>
                </a:lnTo>
                <a:lnTo>
                  <a:pt x="52150" y="13888"/>
                </a:lnTo>
                <a:lnTo>
                  <a:pt x="53226" y="14514"/>
                </a:lnTo>
                <a:lnTo>
                  <a:pt x="54327" y="15164"/>
                </a:lnTo>
                <a:lnTo>
                  <a:pt x="55403" y="15840"/>
                </a:lnTo>
                <a:lnTo>
                  <a:pt x="56454" y="16516"/>
                </a:lnTo>
                <a:lnTo>
                  <a:pt x="57505" y="17191"/>
                </a:lnTo>
                <a:lnTo>
                  <a:pt x="58556" y="17892"/>
                </a:lnTo>
                <a:lnTo>
                  <a:pt x="59607" y="18618"/>
                </a:lnTo>
                <a:lnTo>
                  <a:pt x="60633" y="19343"/>
                </a:lnTo>
                <a:lnTo>
                  <a:pt x="61659" y="20069"/>
                </a:lnTo>
                <a:lnTo>
                  <a:pt x="62685" y="20820"/>
                </a:lnTo>
                <a:lnTo>
                  <a:pt x="63686" y="21571"/>
                </a:lnTo>
                <a:lnTo>
                  <a:pt x="64662" y="22346"/>
                </a:lnTo>
                <a:lnTo>
                  <a:pt x="65663" y="23147"/>
                </a:lnTo>
                <a:lnTo>
                  <a:pt x="66639" y="23923"/>
                </a:lnTo>
                <a:lnTo>
                  <a:pt x="68541" y="25549"/>
                </a:lnTo>
                <a:lnTo>
                  <a:pt x="70442" y="27226"/>
                </a:lnTo>
                <a:lnTo>
                  <a:pt x="72269" y="28928"/>
                </a:lnTo>
                <a:lnTo>
                  <a:pt x="74071" y="30679"/>
                </a:lnTo>
                <a:lnTo>
                  <a:pt x="75823" y="32481"/>
                </a:lnTo>
                <a:lnTo>
                  <a:pt x="77549" y="34333"/>
                </a:lnTo>
                <a:lnTo>
                  <a:pt x="78375" y="35259"/>
                </a:lnTo>
                <a:lnTo>
                  <a:pt x="79201" y="36210"/>
                </a:lnTo>
                <a:lnTo>
                  <a:pt x="80027" y="37160"/>
                </a:lnTo>
                <a:lnTo>
                  <a:pt x="80827" y="38136"/>
                </a:lnTo>
                <a:lnTo>
                  <a:pt x="81628" y="39112"/>
                </a:lnTo>
                <a:lnTo>
                  <a:pt x="82404" y="40088"/>
                </a:lnTo>
                <a:lnTo>
                  <a:pt x="83180" y="41089"/>
                </a:lnTo>
                <a:lnTo>
                  <a:pt x="83955" y="42090"/>
                </a:lnTo>
                <a:lnTo>
                  <a:pt x="84681" y="43091"/>
                </a:lnTo>
                <a:lnTo>
                  <a:pt x="85432" y="44117"/>
                </a:lnTo>
                <a:lnTo>
                  <a:pt x="86157" y="45168"/>
                </a:lnTo>
                <a:lnTo>
                  <a:pt x="86858" y="46194"/>
                </a:lnTo>
                <a:lnTo>
                  <a:pt x="87559" y="47245"/>
                </a:lnTo>
                <a:lnTo>
                  <a:pt x="88259" y="48296"/>
                </a:lnTo>
                <a:lnTo>
                  <a:pt x="88935" y="49372"/>
                </a:lnTo>
                <a:lnTo>
                  <a:pt x="89586" y="50448"/>
                </a:lnTo>
                <a:lnTo>
                  <a:pt x="90236" y="51524"/>
                </a:lnTo>
                <a:lnTo>
                  <a:pt x="90887" y="52625"/>
                </a:lnTo>
                <a:lnTo>
                  <a:pt x="91512" y="53726"/>
                </a:lnTo>
                <a:lnTo>
                  <a:pt x="92113" y="54827"/>
                </a:lnTo>
                <a:lnTo>
                  <a:pt x="92714" y="55953"/>
                </a:lnTo>
                <a:lnTo>
                  <a:pt x="93289" y="57079"/>
                </a:lnTo>
                <a:lnTo>
                  <a:pt x="93865" y="58206"/>
                </a:lnTo>
                <a:lnTo>
                  <a:pt x="94415" y="59357"/>
                </a:lnTo>
                <a:lnTo>
                  <a:pt x="94966" y="60508"/>
                </a:lnTo>
                <a:lnTo>
                  <a:pt x="95516" y="61659"/>
                </a:lnTo>
                <a:lnTo>
                  <a:pt x="96017" y="62810"/>
                </a:lnTo>
                <a:lnTo>
                  <a:pt x="96517" y="63986"/>
                </a:lnTo>
                <a:lnTo>
                  <a:pt x="97018" y="65162"/>
                </a:lnTo>
                <a:lnTo>
                  <a:pt x="97493" y="66363"/>
                </a:lnTo>
                <a:lnTo>
                  <a:pt x="97944" y="67539"/>
                </a:lnTo>
                <a:lnTo>
                  <a:pt x="98394" y="68741"/>
                </a:lnTo>
                <a:lnTo>
                  <a:pt x="98844" y="69967"/>
                </a:lnTo>
                <a:lnTo>
                  <a:pt x="99245" y="71168"/>
                </a:lnTo>
                <a:lnTo>
                  <a:pt x="99670" y="72394"/>
                </a:lnTo>
                <a:lnTo>
                  <a:pt x="100046" y="73620"/>
                </a:lnTo>
                <a:lnTo>
                  <a:pt x="100421" y="74846"/>
                </a:lnTo>
                <a:lnTo>
                  <a:pt x="100796" y="76098"/>
                </a:lnTo>
                <a:lnTo>
                  <a:pt x="101122" y="77349"/>
                </a:lnTo>
                <a:lnTo>
                  <a:pt x="101472" y="78600"/>
                </a:lnTo>
                <a:lnTo>
                  <a:pt x="101772" y="79851"/>
                </a:lnTo>
                <a:lnTo>
                  <a:pt x="102072" y="81102"/>
                </a:lnTo>
                <a:lnTo>
                  <a:pt x="102373" y="82379"/>
                </a:lnTo>
                <a:lnTo>
                  <a:pt x="102623" y="83655"/>
                </a:lnTo>
                <a:lnTo>
                  <a:pt x="102873" y="84931"/>
                </a:lnTo>
                <a:lnTo>
                  <a:pt x="103123" y="86232"/>
                </a:lnTo>
                <a:lnTo>
                  <a:pt x="103349" y="87534"/>
                </a:lnTo>
                <a:lnTo>
                  <a:pt x="103549" y="88810"/>
                </a:lnTo>
                <a:lnTo>
                  <a:pt x="103749" y="90111"/>
                </a:lnTo>
                <a:lnTo>
                  <a:pt x="103924" y="91437"/>
                </a:lnTo>
                <a:lnTo>
                  <a:pt x="104074" y="92739"/>
                </a:lnTo>
                <a:lnTo>
                  <a:pt x="104225" y="94065"/>
                </a:lnTo>
                <a:lnTo>
                  <a:pt x="104350" y="95391"/>
                </a:lnTo>
                <a:lnTo>
                  <a:pt x="104450" y="96717"/>
                </a:lnTo>
                <a:lnTo>
                  <a:pt x="104550" y="98044"/>
                </a:lnTo>
                <a:lnTo>
                  <a:pt x="104625" y="99395"/>
                </a:lnTo>
                <a:lnTo>
                  <a:pt x="104675" y="100721"/>
                </a:lnTo>
                <a:lnTo>
                  <a:pt x="104725" y="102072"/>
                </a:lnTo>
                <a:lnTo>
                  <a:pt x="104750" y="103424"/>
                </a:lnTo>
                <a:lnTo>
                  <a:pt x="104750" y="104775"/>
                </a:lnTo>
                <a:lnTo>
                  <a:pt x="66889" y="104775"/>
                </a:lnTo>
                <a:lnTo>
                  <a:pt x="66889" y="104775"/>
                </a:lnTo>
                <a:lnTo>
                  <a:pt x="66864" y="103048"/>
                </a:lnTo>
                <a:lnTo>
                  <a:pt x="66789" y="101322"/>
                </a:lnTo>
                <a:lnTo>
                  <a:pt x="66689" y="99620"/>
                </a:lnTo>
                <a:lnTo>
                  <a:pt x="66539" y="97943"/>
                </a:lnTo>
                <a:lnTo>
                  <a:pt x="66339" y="96242"/>
                </a:lnTo>
                <a:lnTo>
                  <a:pt x="66113" y="94590"/>
                </a:lnTo>
                <a:lnTo>
                  <a:pt x="65838" y="92939"/>
                </a:lnTo>
                <a:lnTo>
                  <a:pt x="65538" y="91287"/>
                </a:lnTo>
                <a:lnTo>
                  <a:pt x="65162" y="89661"/>
                </a:lnTo>
                <a:lnTo>
                  <a:pt x="64787" y="88059"/>
                </a:lnTo>
                <a:lnTo>
                  <a:pt x="64337" y="86458"/>
                </a:lnTo>
                <a:lnTo>
                  <a:pt x="63886" y="84881"/>
                </a:lnTo>
                <a:lnTo>
                  <a:pt x="63361" y="83330"/>
                </a:lnTo>
                <a:lnTo>
                  <a:pt x="62835" y="81778"/>
                </a:lnTo>
                <a:lnTo>
                  <a:pt x="62235" y="80252"/>
                </a:lnTo>
                <a:lnTo>
                  <a:pt x="61634" y="78725"/>
                </a:lnTo>
                <a:lnTo>
                  <a:pt x="60983" y="77249"/>
                </a:lnTo>
                <a:lnTo>
                  <a:pt x="60283" y="75772"/>
                </a:lnTo>
                <a:lnTo>
                  <a:pt x="59557" y="74321"/>
                </a:lnTo>
                <a:lnTo>
                  <a:pt x="58806" y="72895"/>
                </a:lnTo>
                <a:lnTo>
                  <a:pt x="58031" y="71468"/>
                </a:lnTo>
                <a:lnTo>
                  <a:pt x="57205" y="70092"/>
                </a:lnTo>
                <a:lnTo>
                  <a:pt x="56354" y="68716"/>
                </a:lnTo>
                <a:lnTo>
                  <a:pt x="55453" y="67364"/>
                </a:lnTo>
                <a:lnTo>
                  <a:pt x="54552" y="66038"/>
                </a:lnTo>
                <a:lnTo>
                  <a:pt x="53601" y="64762"/>
                </a:lnTo>
                <a:lnTo>
                  <a:pt x="52626" y="63486"/>
                </a:lnTo>
                <a:lnTo>
                  <a:pt x="51600" y="62234"/>
                </a:lnTo>
                <a:lnTo>
                  <a:pt x="50574" y="61008"/>
                </a:lnTo>
                <a:lnTo>
                  <a:pt x="49498" y="59807"/>
                </a:lnTo>
                <a:lnTo>
                  <a:pt x="48422" y="58631"/>
                </a:lnTo>
                <a:lnTo>
                  <a:pt x="47295" y="57480"/>
                </a:lnTo>
                <a:lnTo>
                  <a:pt x="46144" y="56354"/>
                </a:lnTo>
                <a:lnTo>
                  <a:pt x="44968" y="55253"/>
                </a:lnTo>
                <a:lnTo>
                  <a:pt x="43767" y="54202"/>
                </a:lnTo>
                <a:lnTo>
                  <a:pt x="42541" y="53151"/>
                </a:lnTo>
                <a:lnTo>
                  <a:pt x="41290" y="52150"/>
                </a:lnTo>
                <a:lnTo>
                  <a:pt x="40014" y="51174"/>
                </a:lnTo>
                <a:lnTo>
                  <a:pt x="38712" y="50223"/>
                </a:lnTo>
                <a:lnTo>
                  <a:pt x="37386" y="49297"/>
                </a:lnTo>
                <a:lnTo>
                  <a:pt x="36035" y="48421"/>
                </a:lnTo>
                <a:lnTo>
                  <a:pt x="34683" y="47570"/>
                </a:lnTo>
                <a:lnTo>
                  <a:pt x="33282" y="46745"/>
                </a:lnTo>
                <a:lnTo>
                  <a:pt x="31881" y="45944"/>
                </a:lnTo>
                <a:lnTo>
                  <a:pt x="30454" y="45193"/>
                </a:lnTo>
                <a:lnTo>
                  <a:pt x="29003" y="44467"/>
                </a:lnTo>
                <a:lnTo>
                  <a:pt x="27527" y="43792"/>
                </a:lnTo>
                <a:lnTo>
                  <a:pt x="26025" y="43141"/>
                </a:lnTo>
                <a:lnTo>
                  <a:pt x="24524" y="42516"/>
                </a:lnTo>
                <a:lnTo>
                  <a:pt x="22997" y="41940"/>
                </a:lnTo>
                <a:lnTo>
                  <a:pt x="21446" y="41390"/>
                </a:lnTo>
                <a:lnTo>
                  <a:pt x="19894" y="40889"/>
                </a:lnTo>
                <a:lnTo>
                  <a:pt x="18293" y="40414"/>
                </a:lnTo>
                <a:lnTo>
                  <a:pt x="16716" y="39988"/>
                </a:lnTo>
                <a:lnTo>
                  <a:pt x="15090" y="39588"/>
                </a:lnTo>
                <a:lnTo>
                  <a:pt x="13463" y="39237"/>
                </a:lnTo>
                <a:lnTo>
                  <a:pt x="11837" y="38912"/>
                </a:lnTo>
                <a:lnTo>
                  <a:pt x="10185" y="38662"/>
                </a:lnTo>
                <a:lnTo>
                  <a:pt x="8509" y="38412"/>
                </a:lnTo>
                <a:lnTo>
                  <a:pt x="6832" y="38236"/>
                </a:lnTo>
                <a:lnTo>
                  <a:pt x="5130" y="38086"/>
                </a:lnTo>
                <a:lnTo>
                  <a:pt x="3429" y="37961"/>
                </a:lnTo>
                <a:lnTo>
                  <a:pt x="1727" y="37911"/>
                </a:lnTo>
                <a:lnTo>
                  <a:pt x="1" y="378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4585097" y="2736863"/>
            <a:ext cx="1406007" cy="1406342"/>
          </a:xfrm>
          <a:custGeom>
            <a:avLst/>
            <a:gdLst/>
            <a:ahLst/>
            <a:cxnLst/>
            <a:rect l="l" t="t" r="r" b="b"/>
            <a:pathLst>
              <a:path w="104750" h="104775" extrusionOk="0">
                <a:moveTo>
                  <a:pt x="66889" y="0"/>
                </a:moveTo>
                <a:lnTo>
                  <a:pt x="66864" y="1727"/>
                </a:lnTo>
                <a:lnTo>
                  <a:pt x="66789" y="3453"/>
                </a:lnTo>
                <a:lnTo>
                  <a:pt x="66689" y="5155"/>
                </a:lnTo>
                <a:lnTo>
                  <a:pt x="66539" y="6832"/>
                </a:lnTo>
                <a:lnTo>
                  <a:pt x="66339" y="8508"/>
                </a:lnTo>
                <a:lnTo>
                  <a:pt x="66113" y="10185"/>
                </a:lnTo>
                <a:lnTo>
                  <a:pt x="65838" y="11836"/>
                </a:lnTo>
                <a:lnTo>
                  <a:pt x="65538" y="13488"/>
                </a:lnTo>
                <a:lnTo>
                  <a:pt x="65162" y="15114"/>
                </a:lnTo>
                <a:lnTo>
                  <a:pt x="64787" y="16716"/>
                </a:lnTo>
                <a:lnTo>
                  <a:pt x="64337" y="18317"/>
                </a:lnTo>
                <a:lnTo>
                  <a:pt x="63886" y="19894"/>
                </a:lnTo>
                <a:lnTo>
                  <a:pt x="63361" y="21445"/>
                </a:lnTo>
                <a:lnTo>
                  <a:pt x="62835" y="22997"/>
                </a:lnTo>
                <a:lnTo>
                  <a:pt x="62235" y="24523"/>
                </a:lnTo>
                <a:lnTo>
                  <a:pt x="61634" y="26050"/>
                </a:lnTo>
                <a:lnTo>
                  <a:pt x="60983" y="27526"/>
                </a:lnTo>
                <a:lnTo>
                  <a:pt x="60283" y="29003"/>
                </a:lnTo>
                <a:lnTo>
                  <a:pt x="59557" y="30454"/>
                </a:lnTo>
                <a:lnTo>
                  <a:pt x="58806" y="31880"/>
                </a:lnTo>
                <a:lnTo>
                  <a:pt x="58031" y="33307"/>
                </a:lnTo>
                <a:lnTo>
                  <a:pt x="57205" y="34683"/>
                </a:lnTo>
                <a:lnTo>
                  <a:pt x="56354" y="36059"/>
                </a:lnTo>
                <a:lnTo>
                  <a:pt x="55453" y="37411"/>
                </a:lnTo>
                <a:lnTo>
                  <a:pt x="54552" y="38712"/>
                </a:lnTo>
                <a:lnTo>
                  <a:pt x="53601" y="40013"/>
                </a:lnTo>
                <a:lnTo>
                  <a:pt x="52626" y="41289"/>
                </a:lnTo>
                <a:lnTo>
                  <a:pt x="51600" y="42541"/>
                </a:lnTo>
                <a:lnTo>
                  <a:pt x="50574" y="43767"/>
                </a:lnTo>
                <a:lnTo>
                  <a:pt x="49498" y="44968"/>
                </a:lnTo>
                <a:lnTo>
                  <a:pt x="48422" y="46144"/>
                </a:lnTo>
                <a:lnTo>
                  <a:pt x="47295" y="47295"/>
                </a:lnTo>
                <a:lnTo>
                  <a:pt x="46144" y="48421"/>
                </a:lnTo>
                <a:lnTo>
                  <a:pt x="44968" y="49522"/>
                </a:lnTo>
                <a:lnTo>
                  <a:pt x="43767" y="50573"/>
                </a:lnTo>
                <a:lnTo>
                  <a:pt x="42541" y="51624"/>
                </a:lnTo>
                <a:lnTo>
                  <a:pt x="41290" y="52625"/>
                </a:lnTo>
                <a:lnTo>
                  <a:pt x="40014" y="53601"/>
                </a:lnTo>
                <a:lnTo>
                  <a:pt x="38712" y="54552"/>
                </a:lnTo>
                <a:lnTo>
                  <a:pt x="37386" y="55478"/>
                </a:lnTo>
                <a:lnTo>
                  <a:pt x="36035" y="56354"/>
                </a:lnTo>
                <a:lnTo>
                  <a:pt x="34683" y="57205"/>
                </a:lnTo>
                <a:lnTo>
                  <a:pt x="33282" y="58030"/>
                </a:lnTo>
                <a:lnTo>
                  <a:pt x="31881" y="58831"/>
                </a:lnTo>
                <a:lnTo>
                  <a:pt x="30454" y="59582"/>
                </a:lnTo>
                <a:lnTo>
                  <a:pt x="29003" y="60308"/>
                </a:lnTo>
                <a:lnTo>
                  <a:pt x="27527" y="60983"/>
                </a:lnTo>
                <a:lnTo>
                  <a:pt x="26025" y="61634"/>
                </a:lnTo>
                <a:lnTo>
                  <a:pt x="24524" y="62259"/>
                </a:lnTo>
                <a:lnTo>
                  <a:pt x="22997" y="62835"/>
                </a:lnTo>
                <a:lnTo>
                  <a:pt x="21446" y="63386"/>
                </a:lnTo>
                <a:lnTo>
                  <a:pt x="19894" y="63886"/>
                </a:lnTo>
                <a:lnTo>
                  <a:pt x="18293" y="64361"/>
                </a:lnTo>
                <a:lnTo>
                  <a:pt x="16716" y="64787"/>
                </a:lnTo>
                <a:lnTo>
                  <a:pt x="15090" y="65187"/>
                </a:lnTo>
                <a:lnTo>
                  <a:pt x="13463" y="65538"/>
                </a:lnTo>
                <a:lnTo>
                  <a:pt x="11837" y="65838"/>
                </a:lnTo>
                <a:lnTo>
                  <a:pt x="10185" y="66113"/>
                </a:lnTo>
                <a:lnTo>
                  <a:pt x="8509" y="66363"/>
                </a:lnTo>
                <a:lnTo>
                  <a:pt x="6832" y="66539"/>
                </a:lnTo>
                <a:lnTo>
                  <a:pt x="5130" y="66689"/>
                </a:lnTo>
                <a:lnTo>
                  <a:pt x="3429" y="66814"/>
                </a:lnTo>
                <a:lnTo>
                  <a:pt x="1727" y="66864"/>
                </a:lnTo>
                <a:lnTo>
                  <a:pt x="1" y="66889"/>
                </a:lnTo>
                <a:lnTo>
                  <a:pt x="1" y="104775"/>
                </a:lnTo>
                <a:lnTo>
                  <a:pt x="1352" y="104750"/>
                </a:lnTo>
                <a:lnTo>
                  <a:pt x="2703" y="104725"/>
                </a:lnTo>
                <a:lnTo>
                  <a:pt x="4029" y="104700"/>
                </a:lnTo>
                <a:lnTo>
                  <a:pt x="5381" y="104625"/>
                </a:lnTo>
                <a:lnTo>
                  <a:pt x="6707" y="104550"/>
                </a:lnTo>
                <a:lnTo>
                  <a:pt x="8058" y="104475"/>
                </a:lnTo>
                <a:lnTo>
                  <a:pt x="9384" y="104350"/>
                </a:lnTo>
                <a:lnTo>
                  <a:pt x="10711" y="104224"/>
                </a:lnTo>
                <a:lnTo>
                  <a:pt x="12012" y="104074"/>
                </a:lnTo>
                <a:lnTo>
                  <a:pt x="13338" y="103924"/>
                </a:lnTo>
                <a:lnTo>
                  <a:pt x="14639" y="103749"/>
                </a:lnTo>
                <a:lnTo>
                  <a:pt x="15941" y="103574"/>
                </a:lnTo>
                <a:lnTo>
                  <a:pt x="17242" y="103349"/>
                </a:lnTo>
                <a:lnTo>
                  <a:pt x="18543" y="103123"/>
                </a:lnTo>
                <a:lnTo>
                  <a:pt x="19819" y="102898"/>
                </a:lnTo>
                <a:lnTo>
                  <a:pt x="21096" y="102648"/>
                </a:lnTo>
                <a:lnTo>
                  <a:pt x="22372" y="102373"/>
                </a:lnTo>
                <a:lnTo>
                  <a:pt x="23648" y="102097"/>
                </a:lnTo>
                <a:lnTo>
                  <a:pt x="24924" y="101797"/>
                </a:lnTo>
                <a:lnTo>
                  <a:pt x="26175" y="101472"/>
                </a:lnTo>
                <a:lnTo>
                  <a:pt x="27427" y="101147"/>
                </a:lnTo>
                <a:lnTo>
                  <a:pt x="28678" y="100796"/>
                </a:lnTo>
                <a:lnTo>
                  <a:pt x="29904" y="100446"/>
                </a:lnTo>
                <a:lnTo>
                  <a:pt x="31155" y="100071"/>
                </a:lnTo>
                <a:lnTo>
                  <a:pt x="32381" y="99670"/>
                </a:lnTo>
                <a:lnTo>
                  <a:pt x="33582" y="99270"/>
                </a:lnTo>
                <a:lnTo>
                  <a:pt x="34809" y="98844"/>
                </a:lnTo>
                <a:lnTo>
                  <a:pt x="36010" y="98419"/>
                </a:lnTo>
                <a:lnTo>
                  <a:pt x="37211" y="97969"/>
                </a:lnTo>
                <a:lnTo>
                  <a:pt x="38412" y="97493"/>
                </a:lnTo>
                <a:lnTo>
                  <a:pt x="39588" y="97018"/>
                </a:lnTo>
                <a:lnTo>
                  <a:pt x="40764" y="96542"/>
                </a:lnTo>
                <a:lnTo>
                  <a:pt x="41940" y="96042"/>
                </a:lnTo>
                <a:lnTo>
                  <a:pt x="43116" y="95516"/>
                </a:lnTo>
                <a:lnTo>
                  <a:pt x="44268" y="94991"/>
                </a:lnTo>
                <a:lnTo>
                  <a:pt x="45419" y="94440"/>
                </a:lnTo>
                <a:lnTo>
                  <a:pt x="46545" y="93890"/>
                </a:lnTo>
                <a:lnTo>
                  <a:pt x="47696" y="93314"/>
                </a:lnTo>
                <a:lnTo>
                  <a:pt x="48822" y="92713"/>
                </a:lnTo>
                <a:lnTo>
                  <a:pt x="49923" y="92113"/>
                </a:lnTo>
                <a:lnTo>
                  <a:pt x="51049" y="91512"/>
                </a:lnTo>
                <a:lnTo>
                  <a:pt x="52150" y="90887"/>
                </a:lnTo>
                <a:lnTo>
                  <a:pt x="53226" y="90261"/>
                </a:lnTo>
                <a:lnTo>
                  <a:pt x="54327" y="89611"/>
                </a:lnTo>
                <a:lnTo>
                  <a:pt x="55403" y="88935"/>
                </a:lnTo>
                <a:lnTo>
                  <a:pt x="56454" y="88259"/>
                </a:lnTo>
                <a:lnTo>
                  <a:pt x="57505" y="87584"/>
                </a:lnTo>
                <a:lnTo>
                  <a:pt x="58556" y="86883"/>
                </a:lnTo>
                <a:lnTo>
                  <a:pt x="59607" y="86157"/>
                </a:lnTo>
                <a:lnTo>
                  <a:pt x="60633" y="85432"/>
                </a:lnTo>
                <a:lnTo>
                  <a:pt x="61659" y="84706"/>
                </a:lnTo>
                <a:lnTo>
                  <a:pt x="62685" y="83955"/>
                </a:lnTo>
                <a:lnTo>
                  <a:pt x="63686" y="83204"/>
                </a:lnTo>
                <a:lnTo>
                  <a:pt x="64662" y="82429"/>
                </a:lnTo>
                <a:lnTo>
                  <a:pt x="65663" y="81628"/>
                </a:lnTo>
                <a:lnTo>
                  <a:pt x="66639" y="80852"/>
                </a:lnTo>
                <a:lnTo>
                  <a:pt x="68541" y="79226"/>
                </a:lnTo>
                <a:lnTo>
                  <a:pt x="69492" y="78400"/>
                </a:lnTo>
                <a:lnTo>
                  <a:pt x="70442" y="77549"/>
                </a:lnTo>
                <a:lnTo>
                  <a:pt x="72269" y="75847"/>
                </a:lnTo>
                <a:lnTo>
                  <a:pt x="74071" y="74071"/>
                </a:lnTo>
                <a:lnTo>
                  <a:pt x="75823" y="72294"/>
                </a:lnTo>
                <a:lnTo>
                  <a:pt x="77549" y="70442"/>
                </a:lnTo>
                <a:lnTo>
                  <a:pt x="78375" y="69516"/>
                </a:lnTo>
                <a:lnTo>
                  <a:pt x="79201" y="68565"/>
                </a:lnTo>
                <a:lnTo>
                  <a:pt x="80027" y="67615"/>
                </a:lnTo>
                <a:lnTo>
                  <a:pt x="80827" y="66639"/>
                </a:lnTo>
                <a:lnTo>
                  <a:pt x="81628" y="65663"/>
                </a:lnTo>
                <a:lnTo>
                  <a:pt x="82404" y="64687"/>
                </a:lnTo>
                <a:lnTo>
                  <a:pt x="83180" y="63686"/>
                </a:lnTo>
                <a:lnTo>
                  <a:pt x="83955" y="62685"/>
                </a:lnTo>
                <a:lnTo>
                  <a:pt x="84681" y="61684"/>
                </a:lnTo>
                <a:lnTo>
                  <a:pt x="85432" y="60658"/>
                </a:lnTo>
                <a:lnTo>
                  <a:pt x="86157" y="59607"/>
                </a:lnTo>
                <a:lnTo>
                  <a:pt x="86858" y="58581"/>
                </a:lnTo>
                <a:lnTo>
                  <a:pt x="87559" y="57530"/>
                </a:lnTo>
                <a:lnTo>
                  <a:pt x="88259" y="56479"/>
                </a:lnTo>
                <a:lnTo>
                  <a:pt x="88935" y="55403"/>
                </a:lnTo>
                <a:lnTo>
                  <a:pt x="89586" y="54327"/>
                </a:lnTo>
                <a:lnTo>
                  <a:pt x="90236" y="53251"/>
                </a:lnTo>
                <a:lnTo>
                  <a:pt x="90887" y="52150"/>
                </a:lnTo>
                <a:lnTo>
                  <a:pt x="91512" y="51049"/>
                </a:lnTo>
                <a:lnTo>
                  <a:pt x="92113" y="49948"/>
                </a:lnTo>
                <a:lnTo>
                  <a:pt x="92714" y="48822"/>
                </a:lnTo>
                <a:lnTo>
                  <a:pt x="93289" y="47696"/>
                </a:lnTo>
                <a:lnTo>
                  <a:pt x="93865" y="46569"/>
                </a:lnTo>
                <a:lnTo>
                  <a:pt x="94415" y="45418"/>
                </a:lnTo>
                <a:lnTo>
                  <a:pt x="94966" y="44267"/>
                </a:lnTo>
                <a:lnTo>
                  <a:pt x="95516" y="43116"/>
                </a:lnTo>
                <a:lnTo>
                  <a:pt x="96017" y="41940"/>
                </a:lnTo>
                <a:lnTo>
                  <a:pt x="96517" y="40789"/>
                </a:lnTo>
                <a:lnTo>
                  <a:pt x="97018" y="39613"/>
                </a:lnTo>
                <a:lnTo>
                  <a:pt x="97493" y="38412"/>
                </a:lnTo>
                <a:lnTo>
                  <a:pt x="97944" y="37211"/>
                </a:lnTo>
                <a:lnTo>
                  <a:pt x="98394" y="36034"/>
                </a:lnTo>
                <a:lnTo>
                  <a:pt x="98844" y="34808"/>
                </a:lnTo>
                <a:lnTo>
                  <a:pt x="99245" y="33607"/>
                </a:lnTo>
                <a:lnTo>
                  <a:pt x="99670" y="32381"/>
                </a:lnTo>
                <a:lnTo>
                  <a:pt x="100046" y="31155"/>
                </a:lnTo>
                <a:lnTo>
                  <a:pt x="100421" y="29929"/>
                </a:lnTo>
                <a:lnTo>
                  <a:pt x="100796" y="28677"/>
                </a:lnTo>
                <a:lnTo>
                  <a:pt x="101122" y="27426"/>
                </a:lnTo>
                <a:lnTo>
                  <a:pt x="101472" y="26175"/>
                </a:lnTo>
                <a:lnTo>
                  <a:pt x="101772" y="24924"/>
                </a:lnTo>
                <a:lnTo>
                  <a:pt x="102072" y="23673"/>
                </a:lnTo>
                <a:lnTo>
                  <a:pt x="102373" y="22396"/>
                </a:lnTo>
                <a:lnTo>
                  <a:pt x="102623" y="21120"/>
                </a:lnTo>
                <a:lnTo>
                  <a:pt x="102873" y="19844"/>
                </a:lnTo>
                <a:lnTo>
                  <a:pt x="103123" y="18543"/>
                </a:lnTo>
                <a:lnTo>
                  <a:pt x="103349" y="17241"/>
                </a:lnTo>
                <a:lnTo>
                  <a:pt x="103549" y="15965"/>
                </a:lnTo>
                <a:lnTo>
                  <a:pt x="103749" y="14664"/>
                </a:lnTo>
                <a:lnTo>
                  <a:pt x="103924" y="13338"/>
                </a:lnTo>
                <a:lnTo>
                  <a:pt x="104074" y="12036"/>
                </a:lnTo>
                <a:lnTo>
                  <a:pt x="104225" y="10710"/>
                </a:lnTo>
                <a:lnTo>
                  <a:pt x="104350" y="9384"/>
                </a:lnTo>
                <a:lnTo>
                  <a:pt x="104450" y="8058"/>
                </a:lnTo>
                <a:lnTo>
                  <a:pt x="104550" y="6731"/>
                </a:lnTo>
                <a:lnTo>
                  <a:pt x="104625" y="5380"/>
                </a:lnTo>
                <a:lnTo>
                  <a:pt x="104675" y="4054"/>
                </a:lnTo>
                <a:lnTo>
                  <a:pt x="104725" y="2703"/>
                </a:lnTo>
                <a:lnTo>
                  <a:pt x="104750" y="1351"/>
                </a:lnTo>
                <a:lnTo>
                  <a:pt x="104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4585097" y="2736863"/>
            <a:ext cx="1406007" cy="1406342"/>
          </a:xfrm>
          <a:custGeom>
            <a:avLst/>
            <a:gdLst/>
            <a:ahLst/>
            <a:cxnLst/>
            <a:rect l="l" t="t" r="r" b="b"/>
            <a:pathLst>
              <a:path w="104750" h="104775" fill="none" extrusionOk="0">
                <a:moveTo>
                  <a:pt x="1" y="66889"/>
                </a:moveTo>
                <a:lnTo>
                  <a:pt x="1" y="104775"/>
                </a:lnTo>
                <a:lnTo>
                  <a:pt x="1" y="104775"/>
                </a:lnTo>
                <a:lnTo>
                  <a:pt x="1352" y="104750"/>
                </a:lnTo>
                <a:lnTo>
                  <a:pt x="2703" y="104725"/>
                </a:lnTo>
                <a:lnTo>
                  <a:pt x="4029" y="104700"/>
                </a:lnTo>
                <a:lnTo>
                  <a:pt x="5381" y="104625"/>
                </a:lnTo>
                <a:lnTo>
                  <a:pt x="6707" y="104550"/>
                </a:lnTo>
                <a:lnTo>
                  <a:pt x="8058" y="104475"/>
                </a:lnTo>
                <a:lnTo>
                  <a:pt x="9384" y="104350"/>
                </a:lnTo>
                <a:lnTo>
                  <a:pt x="10711" y="104224"/>
                </a:lnTo>
                <a:lnTo>
                  <a:pt x="12012" y="104074"/>
                </a:lnTo>
                <a:lnTo>
                  <a:pt x="13338" y="103924"/>
                </a:lnTo>
                <a:lnTo>
                  <a:pt x="14639" y="103749"/>
                </a:lnTo>
                <a:lnTo>
                  <a:pt x="15941" y="103574"/>
                </a:lnTo>
                <a:lnTo>
                  <a:pt x="17242" y="103349"/>
                </a:lnTo>
                <a:lnTo>
                  <a:pt x="18543" y="103123"/>
                </a:lnTo>
                <a:lnTo>
                  <a:pt x="19819" y="102898"/>
                </a:lnTo>
                <a:lnTo>
                  <a:pt x="21096" y="102648"/>
                </a:lnTo>
                <a:lnTo>
                  <a:pt x="22372" y="102373"/>
                </a:lnTo>
                <a:lnTo>
                  <a:pt x="23648" y="102097"/>
                </a:lnTo>
                <a:lnTo>
                  <a:pt x="24924" y="101797"/>
                </a:lnTo>
                <a:lnTo>
                  <a:pt x="26175" y="101472"/>
                </a:lnTo>
                <a:lnTo>
                  <a:pt x="27427" y="101147"/>
                </a:lnTo>
                <a:lnTo>
                  <a:pt x="28678" y="100796"/>
                </a:lnTo>
                <a:lnTo>
                  <a:pt x="29904" y="100446"/>
                </a:lnTo>
                <a:lnTo>
                  <a:pt x="31155" y="100071"/>
                </a:lnTo>
                <a:lnTo>
                  <a:pt x="32381" y="99670"/>
                </a:lnTo>
                <a:lnTo>
                  <a:pt x="33582" y="99270"/>
                </a:lnTo>
                <a:lnTo>
                  <a:pt x="34809" y="98844"/>
                </a:lnTo>
                <a:lnTo>
                  <a:pt x="36010" y="98419"/>
                </a:lnTo>
                <a:lnTo>
                  <a:pt x="37211" y="97969"/>
                </a:lnTo>
                <a:lnTo>
                  <a:pt x="38412" y="97493"/>
                </a:lnTo>
                <a:lnTo>
                  <a:pt x="39588" y="97018"/>
                </a:lnTo>
                <a:lnTo>
                  <a:pt x="40764" y="96542"/>
                </a:lnTo>
                <a:lnTo>
                  <a:pt x="41940" y="96042"/>
                </a:lnTo>
                <a:lnTo>
                  <a:pt x="43116" y="95516"/>
                </a:lnTo>
                <a:lnTo>
                  <a:pt x="44268" y="94991"/>
                </a:lnTo>
                <a:lnTo>
                  <a:pt x="45419" y="94440"/>
                </a:lnTo>
                <a:lnTo>
                  <a:pt x="46545" y="93890"/>
                </a:lnTo>
                <a:lnTo>
                  <a:pt x="47696" y="93314"/>
                </a:lnTo>
                <a:lnTo>
                  <a:pt x="48822" y="92713"/>
                </a:lnTo>
                <a:lnTo>
                  <a:pt x="49923" y="92113"/>
                </a:lnTo>
                <a:lnTo>
                  <a:pt x="51049" y="91512"/>
                </a:lnTo>
                <a:lnTo>
                  <a:pt x="52150" y="90887"/>
                </a:lnTo>
                <a:lnTo>
                  <a:pt x="53226" y="90261"/>
                </a:lnTo>
                <a:lnTo>
                  <a:pt x="54327" y="89611"/>
                </a:lnTo>
                <a:lnTo>
                  <a:pt x="55403" y="88935"/>
                </a:lnTo>
                <a:lnTo>
                  <a:pt x="56454" y="88259"/>
                </a:lnTo>
                <a:lnTo>
                  <a:pt x="57505" y="87584"/>
                </a:lnTo>
                <a:lnTo>
                  <a:pt x="58556" y="86883"/>
                </a:lnTo>
                <a:lnTo>
                  <a:pt x="59607" y="86157"/>
                </a:lnTo>
                <a:lnTo>
                  <a:pt x="60633" y="85432"/>
                </a:lnTo>
                <a:lnTo>
                  <a:pt x="61659" y="84706"/>
                </a:lnTo>
                <a:lnTo>
                  <a:pt x="62685" y="83955"/>
                </a:lnTo>
                <a:lnTo>
                  <a:pt x="63686" y="83204"/>
                </a:lnTo>
                <a:lnTo>
                  <a:pt x="64662" y="82429"/>
                </a:lnTo>
                <a:lnTo>
                  <a:pt x="65663" y="81628"/>
                </a:lnTo>
                <a:lnTo>
                  <a:pt x="66639" y="80852"/>
                </a:lnTo>
                <a:lnTo>
                  <a:pt x="68541" y="79226"/>
                </a:lnTo>
                <a:lnTo>
                  <a:pt x="69492" y="78400"/>
                </a:lnTo>
                <a:lnTo>
                  <a:pt x="70442" y="77549"/>
                </a:lnTo>
                <a:lnTo>
                  <a:pt x="72269" y="75847"/>
                </a:lnTo>
                <a:lnTo>
                  <a:pt x="74071" y="74071"/>
                </a:lnTo>
                <a:lnTo>
                  <a:pt x="75823" y="72294"/>
                </a:lnTo>
                <a:lnTo>
                  <a:pt x="77549" y="70442"/>
                </a:lnTo>
                <a:lnTo>
                  <a:pt x="78375" y="69516"/>
                </a:lnTo>
                <a:lnTo>
                  <a:pt x="79201" y="68565"/>
                </a:lnTo>
                <a:lnTo>
                  <a:pt x="80027" y="67615"/>
                </a:lnTo>
                <a:lnTo>
                  <a:pt x="80827" y="66639"/>
                </a:lnTo>
                <a:lnTo>
                  <a:pt x="81628" y="65663"/>
                </a:lnTo>
                <a:lnTo>
                  <a:pt x="82404" y="64687"/>
                </a:lnTo>
                <a:lnTo>
                  <a:pt x="83180" y="63686"/>
                </a:lnTo>
                <a:lnTo>
                  <a:pt x="83955" y="62685"/>
                </a:lnTo>
                <a:lnTo>
                  <a:pt x="84681" y="61684"/>
                </a:lnTo>
                <a:lnTo>
                  <a:pt x="85432" y="60658"/>
                </a:lnTo>
                <a:lnTo>
                  <a:pt x="86157" y="59607"/>
                </a:lnTo>
                <a:lnTo>
                  <a:pt x="86858" y="58581"/>
                </a:lnTo>
                <a:lnTo>
                  <a:pt x="87559" y="57530"/>
                </a:lnTo>
                <a:lnTo>
                  <a:pt x="88259" y="56479"/>
                </a:lnTo>
                <a:lnTo>
                  <a:pt x="88935" y="55403"/>
                </a:lnTo>
                <a:lnTo>
                  <a:pt x="89586" y="54327"/>
                </a:lnTo>
                <a:lnTo>
                  <a:pt x="90236" y="53251"/>
                </a:lnTo>
                <a:lnTo>
                  <a:pt x="90887" y="52150"/>
                </a:lnTo>
                <a:lnTo>
                  <a:pt x="91512" y="51049"/>
                </a:lnTo>
                <a:lnTo>
                  <a:pt x="92113" y="49948"/>
                </a:lnTo>
                <a:lnTo>
                  <a:pt x="92714" y="48822"/>
                </a:lnTo>
                <a:lnTo>
                  <a:pt x="93289" y="47696"/>
                </a:lnTo>
                <a:lnTo>
                  <a:pt x="93865" y="46569"/>
                </a:lnTo>
                <a:lnTo>
                  <a:pt x="94415" y="45418"/>
                </a:lnTo>
                <a:lnTo>
                  <a:pt x="94966" y="44267"/>
                </a:lnTo>
                <a:lnTo>
                  <a:pt x="95516" y="43116"/>
                </a:lnTo>
                <a:lnTo>
                  <a:pt x="96017" y="41940"/>
                </a:lnTo>
                <a:lnTo>
                  <a:pt x="96517" y="40789"/>
                </a:lnTo>
                <a:lnTo>
                  <a:pt x="97018" y="39613"/>
                </a:lnTo>
                <a:lnTo>
                  <a:pt x="97493" y="38412"/>
                </a:lnTo>
                <a:lnTo>
                  <a:pt x="97944" y="37211"/>
                </a:lnTo>
                <a:lnTo>
                  <a:pt x="98394" y="36034"/>
                </a:lnTo>
                <a:lnTo>
                  <a:pt x="98844" y="34808"/>
                </a:lnTo>
                <a:lnTo>
                  <a:pt x="99245" y="33607"/>
                </a:lnTo>
                <a:lnTo>
                  <a:pt x="99670" y="32381"/>
                </a:lnTo>
                <a:lnTo>
                  <a:pt x="100046" y="31155"/>
                </a:lnTo>
                <a:lnTo>
                  <a:pt x="100421" y="29929"/>
                </a:lnTo>
                <a:lnTo>
                  <a:pt x="100796" y="28677"/>
                </a:lnTo>
                <a:lnTo>
                  <a:pt x="101122" y="27426"/>
                </a:lnTo>
                <a:lnTo>
                  <a:pt x="101472" y="26175"/>
                </a:lnTo>
                <a:lnTo>
                  <a:pt x="101772" y="24924"/>
                </a:lnTo>
                <a:lnTo>
                  <a:pt x="102072" y="23673"/>
                </a:lnTo>
                <a:lnTo>
                  <a:pt x="102373" y="22396"/>
                </a:lnTo>
                <a:lnTo>
                  <a:pt x="102623" y="21120"/>
                </a:lnTo>
                <a:lnTo>
                  <a:pt x="102873" y="19844"/>
                </a:lnTo>
                <a:lnTo>
                  <a:pt x="103123" y="18543"/>
                </a:lnTo>
                <a:lnTo>
                  <a:pt x="103349" y="17241"/>
                </a:lnTo>
                <a:lnTo>
                  <a:pt x="103549" y="15965"/>
                </a:lnTo>
                <a:lnTo>
                  <a:pt x="103749" y="14664"/>
                </a:lnTo>
                <a:lnTo>
                  <a:pt x="103924" y="13338"/>
                </a:lnTo>
                <a:lnTo>
                  <a:pt x="104074" y="12036"/>
                </a:lnTo>
                <a:lnTo>
                  <a:pt x="104225" y="10710"/>
                </a:lnTo>
                <a:lnTo>
                  <a:pt x="104350" y="9384"/>
                </a:lnTo>
                <a:lnTo>
                  <a:pt x="104450" y="8058"/>
                </a:lnTo>
                <a:lnTo>
                  <a:pt x="104550" y="6731"/>
                </a:lnTo>
                <a:lnTo>
                  <a:pt x="104625" y="5380"/>
                </a:lnTo>
                <a:lnTo>
                  <a:pt x="104675" y="4054"/>
                </a:lnTo>
                <a:lnTo>
                  <a:pt x="104725" y="2703"/>
                </a:lnTo>
                <a:lnTo>
                  <a:pt x="104750" y="1351"/>
                </a:lnTo>
                <a:lnTo>
                  <a:pt x="104750" y="0"/>
                </a:lnTo>
                <a:lnTo>
                  <a:pt x="66889" y="0"/>
                </a:lnTo>
                <a:lnTo>
                  <a:pt x="66889" y="0"/>
                </a:lnTo>
                <a:lnTo>
                  <a:pt x="66864" y="1727"/>
                </a:lnTo>
                <a:lnTo>
                  <a:pt x="66789" y="3453"/>
                </a:lnTo>
                <a:lnTo>
                  <a:pt x="66689" y="5155"/>
                </a:lnTo>
                <a:lnTo>
                  <a:pt x="66539" y="6832"/>
                </a:lnTo>
                <a:lnTo>
                  <a:pt x="66339" y="8508"/>
                </a:lnTo>
                <a:lnTo>
                  <a:pt x="66113" y="10185"/>
                </a:lnTo>
                <a:lnTo>
                  <a:pt x="65838" y="11836"/>
                </a:lnTo>
                <a:lnTo>
                  <a:pt x="65538" y="13488"/>
                </a:lnTo>
                <a:lnTo>
                  <a:pt x="65162" y="15114"/>
                </a:lnTo>
                <a:lnTo>
                  <a:pt x="64787" y="16716"/>
                </a:lnTo>
                <a:lnTo>
                  <a:pt x="64337" y="18317"/>
                </a:lnTo>
                <a:lnTo>
                  <a:pt x="63886" y="19894"/>
                </a:lnTo>
                <a:lnTo>
                  <a:pt x="63361" y="21445"/>
                </a:lnTo>
                <a:lnTo>
                  <a:pt x="62835" y="22997"/>
                </a:lnTo>
                <a:lnTo>
                  <a:pt x="62235" y="24523"/>
                </a:lnTo>
                <a:lnTo>
                  <a:pt x="61634" y="26050"/>
                </a:lnTo>
                <a:lnTo>
                  <a:pt x="60983" y="27526"/>
                </a:lnTo>
                <a:lnTo>
                  <a:pt x="60283" y="29003"/>
                </a:lnTo>
                <a:lnTo>
                  <a:pt x="59557" y="30454"/>
                </a:lnTo>
                <a:lnTo>
                  <a:pt x="58806" y="31880"/>
                </a:lnTo>
                <a:lnTo>
                  <a:pt x="58031" y="33307"/>
                </a:lnTo>
                <a:lnTo>
                  <a:pt x="57205" y="34683"/>
                </a:lnTo>
                <a:lnTo>
                  <a:pt x="56354" y="36059"/>
                </a:lnTo>
                <a:lnTo>
                  <a:pt x="55453" y="37411"/>
                </a:lnTo>
                <a:lnTo>
                  <a:pt x="54552" y="38712"/>
                </a:lnTo>
                <a:lnTo>
                  <a:pt x="53601" y="40013"/>
                </a:lnTo>
                <a:lnTo>
                  <a:pt x="52626" y="41289"/>
                </a:lnTo>
                <a:lnTo>
                  <a:pt x="51600" y="42541"/>
                </a:lnTo>
                <a:lnTo>
                  <a:pt x="50574" y="43767"/>
                </a:lnTo>
                <a:lnTo>
                  <a:pt x="49498" y="44968"/>
                </a:lnTo>
                <a:lnTo>
                  <a:pt x="48422" y="46144"/>
                </a:lnTo>
                <a:lnTo>
                  <a:pt x="47295" y="47295"/>
                </a:lnTo>
                <a:lnTo>
                  <a:pt x="46144" y="48421"/>
                </a:lnTo>
                <a:lnTo>
                  <a:pt x="44968" y="49522"/>
                </a:lnTo>
                <a:lnTo>
                  <a:pt x="43767" y="50573"/>
                </a:lnTo>
                <a:lnTo>
                  <a:pt x="42541" y="51624"/>
                </a:lnTo>
                <a:lnTo>
                  <a:pt x="41290" y="52625"/>
                </a:lnTo>
                <a:lnTo>
                  <a:pt x="40014" y="53601"/>
                </a:lnTo>
                <a:lnTo>
                  <a:pt x="38712" y="54552"/>
                </a:lnTo>
                <a:lnTo>
                  <a:pt x="37386" y="55478"/>
                </a:lnTo>
                <a:lnTo>
                  <a:pt x="36035" y="56354"/>
                </a:lnTo>
                <a:lnTo>
                  <a:pt x="34683" y="57205"/>
                </a:lnTo>
                <a:lnTo>
                  <a:pt x="33282" y="58030"/>
                </a:lnTo>
                <a:lnTo>
                  <a:pt x="31881" y="58831"/>
                </a:lnTo>
                <a:lnTo>
                  <a:pt x="30454" y="59582"/>
                </a:lnTo>
                <a:lnTo>
                  <a:pt x="29003" y="60308"/>
                </a:lnTo>
                <a:lnTo>
                  <a:pt x="27527" y="60983"/>
                </a:lnTo>
                <a:lnTo>
                  <a:pt x="26025" y="61634"/>
                </a:lnTo>
                <a:lnTo>
                  <a:pt x="24524" y="62259"/>
                </a:lnTo>
                <a:lnTo>
                  <a:pt x="22997" y="62835"/>
                </a:lnTo>
                <a:lnTo>
                  <a:pt x="21446" y="63386"/>
                </a:lnTo>
                <a:lnTo>
                  <a:pt x="19894" y="63886"/>
                </a:lnTo>
                <a:lnTo>
                  <a:pt x="18293" y="64361"/>
                </a:lnTo>
                <a:lnTo>
                  <a:pt x="16716" y="64787"/>
                </a:lnTo>
                <a:lnTo>
                  <a:pt x="15090" y="65187"/>
                </a:lnTo>
                <a:lnTo>
                  <a:pt x="13463" y="65538"/>
                </a:lnTo>
                <a:lnTo>
                  <a:pt x="11837" y="65838"/>
                </a:lnTo>
                <a:lnTo>
                  <a:pt x="10185" y="66113"/>
                </a:lnTo>
                <a:lnTo>
                  <a:pt x="8509" y="66363"/>
                </a:lnTo>
                <a:lnTo>
                  <a:pt x="6832" y="66539"/>
                </a:lnTo>
                <a:lnTo>
                  <a:pt x="5130" y="66689"/>
                </a:lnTo>
                <a:lnTo>
                  <a:pt x="3429" y="66814"/>
                </a:lnTo>
                <a:lnTo>
                  <a:pt x="1727" y="66864"/>
                </a:lnTo>
                <a:lnTo>
                  <a:pt x="1" y="668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3178665" y="2736863"/>
            <a:ext cx="1406342" cy="1406342"/>
          </a:xfrm>
          <a:custGeom>
            <a:avLst/>
            <a:gdLst/>
            <a:ahLst/>
            <a:cxnLst/>
            <a:rect l="l" t="t" r="r" b="b"/>
            <a:pathLst>
              <a:path w="104775" h="104775" extrusionOk="0">
                <a:moveTo>
                  <a:pt x="0" y="0"/>
                </a:moveTo>
                <a:lnTo>
                  <a:pt x="0" y="1351"/>
                </a:lnTo>
                <a:lnTo>
                  <a:pt x="25" y="2703"/>
                </a:lnTo>
                <a:lnTo>
                  <a:pt x="75" y="4054"/>
                </a:lnTo>
                <a:lnTo>
                  <a:pt x="125" y="5380"/>
                </a:lnTo>
                <a:lnTo>
                  <a:pt x="200" y="6731"/>
                </a:lnTo>
                <a:lnTo>
                  <a:pt x="300" y="8058"/>
                </a:lnTo>
                <a:lnTo>
                  <a:pt x="400" y="9384"/>
                </a:lnTo>
                <a:lnTo>
                  <a:pt x="526" y="10710"/>
                </a:lnTo>
                <a:lnTo>
                  <a:pt x="676" y="12036"/>
                </a:lnTo>
                <a:lnTo>
                  <a:pt x="826" y="13338"/>
                </a:lnTo>
                <a:lnTo>
                  <a:pt x="1001" y="14664"/>
                </a:lnTo>
                <a:lnTo>
                  <a:pt x="1201" y="15965"/>
                </a:lnTo>
                <a:lnTo>
                  <a:pt x="1401" y="17241"/>
                </a:lnTo>
                <a:lnTo>
                  <a:pt x="1627" y="18543"/>
                </a:lnTo>
                <a:lnTo>
                  <a:pt x="1877" y="19844"/>
                </a:lnTo>
                <a:lnTo>
                  <a:pt x="2127" y="21120"/>
                </a:lnTo>
                <a:lnTo>
                  <a:pt x="2402" y="22396"/>
                </a:lnTo>
                <a:lnTo>
                  <a:pt x="2678" y="23673"/>
                </a:lnTo>
                <a:lnTo>
                  <a:pt x="2978" y="24924"/>
                </a:lnTo>
                <a:lnTo>
                  <a:pt x="3303" y="26175"/>
                </a:lnTo>
                <a:lnTo>
                  <a:pt x="3628" y="27426"/>
                </a:lnTo>
                <a:lnTo>
                  <a:pt x="3979" y="28677"/>
                </a:lnTo>
                <a:lnTo>
                  <a:pt x="4329" y="29929"/>
                </a:lnTo>
                <a:lnTo>
                  <a:pt x="4704" y="31155"/>
                </a:lnTo>
                <a:lnTo>
                  <a:pt x="5105" y="32381"/>
                </a:lnTo>
                <a:lnTo>
                  <a:pt x="5505" y="33607"/>
                </a:lnTo>
                <a:lnTo>
                  <a:pt x="5931" y="34808"/>
                </a:lnTo>
                <a:lnTo>
                  <a:pt x="6356" y="36034"/>
                </a:lnTo>
                <a:lnTo>
                  <a:pt x="6806" y="37211"/>
                </a:lnTo>
                <a:lnTo>
                  <a:pt x="7257" y="38412"/>
                </a:lnTo>
                <a:lnTo>
                  <a:pt x="7732" y="39613"/>
                </a:lnTo>
                <a:lnTo>
                  <a:pt x="8233" y="40789"/>
                </a:lnTo>
                <a:lnTo>
                  <a:pt x="8733" y="41940"/>
                </a:lnTo>
                <a:lnTo>
                  <a:pt x="9259" y="43116"/>
                </a:lnTo>
                <a:lnTo>
                  <a:pt x="9784" y="44267"/>
                </a:lnTo>
                <a:lnTo>
                  <a:pt x="10335" y="45418"/>
                </a:lnTo>
                <a:lnTo>
                  <a:pt x="10885" y="46569"/>
                </a:lnTo>
                <a:lnTo>
                  <a:pt x="11461" y="47696"/>
                </a:lnTo>
                <a:lnTo>
                  <a:pt x="12036" y="48822"/>
                </a:lnTo>
                <a:lnTo>
                  <a:pt x="12637" y="49948"/>
                </a:lnTo>
                <a:lnTo>
                  <a:pt x="13263" y="51049"/>
                </a:lnTo>
                <a:lnTo>
                  <a:pt x="13863" y="52150"/>
                </a:lnTo>
                <a:lnTo>
                  <a:pt x="14514" y="53251"/>
                </a:lnTo>
                <a:lnTo>
                  <a:pt x="15164" y="54327"/>
                </a:lnTo>
                <a:lnTo>
                  <a:pt x="15815" y="55403"/>
                </a:lnTo>
                <a:lnTo>
                  <a:pt x="16491" y="56479"/>
                </a:lnTo>
                <a:lnTo>
                  <a:pt x="17191" y="57530"/>
                </a:lnTo>
                <a:lnTo>
                  <a:pt x="17892" y="58581"/>
                </a:lnTo>
                <a:lnTo>
                  <a:pt x="18593" y="59607"/>
                </a:lnTo>
                <a:lnTo>
                  <a:pt x="19318" y="60658"/>
                </a:lnTo>
                <a:lnTo>
                  <a:pt x="20069" y="61684"/>
                </a:lnTo>
                <a:lnTo>
                  <a:pt x="20820" y="62685"/>
                </a:lnTo>
                <a:lnTo>
                  <a:pt x="21570" y="63686"/>
                </a:lnTo>
                <a:lnTo>
                  <a:pt x="22346" y="64687"/>
                </a:lnTo>
                <a:lnTo>
                  <a:pt x="23122" y="65663"/>
                </a:lnTo>
                <a:lnTo>
                  <a:pt x="23923" y="66639"/>
                </a:lnTo>
                <a:lnTo>
                  <a:pt x="24723" y="67615"/>
                </a:lnTo>
                <a:lnTo>
                  <a:pt x="25549" y="68565"/>
                </a:lnTo>
                <a:lnTo>
                  <a:pt x="27201" y="70442"/>
                </a:lnTo>
                <a:lnTo>
                  <a:pt x="28927" y="72294"/>
                </a:lnTo>
                <a:lnTo>
                  <a:pt x="30679" y="74071"/>
                </a:lnTo>
                <a:lnTo>
                  <a:pt x="32481" y="75847"/>
                </a:lnTo>
                <a:lnTo>
                  <a:pt x="34308" y="77549"/>
                </a:lnTo>
                <a:lnTo>
                  <a:pt x="35258" y="78400"/>
                </a:lnTo>
                <a:lnTo>
                  <a:pt x="36209" y="79226"/>
                </a:lnTo>
                <a:lnTo>
                  <a:pt x="37160" y="80026"/>
                </a:lnTo>
                <a:lnTo>
                  <a:pt x="38111" y="80852"/>
                </a:lnTo>
                <a:lnTo>
                  <a:pt x="39087" y="81628"/>
                </a:lnTo>
                <a:lnTo>
                  <a:pt x="40088" y="82429"/>
                </a:lnTo>
                <a:lnTo>
                  <a:pt x="41064" y="83204"/>
                </a:lnTo>
                <a:lnTo>
                  <a:pt x="42090" y="83955"/>
                </a:lnTo>
                <a:lnTo>
                  <a:pt x="43091" y="84706"/>
                </a:lnTo>
                <a:lnTo>
                  <a:pt x="44117" y="85432"/>
                </a:lnTo>
                <a:lnTo>
                  <a:pt x="45143" y="86157"/>
                </a:lnTo>
                <a:lnTo>
                  <a:pt x="46194" y="86883"/>
                </a:lnTo>
                <a:lnTo>
                  <a:pt x="47245" y="87584"/>
                </a:lnTo>
                <a:lnTo>
                  <a:pt x="48296" y="88259"/>
                </a:lnTo>
                <a:lnTo>
                  <a:pt x="49372" y="88935"/>
                </a:lnTo>
                <a:lnTo>
                  <a:pt x="50448" y="89611"/>
                </a:lnTo>
                <a:lnTo>
                  <a:pt x="51524" y="90261"/>
                </a:lnTo>
                <a:lnTo>
                  <a:pt x="52625" y="90887"/>
                </a:lnTo>
                <a:lnTo>
                  <a:pt x="53726" y="91512"/>
                </a:lnTo>
                <a:lnTo>
                  <a:pt x="54827" y="92113"/>
                </a:lnTo>
                <a:lnTo>
                  <a:pt x="55953" y="92713"/>
                </a:lnTo>
                <a:lnTo>
                  <a:pt x="57079" y="93314"/>
                </a:lnTo>
                <a:lnTo>
                  <a:pt x="58205" y="93890"/>
                </a:lnTo>
                <a:lnTo>
                  <a:pt x="59331" y="94440"/>
                </a:lnTo>
                <a:lnTo>
                  <a:pt x="60482" y="94991"/>
                </a:lnTo>
                <a:lnTo>
                  <a:pt x="61659" y="95516"/>
                </a:lnTo>
                <a:lnTo>
                  <a:pt x="62810" y="96042"/>
                </a:lnTo>
                <a:lnTo>
                  <a:pt x="63986" y="96542"/>
                </a:lnTo>
                <a:lnTo>
                  <a:pt x="65162" y="97018"/>
                </a:lnTo>
                <a:lnTo>
                  <a:pt x="66338" y="97493"/>
                </a:lnTo>
                <a:lnTo>
                  <a:pt x="67539" y="97969"/>
                </a:lnTo>
                <a:lnTo>
                  <a:pt x="68740" y="98419"/>
                </a:lnTo>
                <a:lnTo>
                  <a:pt x="69941" y="98844"/>
                </a:lnTo>
                <a:lnTo>
                  <a:pt x="71168" y="99270"/>
                </a:lnTo>
                <a:lnTo>
                  <a:pt x="72394" y="99670"/>
                </a:lnTo>
                <a:lnTo>
                  <a:pt x="73620" y="100071"/>
                </a:lnTo>
                <a:lnTo>
                  <a:pt x="74846" y="100446"/>
                </a:lnTo>
                <a:lnTo>
                  <a:pt x="76072" y="100796"/>
                </a:lnTo>
                <a:lnTo>
                  <a:pt x="77323" y="101147"/>
                </a:lnTo>
                <a:lnTo>
                  <a:pt x="78575" y="101472"/>
                </a:lnTo>
                <a:lnTo>
                  <a:pt x="79851" y="101797"/>
                </a:lnTo>
                <a:lnTo>
                  <a:pt x="81102" y="102097"/>
                </a:lnTo>
                <a:lnTo>
                  <a:pt x="82378" y="102373"/>
                </a:lnTo>
                <a:lnTo>
                  <a:pt x="83654" y="102648"/>
                </a:lnTo>
                <a:lnTo>
                  <a:pt x="84931" y="102898"/>
                </a:lnTo>
                <a:lnTo>
                  <a:pt x="86207" y="103123"/>
                </a:lnTo>
                <a:lnTo>
                  <a:pt x="87508" y="103349"/>
                </a:lnTo>
                <a:lnTo>
                  <a:pt x="88809" y="103574"/>
                </a:lnTo>
                <a:lnTo>
                  <a:pt x="90111" y="103749"/>
                </a:lnTo>
                <a:lnTo>
                  <a:pt x="91412" y="103924"/>
                </a:lnTo>
                <a:lnTo>
                  <a:pt x="92738" y="104074"/>
                </a:lnTo>
                <a:lnTo>
                  <a:pt x="94039" y="104224"/>
                </a:lnTo>
                <a:lnTo>
                  <a:pt x="95366" y="104350"/>
                </a:lnTo>
                <a:lnTo>
                  <a:pt x="96692" y="104475"/>
                </a:lnTo>
                <a:lnTo>
                  <a:pt x="98043" y="104550"/>
                </a:lnTo>
                <a:lnTo>
                  <a:pt x="99369" y="104625"/>
                </a:lnTo>
                <a:lnTo>
                  <a:pt x="100721" y="104700"/>
                </a:lnTo>
                <a:lnTo>
                  <a:pt x="102072" y="104725"/>
                </a:lnTo>
                <a:lnTo>
                  <a:pt x="103398" y="104750"/>
                </a:lnTo>
                <a:lnTo>
                  <a:pt x="104775" y="104775"/>
                </a:lnTo>
                <a:lnTo>
                  <a:pt x="104775" y="66889"/>
                </a:lnTo>
                <a:lnTo>
                  <a:pt x="103048" y="66864"/>
                </a:lnTo>
                <a:lnTo>
                  <a:pt x="101321" y="66814"/>
                </a:lnTo>
                <a:lnTo>
                  <a:pt x="99620" y="66689"/>
                </a:lnTo>
                <a:lnTo>
                  <a:pt x="97918" y="66539"/>
                </a:lnTo>
                <a:lnTo>
                  <a:pt x="96241" y="66363"/>
                </a:lnTo>
                <a:lnTo>
                  <a:pt x="94565" y="66113"/>
                </a:lnTo>
                <a:lnTo>
                  <a:pt x="92913" y="65838"/>
                </a:lnTo>
                <a:lnTo>
                  <a:pt x="91287" y="65538"/>
                </a:lnTo>
                <a:lnTo>
                  <a:pt x="89660" y="65187"/>
                </a:lnTo>
                <a:lnTo>
                  <a:pt x="88034" y="64787"/>
                </a:lnTo>
                <a:lnTo>
                  <a:pt x="86457" y="64361"/>
                </a:lnTo>
                <a:lnTo>
                  <a:pt x="84881" y="63886"/>
                </a:lnTo>
                <a:lnTo>
                  <a:pt x="83304" y="63386"/>
                </a:lnTo>
                <a:lnTo>
                  <a:pt x="81753" y="62835"/>
                </a:lnTo>
                <a:lnTo>
                  <a:pt x="80226" y="62259"/>
                </a:lnTo>
                <a:lnTo>
                  <a:pt x="78725" y="61634"/>
                </a:lnTo>
                <a:lnTo>
                  <a:pt x="77223" y="60983"/>
                </a:lnTo>
                <a:lnTo>
                  <a:pt x="75772" y="60308"/>
                </a:lnTo>
                <a:lnTo>
                  <a:pt x="74321" y="59582"/>
                </a:lnTo>
                <a:lnTo>
                  <a:pt x="72869" y="58831"/>
                </a:lnTo>
                <a:lnTo>
                  <a:pt x="71468" y="58030"/>
                </a:lnTo>
                <a:lnTo>
                  <a:pt x="70067" y="57205"/>
                </a:lnTo>
                <a:lnTo>
                  <a:pt x="68715" y="56354"/>
                </a:lnTo>
                <a:lnTo>
                  <a:pt x="67364" y="55478"/>
                </a:lnTo>
                <a:lnTo>
                  <a:pt x="66038" y="54552"/>
                </a:lnTo>
                <a:lnTo>
                  <a:pt x="64736" y="53601"/>
                </a:lnTo>
                <a:lnTo>
                  <a:pt x="63460" y="52625"/>
                </a:lnTo>
                <a:lnTo>
                  <a:pt x="62209" y="51624"/>
                </a:lnTo>
                <a:lnTo>
                  <a:pt x="60983" y="50573"/>
                </a:lnTo>
                <a:lnTo>
                  <a:pt x="59782" y="49522"/>
                </a:lnTo>
                <a:lnTo>
                  <a:pt x="58606" y="48421"/>
                </a:lnTo>
                <a:lnTo>
                  <a:pt x="57455" y="47295"/>
                </a:lnTo>
                <a:lnTo>
                  <a:pt x="56329" y="46144"/>
                </a:lnTo>
                <a:lnTo>
                  <a:pt x="55252" y="44968"/>
                </a:lnTo>
                <a:lnTo>
                  <a:pt x="54176" y="43767"/>
                </a:lnTo>
                <a:lnTo>
                  <a:pt x="53150" y="42541"/>
                </a:lnTo>
                <a:lnTo>
                  <a:pt x="52125" y="41289"/>
                </a:lnTo>
                <a:lnTo>
                  <a:pt x="51149" y="40013"/>
                </a:lnTo>
                <a:lnTo>
                  <a:pt x="50223" y="38712"/>
                </a:lnTo>
                <a:lnTo>
                  <a:pt x="49297" y="37411"/>
                </a:lnTo>
                <a:lnTo>
                  <a:pt x="48396" y="36059"/>
                </a:lnTo>
                <a:lnTo>
                  <a:pt x="47545" y="34683"/>
                </a:lnTo>
                <a:lnTo>
                  <a:pt x="46719" y="33307"/>
                </a:lnTo>
                <a:lnTo>
                  <a:pt x="45944" y="31880"/>
                </a:lnTo>
                <a:lnTo>
                  <a:pt x="45193" y="30454"/>
                </a:lnTo>
                <a:lnTo>
                  <a:pt x="44467" y="29003"/>
                </a:lnTo>
                <a:lnTo>
                  <a:pt x="43767" y="27526"/>
                </a:lnTo>
                <a:lnTo>
                  <a:pt x="43116" y="26050"/>
                </a:lnTo>
                <a:lnTo>
                  <a:pt x="42515" y="24523"/>
                </a:lnTo>
                <a:lnTo>
                  <a:pt x="41940" y="22997"/>
                </a:lnTo>
                <a:lnTo>
                  <a:pt x="41389" y="21445"/>
                </a:lnTo>
                <a:lnTo>
                  <a:pt x="40864" y="19894"/>
                </a:lnTo>
                <a:lnTo>
                  <a:pt x="40413" y="18317"/>
                </a:lnTo>
                <a:lnTo>
                  <a:pt x="39963" y="16716"/>
                </a:lnTo>
                <a:lnTo>
                  <a:pt x="39588" y="15114"/>
                </a:lnTo>
                <a:lnTo>
                  <a:pt x="39237" y="13488"/>
                </a:lnTo>
                <a:lnTo>
                  <a:pt x="38912" y="11836"/>
                </a:lnTo>
                <a:lnTo>
                  <a:pt x="38637" y="10185"/>
                </a:lnTo>
                <a:lnTo>
                  <a:pt x="38411" y="8508"/>
                </a:lnTo>
                <a:lnTo>
                  <a:pt x="38211" y="6832"/>
                </a:lnTo>
                <a:lnTo>
                  <a:pt x="38061" y="5155"/>
                </a:lnTo>
                <a:lnTo>
                  <a:pt x="37961" y="3453"/>
                </a:lnTo>
                <a:lnTo>
                  <a:pt x="37886" y="1727"/>
                </a:lnTo>
                <a:lnTo>
                  <a:pt x="37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3178665" y="2736863"/>
            <a:ext cx="1406342" cy="1406342"/>
          </a:xfrm>
          <a:custGeom>
            <a:avLst/>
            <a:gdLst/>
            <a:ahLst/>
            <a:cxnLst/>
            <a:rect l="l" t="t" r="r" b="b"/>
            <a:pathLst>
              <a:path w="104775" h="104775" fill="none" extrusionOk="0">
                <a:moveTo>
                  <a:pt x="104775" y="66889"/>
                </a:moveTo>
                <a:lnTo>
                  <a:pt x="104775" y="104775"/>
                </a:lnTo>
                <a:lnTo>
                  <a:pt x="104775" y="104775"/>
                </a:lnTo>
                <a:lnTo>
                  <a:pt x="103398" y="104750"/>
                </a:lnTo>
                <a:lnTo>
                  <a:pt x="102072" y="104725"/>
                </a:lnTo>
                <a:lnTo>
                  <a:pt x="100721" y="104700"/>
                </a:lnTo>
                <a:lnTo>
                  <a:pt x="99369" y="104625"/>
                </a:lnTo>
                <a:lnTo>
                  <a:pt x="98043" y="104550"/>
                </a:lnTo>
                <a:lnTo>
                  <a:pt x="96692" y="104475"/>
                </a:lnTo>
                <a:lnTo>
                  <a:pt x="95366" y="104350"/>
                </a:lnTo>
                <a:lnTo>
                  <a:pt x="94039" y="104224"/>
                </a:lnTo>
                <a:lnTo>
                  <a:pt x="92738" y="104074"/>
                </a:lnTo>
                <a:lnTo>
                  <a:pt x="91412" y="103924"/>
                </a:lnTo>
                <a:lnTo>
                  <a:pt x="90111" y="103749"/>
                </a:lnTo>
                <a:lnTo>
                  <a:pt x="88809" y="103574"/>
                </a:lnTo>
                <a:lnTo>
                  <a:pt x="87508" y="103349"/>
                </a:lnTo>
                <a:lnTo>
                  <a:pt x="86207" y="103123"/>
                </a:lnTo>
                <a:lnTo>
                  <a:pt x="84931" y="102898"/>
                </a:lnTo>
                <a:lnTo>
                  <a:pt x="83654" y="102648"/>
                </a:lnTo>
                <a:lnTo>
                  <a:pt x="82378" y="102373"/>
                </a:lnTo>
                <a:lnTo>
                  <a:pt x="81102" y="102097"/>
                </a:lnTo>
                <a:lnTo>
                  <a:pt x="79851" y="101797"/>
                </a:lnTo>
                <a:lnTo>
                  <a:pt x="78575" y="101472"/>
                </a:lnTo>
                <a:lnTo>
                  <a:pt x="77323" y="101147"/>
                </a:lnTo>
                <a:lnTo>
                  <a:pt x="76072" y="100796"/>
                </a:lnTo>
                <a:lnTo>
                  <a:pt x="74846" y="100446"/>
                </a:lnTo>
                <a:lnTo>
                  <a:pt x="73620" y="100071"/>
                </a:lnTo>
                <a:lnTo>
                  <a:pt x="72394" y="99670"/>
                </a:lnTo>
                <a:lnTo>
                  <a:pt x="71168" y="99270"/>
                </a:lnTo>
                <a:lnTo>
                  <a:pt x="69941" y="98844"/>
                </a:lnTo>
                <a:lnTo>
                  <a:pt x="68740" y="98419"/>
                </a:lnTo>
                <a:lnTo>
                  <a:pt x="67539" y="97969"/>
                </a:lnTo>
                <a:lnTo>
                  <a:pt x="66338" y="97493"/>
                </a:lnTo>
                <a:lnTo>
                  <a:pt x="65162" y="97018"/>
                </a:lnTo>
                <a:lnTo>
                  <a:pt x="63986" y="96542"/>
                </a:lnTo>
                <a:lnTo>
                  <a:pt x="62810" y="96042"/>
                </a:lnTo>
                <a:lnTo>
                  <a:pt x="61659" y="95516"/>
                </a:lnTo>
                <a:lnTo>
                  <a:pt x="60482" y="94991"/>
                </a:lnTo>
                <a:lnTo>
                  <a:pt x="59331" y="94440"/>
                </a:lnTo>
                <a:lnTo>
                  <a:pt x="58205" y="93890"/>
                </a:lnTo>
                <a:lnTo>
                  <a:pt x="57079" y="93314"/>
                </a:lnTo>
                <a:lnTo>
                  <a:pt x="55953" y="92713"/>
                </a:lnTo>
                <a:lnTo>
                  <a:pt x="54827" y="92113"/>
                </a:lnTo>
                <a:lnTo>
                  <a:pt x="53726" y="91512"/>
                </a:lnTo>
                <a:lnTo>
                  <a:pt x="52625" y="90887"/>
                </a:lnTo>
                <a:lnTo>
                  <a:pt x="51524" y="90261"/>
                </a:lnTo>
                <a:lnTo>
                  <a:pt x="50448" y="89611"/>
                </a:lnTo>
                <a:lnTo>
                  <a:pt x="49372" y="88935"/>
                </a:lnTo>
                <a:lnTo>
                  <a:pt x="48296" y="88259"/>
                </a:lnTo>
                <a:lnTo>
                  <a:pt x="47245" y="87584"/>
                </a:lnTo>
                <a:lnTo>
                  <a:pt x="46194" y="86883"/>
                </a:lnTo>
                <a:lnTo>
                  <a:pt x="45143" y="86157"/>
                </a:lnTo>
                <a:lnTo>
                  <a:pt x="44117" y="85432"/>
                </a:lnTo>
                <a:lnTo>
                  <a:pt x="43091" y="84706"/>
                </a:lnTo>
                <a:lnTo>
                  <a:pt x="42090" y="83955"/>
                </a:lnTo>
                <a:lnTo>
                  <a:pt x="41064" y="83204"/>
                </a:lnTo>
                <a:lnTo>
                  <a:pt x="40088" y="82429"/>
                </a:lnTo>
                <a:lnTo>
                  <a:pt x="39087" y="81628"/>
                </a:lnTo>
                <a:lnTo>
                  <a:pt x="38111" y="80852"/>
                </a:lnTo>
                <a:lnTo>
                  <a:pt x="37160" y="80026"/>
                </a:lnTo>
                <a:lnTo>
                  <a:pt x="36209" y="79226"/>
                </a:lnTo>
                <a:lnTo>
                  <a:pt x="35258" y="78400"/>
                </a:lnTo>
                <a:lnTo>
                  <a:pt x="34308" y="77549"/>
                </a:lnTo>
                <a:lnTo>
                  <a:pt x="32481" y="75847"/>
                </a:lnTo>
                <a:lnTo>
                  <a:pt x="30679" y="74071"/>
                </a:lnTo>
                <a:lnTo>
                  <a:pt x="28927" y="72294"/>
                </a:lnTo>
                <a:lnTo>
                  <a:pt x="27201" y="70442"/>
                </a:lnTo>
                <a:lnTo>
                  <a:pt x="25549" y="68565"/>
                </a:lnTo>
                <a:lnTo>
                  <a:pt x="24723" y="67615"/>
                </a:lnTo>
                <a:lnTo>
                  <a:pt x="23923" y="66639"/>
                </a:lnTo>
                <a:lnTo>
                  <a:pt x="23122" y="65663"/>
                </a:lnTo>
                <a:lnTo>
                  <a:pt x="22346" y="64687"/>
                </a:lnTo>
                <a:lnTo>
                  <a:pt x="21570" y="63686"/>
                </a:lnTo>
                <a:lnTo>
                  <a:pt x="20820" y="62685"/>
                </a:lnTo>
                <a:lnTo>
                  <a:pt x="20069" y="61684"/>
                </a:lnTo>
                <a:lnTo>
                  <a:pt x="19318" y="60658"/>
                </a:lnTo>
                <a:lnTo>
                  <a:pt x="18593" y="59607"/>
                </a:lnTo>
                <a:lnTo>
                  <a:pt x="17892" y="58581"/>
                </a:lnTo>
                <a:lnTo>
                  <a:pt x="17191" y="57530"/>
                </a:lnTo>
                <a:lnTo>
                  <a:pt x="16491" y="56479"/>
                </a:lnTo>
                <a:lnTo>
                  <a:pt x="15815" y="55403"/>
                </a:lnTo>
                <a:lnTo>
                  <a:pt x="15164" y="54327"/>
                </a:lnTo>
                <a:lnTo>
                  <a:pt x="14514" y="53251"/>
                </a:lnTo>
                <a:lnTo>
                  <a:pt x="13863" y="52150"/>
                </a:lnTo>
                <a:lnTo>
                  <a:pt x="13263" y="51049"/>
                </a:lnTo>
                <a:lnTo>
                  <a:pt x="12637" y="49948"/>
                </a:lnTo>
                <a:lnTo>
                  <a:pt x="12036" y="48822"/>
                </a:lnTo>
                <a:lnTo>
                  <a:pt x="11461" y="47696"/>
                </a:lnTo>
                <a:lnTo>
                  <a:pt x="10885" y="46569"/>
                </a:lnTo>
                <a:lnTo>
                  <a:pt x="10335" y="45418"/>
                </a:lnTo>
                <a:lnTo>
                  <a:pt x="9784" y="44267"/>
                </a:lnTo>
                <a:lnTo>
                  <a:pt x="9259" y="43116"/>
                </a:lnTo>
                <a:lnTo>
                  <a:pt x="8733" y="41940"/>
                </a:lnTo>
                <a:lnTo>
                  <a:pt x="8233" y="40789"/>
                </a:lnTo>
                <a:lnTo>
                  <a:pt x="7732" y="39613"/>
                </a:lnTo>
                <a:lnTo>
                  <a:pt x="7257" y="38412"/>
                </a:lnTo>
                <a:lnTo>
                  <a:pt x="6806" y="37211"/>
                </a:lnTo>
                <a:lnTo>
                  <a:pt x="6356" y="36034"/>
                </a:lnTo>
                <a:lnTo>
                  <a:pt x="5931" y="34808"/>
                </a:lnTo>
                <a:lnTo>
                  <a:pt x="5505" y="33607"/>
                </a:lnTo>
                <a:lnTo>
                  <a:pt x="5105" y="32381"/>
                </a:lnTo>
                <a:lnTo>
                  <a:pt x="4704" y="31155"/>
                </a:lnTo>
                <a:lnTo>
                  <a:pt x="4329" y="29929"/>
                </a:lnTo>
                <a:lnTo>
                  <a:pt x="3979" y="28677"/>
                </a:lnTo>
                <a:lnTo>
                  <a:pt x="3628" y="27426"/>
                </a:lnTo>
                <a:lnTo>
                  <a:pt x="3303" y="26175"/>
                </a:lnTo>
                <a:lnTo>
                  <a:pt x="2978" y="24924"/>
                </a:lnTo>
                <a:lnTo>
                  <a:pt x="2678" y="23673"/>
                </a:lnTo>
                <a:lnTo>
                  <a:pt x="2402" y="22396"/>
                </a:lnTo>
                <a:lnTo>
                  <a:pt x="2127" y="21120"/>
                </a:lnTo>
                <a:lnTo>
                  <a:pt x="1877" y="19844"/>
                </a:lnTo>
                <a:lnTo>
                  <a:pt x="1627" y="18543"/>
                </a:lnTo>
                <a:lnTo>
                  <a:pt x="1401" y="17241"/>
                </a:lnTo>
                <a:lnTo>
                  <a:pt x="1201" y="15965"/>
                </a:lnTo>
                <a:lnTo>
                  <a:pt x="1001" y="14664"/>
                </a:lnTo>
                <a:lnTo>
                  <a:pt x="826" y="13338"/>
                </a:lnTo>
                <a:lnTo>
                  <a:pt x="676" y="12036"/>
                </a:lnTo>
                <a:lnTo>
                  <a:pt x="526" y="10710"/>
                </a:lnTo>
                <a:lnTo>
                  <a:pt x="400" y="9384"/>
                </a:lnTo>
                <a:lnTo>
                  <a:pt x="300" y="8058"/>
                </a:lnTo>
                <a:lnTo>
                  <a:pt x="200" y="6731"/>
                </a:lnTo>
                <a:lnTo>
                  <a:pt x="125" y="5380"/>
                </a:lnTo>
                <a:lnTo>
                  <a:pt x="75" y="4054"/>
                </a:lnTo>
                <a:lnTo>
                  <a:pt x="25" y="2703"/>
                </a:lnTo>
                <a:lnTo>
                  <a:pt x="0" y="1351"/>
                </a:lnTo>
                <a:lnTo>
                  <a:pt x="0" y="0"/>
                </a:lnTo>
                <a:lnTo>
                  <a:pt x="37861" y="0"/>
                </a:lnTo>
                <a:lnTo>
                  <a:pt x="37861" y="0"/>
                </a:lnTo>
                <a:lnTo>
                  <a:pt x="37886" y="1727"/>
                </a:lnTo>
                <a:lnTo>
                  <a:pt x="37961" y="3453"/>
                </a:lnTo>
                <a:lnTo>
                  <a:pt x="38061" y="5155"/>
                </a:lnTo>
                <a:lnTo>
                  <a:pt x="38211" y="6832"/>
                </a:lnTo>
                <a:lnTo>
                  <a:pt x="38411" y="8508"/>
                </a:lnTo>
                <a:lnTo>
                  <a:pt x="38637" y="10185"/>
                </a:lnTo>
                <a:lnTo>
                  <a:pt x="38912" y="11836"/>
                </a:lnTo>
                <a:lnTo>
                  <a:pt x="39237" y="13488"/>
                </a:lnTo>
                <a:lnTo>
                  <a:pt x="39588" y="15114"/>
                </a:lnTo>
                <a:lnTo>
                  <a:pt x="39963" y="16716"/>
                </a:lnTo>
                <a:lnTo>
                  <a:pt x="40413" y="18317"/>
                </a:lnTo>
                <a:lnTo>
                  <a:pt x="40864" y="19894"/>
                </a:lnTo>
                <a:lnTo>
                  <a:pt x="41389" y="21445"/>
                </a:lnTo>
                <a:lnTo>
                  <a:pt x="41940" y="22997"/>
                </a:lnTo>
                <a:lnTo>
                  <a:pt x="42515" y="24523"/>
                </a:lnTo>
                <a:lnTo>
                  <a:pt x="43116" y="26050"/>
                </a:lnTo>
                <a:lnTo>
                  <a:pt x="43767" y="27526"/>
                </a:lnTo>
                <a:lnTo>
                  <a:pt x="44467" y="29003"/>
                </a:lnTo>
                <a:lnTo>
                  <a:pt x="45193" y="30454"/>
                </a:lnTo>
                <a:lnTo>
                  <a:pt x="45944" y="31880"/>
                </a:lnTo>
                <a:lnTo>
                  <a:pt x="46719" y="33307"/>
                </a:lnTo>
                <a:lnTo>
                  <a:pt x="47545" y="34683"/>
                </a:lnTo>
                <a:lnTo>
                  <a:pt x="48396" y="36059"/>
                </a:lnTo>
                <a:lnTo>
                  <a:pt x="49297" y="37411"/>
                </a:lnTo>
                <a:lnTo>
                  <a:pt x="50223" y="38712"/>
                </a:lnTo>
                <a:lnTo>
                  <a:pt x="51149" y="40013"/>
                </a:lnTo>
                <a:lnTo>
                  <a:pt x="52125" y="41289"/>
                </a:lnTo>
                <a:lnTo>
                  <a:pt x="53150" y="42541"/>
                </a:lnTo>
                <a:lnTo>
                  <a:pt x="54176" y="43767"/>
                </a:lnTo>
                <a:lnTo>
                  <a:pt x="55252" y="44968"/>
                </a:lnTo>
                <a:lnTo>
                  <a:pt x="56329" y="46144"/>
                </a:lnTo>
                <a:lnTo>
                  <a:pt x="57455" y="47295"/>
                </a:lnTo>
                <a:lnTo>
                  <a:pt x="58606" y="48421"/>
                </a:lnTo>
                <a:lnTo>
                  <a:pt x="59782" y="49522"/>
                </a:lnTo>
                <a:lnTo>
                  <a:pt x="60983" y="50573"/>
                </a:lnTo>
                <a:lnTo>
                  <a:pt x="62209" y="51624"/>
                </a:lnTo>
                <a:lnTo>
                  <a:pt x="63460" y="52625"/>
                </a:lnTo>
                <a:lnTo>
                  <a:pt x="64736" y="53601"/>
                </a:lnTo>
                <a:lnTo>
                  <a:pt x="66038" y="54552"/>
                </a:lnTo>
                <a:lnTo>
                  <a:pt x="67364" y="55478"/>
                </a:lnTo>
                <a:lnTo>
                  <a:pt x="68715" y="56354"/>
                </a:lnTo>
                <a:lnTo>
                  <a:pt x="70067" y="57205"/>
                </a:lnTo>
                <a:lnTo>
                  <a:pt x="71468" y="58030"/>
                </a:lnTo>
                <a:lnTo>
                  <a:pt x="72869" y="58831"/>
                </a:lnTo>
                <a:lnTo>
                  <a:pt x="74321" y="59582"/>
                </a:lnTo>
                <a:lnTo>
                  <a:pt x="75772" y="60308"/>
                </a:lnTo>
                <a:lnTo>
                  <a:pt x="77223" y="60983"/>
                </a:lnTo>
                <a:lnTo>
                  <a:pt x="78725" y="61634"/>
                </a:lnTo>
                <a:lnTo>
                  <a:pt x="80226" y="62259"/>
                </a:lnTo>
                <a:lnTo>
                  <a:pt x="81753" y="62835"/>
                </a:lnTo>
                <a:lnTo>
                  <a:pt x="83304" y="63386"/>
                </a:lnTo>
                <a:lnTo>
                  <a:pt x="84881" y="63886"/>
                </a:lnTo>
                <a:lnTo>
                  <a:pt x="86457" y="64361"/>
                </a:lnTo>
                <a:lnTo>
                  <a:pt x="88034" y="64787"/>
                </a:lnTo>
                <a:lnTo>
                  <a:pt x="89660" y="65187"/>
                </a:lnTo>
                <a:lnTo>
                  <a:pt x="91287" y="65538"/>
                </a:lnTo>
                <a:lnTo>
                  <a:pt x="92913" y="65838"/>
                </a:lnTo>
                <a:lnTo>
                  <a:pt x="94565" y="66113"/>
                </a:lnTo>
                <a:lnTo>
                  <a:pt x="96241" y="66363"/>
                </a:lnTo>
                <a:lnTo>
                  <a:pt x="97918" y="66539"/>
                </a:lnTo>
                <a:lnTo>
                  <a:pt x="99620" y="66689"/>
                </a:lnTo>
                <a:lnTo>
                  <a:pt x="101321" y="66814"/>
                </a:lnTo>
                <a:lnTo>
                  <a:pt x="103048" y="66864"/>
                </a:lnTo>
                <a:lnTo>
                  <a:pt x="104775" y="668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4332159" y="1331433"/>
            <a:ext cx="505854" cy="505854"/>
          </a:xfrm>
          <a:custGeom>
            <a:avLst/>
            <a:gdLst/>
            <a:ahLst/>
            <a:cxnLst/>
            <a:rect l="l" t="t" r="r" b="b"/>
            <a:pathLst>
              <a:path w="37687" h="37687" extrusionOk="0">
                <a:moveTo>
                  <a:pt x="18844" y="0"/>
                </a:moveTo>
                <a:lnTo>
                  <a:pt x="17868" y="25"/>
                </a:lnTo>
                <a:lnTo>
                  <a:pt x="16917" y="75"/>
                </a:lnTo>
                <a:lnTo>
                  <a:pt x="15966" y="200"/>
                </a:lnTo>
                <a:lnTo>
                  <a:pt x="15040" y="375"/>
                </a:lnTo>
                <a:lnTo>
                  <a:pt x="14114" y="576"/>
                </a:lnTo>
                <a:lnTo>
                  <a:pt x="13238" y="826"/>
                </a:lnTo>
                <a:lnTo>
                  <a:pt x="12362" y="1126"/>
                </a:lnTo>
                <a:lnTo>
                  <a:pt x="11487" y="1476"/>
                </a:lnTo>
                <a:lnTo>
                  <a:pt x="10661" y="1852"/>
                </a:lnTo>
                <a:lnTo>
                  <a:pt x="9860" y="2252"/>
                </a:lnTo>
                <a:lnTo>
                  <a:pt x="9059" y="2728"/>
                </a:lnTo>
                <a:lnTo>
                  <a:pt x="8309" y="3203"/>
                </a:lnTo>
                <a:lnTo>
                  <a:pt x="7558" y="3729"/>
                </a:lnTo>
                <a:lnTo>
                  <a:pt x="6857" y="4279"/>
                </a:lnTo>
                <a:lnTo>
                  <a:pt x="6156" y="4880"/>
                </a:lnTo>
                <a:lnTo>
                  <a:pt x="5506" y="5505"/>
                </a:lnTo>
                <a:lnTo>
                  <a:pt x="4880" y="6156"/>
                </a:lnTo>
                <a:lnTo>
                  <a:pt x="4305" y="6857"/>
                </a:lnTo>
                <a:lnTo>
                  <a:pt x="3729" y="7557"/>
                </a:lnTo>
                <a:lnTo>
                  <a:pt x="3204" y="8308"/>
                </a:lnTo>
                <a:lnTo>
                  <a:pt x="2728" y="9059"/>
                </a:lnTo>
                <a:lnTo>
                  <a:pt x="2253" y="9859"/>
                </a:lnTo>
                <a:lnTo>
                  <a:pt x="1852" y="10660"/>
                </a:lnTo>
                <a:lnTo>
                  <a:pt x="1477" y="11486"/>
                </a:lnTo>
                <a:lnTo>
                  <a:pt x="1127" y="12362"/>
                </a:lnTo>
                <a:lnTo>
                  <a:pt x="826" y="13238"/>
                </a:lnTo>
                <a:lnTo>
                  <a:pt x="576" y="14114"/>
                </a:lnTo>
                <a:lnTo>
                  <a:pt x="376" y="15039"/>
                </a:lnTo>
                <a:lnTo>
                  <a:pt x="201" y="15965"/>
                </a:lnTo>
                <a:lnTo>
                  <a:pt x="76" y="16916"/>
                </a:lnTo>
                <a:lnTo>
                  <a:pt x="26" y="17867"/>
                </a:lnTo>
                <a:lnTo>
                  <a:pt x="1" y="18843"/>
                </a:lnTo>
                <a:lnTo>
                  <a:pt x="26" y="19794"/>
                </a:lnTo>
                <a:lnTo>
                  <a:pt x="76" y="20770"/>
                </a:lnTo>
                <a:lnTo>
                  <a:pt x="201" y="21696"/>
                </a:lnTo>
                <a:lnTo>
                  <a:pt x="376" y="22622"/>
                </a:lnTo>
                <a:lnTo>
                  <a:pt x="576" y="23548"/>
                </a:lnTo>
                <a:lnTo>
                  <a:pt x="826" y="24423"/>
                </a:lnTo>
                <a:lnTo>
                  <a:pt x="1127" y="25299"/>
                </a:lnTo>
                <a:lnTo>
                  <a:pt x="1477" y="26175"/>
                </a:lnTo>
                <a:lnTo>
                  <a:pt x="1852" y="27001"/>
                </a:lnTo>
                <a:lnTo>
                  <a:pt x="2253" y="27802"/>
                </a:lnTo>
                <a:lnTo>
                  <a:pt x="2728" y="28602"/>
                </a:lnTo>
                <a:lnTo>
                  <a:pt x="3204" y="29378"/>
                </a:lnTo>
                <a:lnTo>
                  <a:pt x="3729" y="30104"/>
                </a:lnTo>
                <a:lnTo>
                  <a:pt x="4305" y="30829"/>
                </a:lnTo>
                <a:lnTo>
                  <a:pt x="4880" y="31505"/>
                </a:lnTo>
                <a:lnTo>
                  <a:pt x="5506" y="32156"/>
                </a:lnTo>
                <a:lnTo>
                  <a:pt x="6156" y="32781"/>
                </a:lnTo>
                <a:lnTo>
                  <a:pt x="6857" y="33382"/>
                </a:lnTo>
                <a:lnTo>
                  <a:pt x="7558" y="33932"/>
                </a:lnTo>
                <a:lnTo>
                  <a:pt x="8309" y="34458"/>
                </a:lnTo>
                <a:lnTo>
                  <a:pt x="9059" y="34958"/>
                </a:lnTo>
                <a:lnTo>
                  <a:pt x="9860" y="35409"/>
                </a:lnTo>
                <a:lnTo>
                  <a:pt x="10661" y="35809"/>
                </a:lnTo>
                <a:lnTo>
                  <a:pt x="11487" y="36185"/>
                </a:lnTo>
                <a:lnTo>
                  <a:pt x="12362" y="36535"/>
                </a:lnTo>
                <a:lnTo>
                  <a:pt x="13238" y="36835"/>
                </a:lnTo>
                <a:lnTo>
                  <a:pt x="14114" y="37085"/>
                </a:lnTo>
                <a:lnTo>
                  <a:pt x="15040" y="37286"/>
                </a:lnTo>
                <a:lnTo>
                  <a:pt x="15966" y="37461"/>
                </a:lnTo>
                <a:lnTo>
                  <a:pt x="16917" y="37586"/>
                </a:lnTo>
                <a:lnTo>
                  <a:pt x="17868" y="37661"/>
                </a:lnTo>
                <a:lnTo>
                  <a:pt x="18844" y="37686"/>
                </a:lnTo>
                <a:lnTo>
                  <a:pt x="19794" y="37661"/>
                </a:lnTo>
                <a:lnTo>
                  <a:pt x="20770" y="37586"/>
                </a:lnTo>
                <a:lnTo>
                  <a:pt x="21696" y="37461"/>
                </a:lnTo>
                <a:lnTo>
                  <a:pt x="22622" y="37286"/>
                </a:lnTo>
                <a:lnTo>
                  <a:pt x="23548" y="37085"/>
                </a:lnTo>
                <a:lnTo>
                  <a:pt x="24424" y="36835"/>
                </a:lnTo>
                <a:lnTo>
                  <a:pt x="25300" y="36535"/>
                </a:lnTo>
                <a:lnTo>
                  <a:pt x="26175" y="36185"/>
                </a:lnTo>
                <a:lnTo>
                  <a:pt x="27001" y="35809"/>
                </a:lnTo>
                <a:lnTo>
                  <a:pt x="27802" y="35409"/>
                </a:lnTo>
                <a:lnTo>
                  <a:pt x="28603" y="34958"/>
                </a:lnTo>
                <a:lnTo>
                  <a:pt x="29379" y="34458"/>
                </a:lnTo>
                <a:lnTo>
                  <a:pt x="30104" y="33932"/>
                </a:lnTo>
                <a:lnTo>
                  <a:pt x="30830" y="33382"/>
                </a:lnTo>
                <a:lnTo>
                  <a:pt x="31506" y="32781"/>
                </a:lnTo>
                <a:lnTo>
                  <a:pt x="32156" y="32156"/>
                </a:lnTo>
                <a:lnTo>
                  <a:pt x="32782" y="31505"/>
                </a:lnTo>
                <a:lnTo>
                  <a:pt x="33382" y="30829"/>
                </a:lnTo>
                <a:lnTo>
                  <a:pt x="33933" y="30104"/>
                </a:lnTo>
                <a:lnTo>
                  <a:pt x="34458" y="29378"/>
                </a:lnTo>
                <a:lnTo>
                  <a:pt x="34959" y="28602"/>
                </a:lnTo>
                <a:lnTo>
                  <a:pt x="35409" y="27802"/>
                </a:lnTo>
                <a:lnTo>
                  <a:pt x="35810" y="27001"/>
                </a:lnTo>
                <a:lnTo>
                  <a:pt x="36185" y="26175"/>
                </a:lnTo>
                <a:lnTo>
                  <a:pt x="36535" y="25299"/>
                </a:lnTo>
                <a:lnTo>
                  <a:pt x="36836" y="24423"/>
                </a:lnTo>
                <a:lnTo>
                  <a:pt x="37086" y="23548"/>
                </a:lnTo>
                <a:lnTo>
                  <a:pt x="37286" y="22622"/>
                </a:lnTo>
                <a:lnTo>
                  <a:pt x="37461" y="21696"/>
                </a:lnTo>
                <a:lnTo>
                  <a:pt x="37586" y="20770"/>
                </a:lnTo>
                <a:lnTo>
                  <a:pt x="37661" y="19794"/>
                </a:lnTo>
                <a:lnTo>
                  <a:pt x="37686" y="18843"/>
                </a:lnTo>
                <a:lnTo>
                  <a:pt x="37661" y="17867"/>
                </a:lnTo>
                <a:lnTo>
                  <a:pt x="37586" y="16916"/>
                </a:lnTo>
                <a:lnTo>
                  <a:pt x="37461" y="15965"/>
                </a:lnTo>
                <a:lnTo>
                  <a:pt x="37286" y="15039"/>
                </a:lnTo>
                <a:lnTo>
                  <a:pt x="37086" y="14114"/>
                </a:lnTo>
                <a:lnTo>
                  <a:pt x="36836" y="13238"/>
                </a:lnTo>
                <a:lnTo>
                  <a:pt x="36535" y="12362"/>
                </a:lnTo>
                <a:lnTo>
                  <a:pt x="36185" y="11486"/>
                </a:lnTo>
                <a:lnTo>
                  <a:pt x="35810" y="10660"/>
                </a:lnTo>
                <a:lnTo>
                  <a:pt x="35409" y="9859"/>
                </a:lnTo>
                <a:lnTo>
                  <a:pt x="34959" y="9059"/>
                </a:lnTo>
                <a:lnTo>
                  <a:pt x="34458" y="8308"/>
                </a:lnTo>
                <a:lnTo>
                  <a:pt x="33933" y="7557"/>
                </a:lnTo>
                <a:lnTo>
                  <a:pt x="33382" y="6857"/>
                </a:lnTo>
                <a:lnTo>
                  <a:pt x="32782" y="6156"/>
                </a:lnTo>
                <a:lnTo>
                  <a:pt x="32156" y="5505"/>
                </a:lnTo>
                <a:lnTo>
                  <a:pt x="31506" y="4880"/>
                </a:lnTo>
                <a:lnTo>
                  <a:pt x="30830" y="4279"/>
                </a:lnTo>
                <a:lnTo>
                  <a:pt x="30104" y="3729"/>
                </a:lnTo>
                <a:lnTo>
                  <a:pt x="29379" y="3203"/>
                </a:lnTo>
                <a:lnTo>
                  <a:pt x="28603" y="2728"/>
                </a:lnTo>
                <a:lnTo>
                  <a:pt x="27802" y="2252"/>
                </a:lnTo>
                <a:lnTo>
                  <a:pt x="27001" y="1852"/>
                </a:lnTo>
                <a:lnTo>
                  <a:pt x="26175" y="1476"/>
                </a:lnTo>
                <a:lnTo>
                  <a:pt x="25300" y="1126"/>
                </a:lnTo>
                <a:lnTo>
                  <a:pt x="24424" y="826"/>
                </a:lnTo>
                <a:lnTo>
                  <a:pt x="23548" y="576"/>
                </a:lnTo>
                <a:lnTo>
                  <a:pt x="22622" y="375"/>
                </a:lnTo>
                <a:lnTo>
                  <a:pt x="21696" y="200"/>
                </a:lnTo>
                <a:lnTo>
                  <a:pt x="20770" y="75"/>
                </a:lnTo>
                <a:lnTo>
                  <a:pt x="19794" y="25"/>
                </a:lnTo>
                <a:lnTo>
                  <a:pt x="188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291173" y="1338480"/>
            <a:ext cx="699648" cy="699997"/>
          </a:xfrm>
          <a:custGeom>
            <a:avLst/>
            <a:gdLst/>
            <a:ahLst/>
            <a:cxnLst/>
            <a:rect l="l" t="t" r="r" b="b"/>
            <a:pathLst>
              <a:path w="52125" h="52151" fill="none" extrusionOk="0">
                <a:moveTo>
                  <a:pt x="52125" y="26075"/>
                </a:moveTo>
                <a:lnTo>
                  <a:pt x="52125" y="26075"/>
                </a:lnTo>
                <a:lnTo>
                  <a:pt x="52125" y="26751"/>
                </a:lnTo>
                <a:lnTo>
                  <a:pt x="52100" y="27402"/>
                </a:lnTo>
                <a:lnTo>
                  <a:pt x="52050" y="28077"/>
                </a:lnTo>
                <a:lnTo>
                  <a:pt x="52000" y="28728"/>
                </a:lnTo>
                <a:lnTo>
                  <a:pt x="51925" y="29404"/>
                </a:lnTo>
                <a:lnTo>
                  <a:pt x="51825" y="30054"/>
                </a:lnTo>
                <a:lnTo>
                  <a:pt x="51725" y="30680"/>
                </a:lnTo>
                <a:lnTo>
                  <a:pt x="51599" y="31330"/>
                </a:lnTo>
                <a:lnTo>
                  <a:pt x="51474" y="31956"/>
                </a:lnTo>
                <a:lnTo>
                  <a:pt x="51324" y="32582"/>
                </a:lnTo>
                <a:lnTo>
                  <a:pt x="51149" y="33207"/>
                </a:lnTo>
                <a:lnTo>
                  <a:pt x="50974" y="33833"/>
                </a:lnTo>
                <a:lnTo>
                  <a:pt x="50774" y="34433"/>
                </a:lnTo>
                <a:lnTo>
                  <a:pt x="50548" y="35034"/>
                </a:lnTo>
                <a:lnTo>
                  <a:pt x="50323" y="35635"/>
                </a:lnTo>
                <a:lnTo>
                  <a:pt x="50098" y="36210"/>
                </a:lnTo>
                <a:lnTo>
                  <a:pt x="49823" y="36811"/>
                </a:lnTo>
                <a:lnTo>
                  <a:pt x="49573" y="37386"/>
                </a:lnTo>
                <a:lnTo>
                  <a:pt x="49272" y="37937"/>
                </a:lnTo>
                <a:lnTo>
                  <a:pt x="48997" y="38487"/>
                </a:lnTo>
                <a:lnTo>
                  <a:pt x="48672" y="39038"/>
                </a:lnTo>
                <a:lnTo>
                  <a:pt x="48371" y="39588"/>
                </a:lnTo>
                <a:lnTo>
                  <a:pt x="48021" y="40114"/>
                </a:lnTo>
                <a:lnTo>
                  <a:pt x="47696" y="40639"/>
                </a:lnTo>
                <a:lnTo>
                  <a:pt x="47320" y="41165"/>
                </a:lnTo>
                <a:lnTo>
                  <a:pt x="46945" y="41665"/>
                </a:lnTo>
                <a:lnTo>
                  <a:pt x="46194" y="42666"/>
                </a:lnTo>
                <a:lnTo>
                  <a:pt x="45369" y="43592"/>
                </a:lnTo>
                <a:lnTo>
                  <a:pt x="44493" y="44518"/>
                </a:lnTo>
                <a:lnTo>
                  <a:pt x="43592" y="45369"/>
                </a:lnTo>
                <a:lnTo>
                  <a:pt x="42641" y="46195"/>
                </a:lnTo>
                <a:lnTo>
                  <a:pt x="41665" y="46970"/>
                </a:lnTo>
                <a:lnTo>
                  <a:pt x="41165" y="47321"/>
                </a:lnTo>
                <a:lnTo>
                  <a:pt x="40639" y="47696"/>
                </a:lnTo>
                <a:lnTo>
                  <a:pt x="40114" y="48046"/>
                </a:lnTo>
                <a:lnTo>
                  <a:pt x="39588" y="48372"/>
                </a:lnTo>
                <a:lnTo>
                  <a:pt x="39038" y="48697"/>
                </a:lnTo>
                <a:lnTo>
                  <a:pt x="38487" y="48997"/>
                </a:lnTo>
                <a:lnTo>
                  <a:pt x="37937" y="49298"/>
                </a:lnTo>
                <a:lnTo>
                  <a:pt x="37361" y="49573"/>
                </a:lnTo>
                <a:lnTo>
                  <a:pt x="36785" y="49848"/>
                </a:lnTo>
                <a:lnTo>
                  <a:pt x="36210" y="50098"/>
                </a:lnTo>
                <a:lnTo>
                  <a:pt x="35634" y="50324"/>
                </a:lnTo>
                <a:lnTo>
                  <a:pt x="35034" y="50549"/>
                </a:lnTo>
                <a:lnTo>
                  <a:pt x="34433" y="50774"/>
                </a:lnTo>
                <a:lnTo>
                  <a:pt x="33808" y="50974"/>
                </a:lnTo>
                <a:lnTo>
                  <a:pt x="33207" y="51149"/>
                </a:lnTo>
                <a:lnTo>
                  <a:pt x="32581" y="51325"/>
                </a:lnTo>
                <a:lnTo>
                  <a:pt x="31956" y="51475"/>
                </a:lnTo>
                <a:lnTo>
                  <a:pt x="31330" y="51625"/>
                </a:lnTo>
                <a:lnTo>
                  <a:pt x="30680" y="51725"/>
                </a:lnTo>
                <a:lnTo>
                  <a:pt x="30029" y="51850"/>
                </a:lnTo>
                <a:lnTo>
                  <a:pt x="29378" y="51925"/>
                </a:lnTo>
                <a:lnTo>
                  <a:pt x="28728" y="52000"/>
                </a:lnTo>
                <a:lnTo>
                  <a:pt x="28077" y="52075"/>
                </a:lnTo>
                <a:lnTo>
                  <a:pt x="27402" y="52100"/>
                </a:lnTo>
                <a:lnTo>
                  <a:pt x="26751" y="52125"/>
                </a:lnTo>
                <a:lnTo>
                  <a:pt x="26075" y="52150"/>
                </a:lnTo>
                <a:lnTo>
                  <a:pt x="26075" y="52150"/>
                </a:lnTo>
                <a:lnTo>
                  <a:pt x="25400" y="52125"/>
                </a:lnTo>
                <a:lnTo>
                  <a:pt x="24724" y="52100"/>
                </a:lnTo>
                <a:lnTo>
                  <a:pt x="24048" y="52075"/>
                </a:lnTo>
                <a:lnTo>
                  <a:pt x="23398" y="52000"/>
                </a:lnTo>
                <a:lnTo>
                  <a:pt x="22747" y="51925"/>
                </a:lnTo>
                <a:lnTo>
                  <a:pt x="22096" y="51850"/>
                </a:lnTo>
                <a:lnTo>
                  <a:pt x="21446" y="51725"/>
                </a:lnTo>
                <a:lnTo>
                  <a:pt x="20820" y="51625"/>
                </a:lnTo>
                <a:lnTo>
                  <a:pt x="20170" y="51475"/>
                </a:lnTo>
                <a:lnTo>
                  <a:pt x="19544" y="51325"/>
                </a:lnTo>
                <a:lnTo>
                  <a:pt x="18918" y="51149"/>
                </a:lnTo>
                <a:lnTo>
                  <a:pt x="18318" y="50974"/>
                </a:lnTo>
                <a:lnTo>
                  <a:pt x="17692" y="50774"/>
                </a:lnTo>
                <a:lnTo>
                  <a:pt x="17092" y="50549"/>
                </a:lnTo>
                <a:lnTo>
                  <a:pt x="16516" y="50324"/>
                </a:lnTo>
                <a:lnTo>
                  <a:pt x="15916" y="50098"/>
                </a:lnTo>
                <a:lnTo>
                  <a:pt x="15340" y="49848"/>
                </a:lnTo>
                <a:lnTo>
                  <a:pt x="14765" y="49573"/>
                </a:lnTo>
                <a:lnTo>
                  <a:pt x="14189" y="49298"/>
                </a:lnTo>
                <a:lnTo>
                  <a:pt x="13638" y="48997"/>
                </a:lnTo>
                <a:lnTo>
                  <a:pt x="13088" y="48697"/>
                </a:lnTo>
                <a:lnTo>
                  <a:pt x="12537" y="48372"/>
                </a:lnTo>
                <a:lnTo>
                  <a:pt x="12012" y="48046"/>
                </a:lnTo>
                <a:lnTo>
                  <a:pt x="11486" y="47696"/>
                </a:lnTo>
                <a:lnTo>
                  <a:pt x="10986" y="47321"/>
                </a:lnTo>
                <a:lnTo>
                  <a:pt x="10460" y="46970"/>
                </a:lnTo>
                <a:lnTo>
                  <a:pt x="9484" y="46195"/>
                </a:lnTo>
                <a:lnTo>
                  <a:pt x="8534" y="45369"/>
                </a:lnTo>
                <a:lnTo>
                  <a:pt x="7633" y="44518"/>
                </a:lnTo>
                <a:lnTo>
                  <a:pt x="6757" y="43592"/>
                </a:lnTo>
                <a:lnTo>
                  <a:pt x="5956" y="42666"/>
                </a:lnTo>
                <a:lnTo>
                  <a:pt x="5180" y="41665"/>
                </a:lnTo>
                <a:lnTo>
                  <a:pt x="4805" y="41165"/>
                </a:lnTo>
                <a:lnTo>
                  <a:pt x="4455" y="40639"/>
                </a:lnTo>
                <a:lnTo>
                  <a:pt x="4104" y="40114"/>
                </a:lnTo>
                <a:lnTo>
                  <a:pt x="3779" y="39588"/>
                </a:lnTo>
                <a:lnTo>
                  <a:pt x="3454" y="39038"/>
                </a:lnTo>
                <a:lnTo>
                  <a:pt x="3153" y="38487"/>
                </a:lnTo>
                <a:lnTo>
                  <a:pt x="2853" y="37937"/>
                </a:lnTo>
                <a:lnTo>
                  <a:pt x="2553" y="37386"/>
                </a:lnTo>
                <a:lnTo>
                  <a:pt x="2303" y="36811"/>
                </a:lnTo>
                <a:lnTo>
                  <a:pt x="2052" y="36210"/>
                </a:lnTo>
                <a:lnTo>
                  <a:pt x="1802" y="35635"/>
                </a:lnTo>
                <a:lnTo>
                  <a:pt x="1577" y="35034"/>
                </a:lnTo>
                <a:lnTo>
                  <a:pt x="1352" y="34433"/>
                </a:lnTo>
                <a:lnTo>
                  <a:pt x="1177" y="33833"/>
                </a:lnTo>
                <a:lnTo>
                  <a:pt x="976" y="33207"/>
                </a:lnTo>
                <a:lnTo>
                  <a:pt x="826" y="32582"/>
                </a:lnTo>
                <a:lnTo>
                  <a:pt x="651" y="31956"/>
                </a:lnTo>
                <a:lnTo>
                  <a:pt x="526" y="31330"/>
                </a:lnTo>
                <a:lnTo>
                  <a:pt x="401" y="30680"/>
                </a:lnTo>
                <a:lnTo>
                  <a:pt x="301" y="30054"/>
                </a:lnTo>
                <a:lnTo>
                  <a:pt x="201" y="29404"/>
                </a:lnTo>
                <a:lnTo>
                  <a:pt x="126" y="28728"/>
                </a:lnTo>
                <a:lnTo>
                  <a:pt x="76" y="28077"/>
                </a:lnTo>
                <a:lnTo>
                  <a:pt x="26" y="27402"/>
                </a:lnTo>
                <a:lnTo>
                  <a:pt x="0" y="26751"/>
                </a:lnTo>
                <a:lnTo>
                  <a:pt x="0" y="26075"/>
                </a:lnTo>
                <a:lnTo>
                  <a:pt x="0" y="26075"/>
                </a:lnTo>
                <a:lnTo>
                  <a:pt x="0" y="25400"/>
                </a:lnTo>
                <a:lnTo>
                  <a:pt x="26" y="24724"/>
                </a:lnTo>
                <a:lnTo>
                  <a:pt x="76" y="24074"/>
                </a:lnTo>
                <a:lnTo>
                  <a:pt x="126" y="23398"/>
                </a:lnTo>
                <a:lnTo>
                  <a:pt x="201" y="22747"/>
                </a:lnTo>
                <a:lnTo>
                  <a:pt x="301" y="22097"/>
                </a:lnTo>
                <a:lnTo>
                  <a:pt x="401" y="21446"/>
                </a:lnTo>
                <a:lnTo>
                  <a:pt x="526" y="20820"/>
                </a:lnTo>
                <a:lnTo>
                  <a:pt x="651" y="20195"/>
                </a:lnTo>
                <a:lnTo>
                  <a:pt x="826" y="19544"/>
                </a:lnTo>
                <a:lnTo>
                  <a:pt x="976" y="18944"/>
                </a:lnTo>
                <a:lnTo>
                  <a:pt x="1177" y="18318"/>
                </a:lnTo>
                <a:lnTo>
                  <a:pt x="1352" y="17717"/>
                </a:lnTo>
                <a:lnTo>
                  <a:pt x="1577" y="17117"/>
                </a:lnTo>
                <a:lnTo>
                  <a:pt x="1802" y="16516"/>
                </a:lnTo>
                <a:lnTo>
                  <a:pt x="2052" y="15916"/>
                </a:lnTo>
                <a:lnTo>
                  <a:pt x="2303" y="15340"/>
                </a:lnTo>
                <a:lnTo>
                  <a:pt x="2553" y="14765"/>
                </a:lnTo>
                <a:lnTo>
                  <a:pt x="2853" y="14214"/>
                </a:lnTo>
                <a:lnTo>
                  <a:pt x="3153" y="13639"/>
                </a:lnTo>
                <a:lnTo>
                  <a:pt x="3454" y="13088"/>
                </a:lnTo>
                <a:lnTo>
                  <a:pt x="3779" y="12563"/>
                </a:lnTo>
                <a:lnTo>
                  <a:pt x="4104" y="12012"/>
                </a:lnTo>
                <a:lnTo>
                  <a:pt x="4455" y="11487"/>
                </a:lnTo>
                <a:lnTo>
                  <a:pt x="4805" y="10986"/>
                </a:lnTo>
                <a:lnTo>
                  <a:pt x="5180" y="10486"/>
                </a:lnTo>
                <a:lnTo>
                  <a:pt x="5956" y="9485"/>
                </a:lnTo>
                <a:lnTo>
                  <a:pt x="6757" y="8534"/>
                </a:lnTo>
                <a:lnTo>
                  <a:pt x="7633" y="7633"/>
                </a:lnTo>
                <a:lnTo>
                  <a:pt x="8534" y="6782"/>
                </a:lnTo>
                <a:lnTo>
                  <a:pt x="9484" y="5956"/>
                </a:lnTo>
                <a:lnTo>
                  <a:pt x="10460" y="5181"/>
                </a:lnTo>
                <a:lnTo>
                  <a:pt x="10986" y="4805"/>
                </a:lnTo>
                <a:lnTo>
                  <a:pt x="11486" y="4455"/>
                </a:lnTo>
                <a:lnTo>
                  <a:pt x="12012" y="4104"/>
                </a:lnTo>
                <a:lnTo>
                  <a:pt x="12537" y="3779"/>
                </a:lnTo>
                <a:lnTo>
                  <a:pt x="13088" y="3454"/>
                </a:lnTo>
                <a:lnTo>
                  <a:pt x="13638" y="3154"/>
                </a:lnTo>
                <a:lnTo>
                  <a:pt x="14189" y="2853"/>
                </a:lnTo>
                <a:lnTo>
                  <a:pt x="14765" y="2578"/>
                </a:lnTo>
                <a:lnTo>
                  <a:pt x="15340" y="2303"/>
                </a:lnTo>
                <a:lnTo>
                  <a:pt x="15916" y="2053"/>
                </a:lnTo>
                <a:lnTo>
                  <a:pt x="16516" y="1802"/>
                </a:lnTo>
                <a:lnTo>
                  <a:pt x="17092" y="1577"/>
                </a:lnTo>
                <a:lnTo>
                  <a:pt x="17692" y="1377"/>
                </a:lnTo>
                <a:lnTo>
                  <a:pt x="18318" y="1177"/>
                </a:lnTo>
                <a:lnTo>
                  <a:pt x="18918" y="1002"/>
                </a:lnTo>
                <a:lnTo>
                  <a:pt x="19544" y="826"/>
                </a:lnTo>
                <a:lnTo>
                  <a:pt x="20170" y="676"/>
                </a:lnTo>
                <a:lnTo>
                  <a:pt x="20820" y="526"/>
                </a:lnTo>
                <a:lnTo>
                  <a:pt x="21446" y="401"/>
                </a:lnTo>
                <a:lnTo>
                  <a:pt x="22096" y="301"/>
                </a:lnTo>
                <a:lnTo>
                  <a:pt x="22747" y="201"/>
                </a:lnTo>
                <a:lnTo>
                  <a:pt x="23398" y="126"/>
                </a:lnTo>
                <a:lnTo>
                  <a:pt x="24048" y="76"/>
                </a:lnTo>
                <a:lnTo>
                  <a:pt x="24724" y="26"/>
                </a:lnTo>
                <a:lnTo>
                  <a:pt x="25400" y="1"/>
                </a:lnTo>
                <a:lnTo>
                  <a:pt x="26075" y="1"/>
                </a:lnTo>
                <a:lnTo>
                  <a:pt x="26075" y="1"/>
                </a:lnTo>
                <a:lnTo>
                  <a:pt x="26751" y="1"/>
                </a:lnTo>
                <a:lnTo>
                  <a:pt x="27402" y="26"/>
                </a:lnTo>
                <a:lnTo>
                  <a:pt x="28077" y="76"/>
                </a:lnTo>
                <a:lnTo>
                  <a:pt x="28728" y="126"/>
                </a:lnTo>
                <a:lnTo>
                  <a:pt x="29378" y="201"/>
                </a:lnTo>
                <a:lnTo>
                  <a:pt x="30029" y="301"/>
                </a:lnTo>
                <a:lnTo>
                  <a:pt x="30680" y="401"/>
                </a:lnTo>
                <a:lnTo>
                  <a:pt x="31330" y="526"/>
                </a:lnTo>
                <a:lnTo>
                  <a:pt x="31956" y="676"/>
                </a:lnTo>
                <a:lnTo>
                  <a:pt x="32581" y="826"/>
                </a:lnTo>
                <a:lnTo>
                  <a:pt x="33207" y="1002"/>
                </a:lnTo>
                <a:lnTo>
                  <a:pt x="33808" y="1177"/>
                </a:lnTo>
                <a:lnTo>
                  <a:pt x="34433" y="1377"/>
                </a:lnTo>
                <a:lnTo>
                  <a:pt x="35034" y="1577"/>
                </a:lnTo>
                <a:lnTo>
                  <a:pt x="35634" y="1802"/>
                </a:lnTo>
                <a:lnTo>
                  <a:pt x="36210" y="2053"/>
                </a:lnTo>
                <a:lnTo>
                  <a:pt x="36785" y="2303"/>
                </a:lnTo>
                <a:lnTo>
                  <a:pt x="37361" y="2578"/>
                </a:lnTo>
                <a:lnTo>
                  <a:pt x="37937" y="2853"/>
                </a:lnTo>
                <a:lnTo>
                  <a:pt x="38487" y="3154"/>
                </a:lnTo>
                <a:lnTo>
                  <a:pt x="39038" y="3454"/>
                </a:lnTo>
                <a:lnTo>
                  <a:pt x="39588" y="3779"/>
                </a:lnTo>
                <a:lnTo>
                  <a:pt x="40114" y="4104"/>
                </a:lnTo>
                <a:lnTo>
                  <a:pt x="40639" y="4455"/>
                </a:lnTo>
                <a:lnTo>
                  <a:pt x="41165" y="4805"/>
                </a:lnTo>
                <a:lnTo>
                  <a:pt x="41665" y="5181"/>
                </a:lnTo>
                <a:lnTo>
                  <a:pt x="42641" y="5956"/>
                </a:lnTo>
                <a:lnTo>
                  <a:pt x="43592" y="6782"/>
                </a:lnTo>
                <a:lnTo>
                  <a:pt x="44493" y="7633"/>
                </a:lnTo>
                <a:lnTo>
                  <a:pt x="45369" y="8534"/>
                </a:lnTo>
                <a:lnTo>
                  <a:pt x="46194" y="9485"/>
                </a:lnTo>
                <a:lnTo>
                  <a:pt x="46945" y="10486"/>
                </a:lnTo>
                <a:lnTo>
                  <a:pt x="47320" y="10986"/>
                </a:lnTo>
                <a:lnTo>
                  <a:pt x="47696" y="11487"/>
                </a:lnTo>
                <a:lnTo>
                  <a:pt x="48021" y="12012"/>
                </a:lnTo>
                <a:lnTo>
                  <a:pt x="48371" y="12563"/>
                </a:lnTo>
                <a:lnTo>
                  <a:pt x="48672" y="13088"/>
                </a:lnTo>
                <a:lnTo>
                  <a:pt x="48997" y="13639"/>
                </a:lnTo>
                <a:lnTo>
                  <a:pt x="49272" y="14214"/>
                </a:lnTo>
                <a:lnTo>
                  <a:pt x="49573" y="14765"/>
                </a:lnTo>
                <a:lnTo>
                  <a:pt x="49823" y="15340"/>
                </a:lnTo>
                <a:lnTo>
                  <a:pt x="50098" y="15916"/>
                </a:lnTo>
                <a:lnTo>
                  <a:pt x="50323" y="16516"/>
                </a:lnTo>
                <a:lnTo>
                  <a:pt x="50548" y="17117"/>
                </a:lnTo>
                <a:lnTo>
                  <a:pt x="50774" y="17717"/>
                </a:lnTo>
                <a:lnTo>
                  <a:pt x="50974" y="18318"/>
                </a:lnTo>
                <a:lnTo>
                  <a:pt x="51149" y="18944"/>
                </a:lnTo>
                <a:lnTo>
                  <a:pt x="51324" y="19544"/>
                </a:lnTo>
                <a:lnTo>
                  <a:pt x="51474" y="20195"/>
                </a:lnTo>
                <a:lnTo>
                  <a:pt x="51599" y="20820"/>
                </a:lnTo>
                <a:lnTo>
                  <a:pt x="51725" y="21446"/>
                </a:lnTo>
                <a:lnTo>
                  <a:pt x="51825" y="22097"/>
                </a:lnTo>
                <a:lnTo>
                  <a:pt x="51925" y="22747"/>
                </a:lnTo>
                <a:lnTo>
                  <a:pt x="52000" y="23398"/>
                </a:lnTo>
                <a:lnTo>
                  <a:pt x="52050" y="24074"/>
                </a:lnTo>
                <a:lnTo>
                  <a:pt x="52100" y="24724"/>
                </a:lnTo>
                <a:lnTo>
                  <a:pt x="52125" y="25400"/>
                </a:lnTo>
                <a:lnTo>
                  <a:pt x="52125" y="26075"/>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484994" y="2483926"/>
            <a:ext cx="505840" cy="505840"/>
          </a:xfrm>
          <a:custGeom>
            <a:avLst/>
            <a:gdLst/>
            <a:ahLst/>
            <a:cxnLst/>
            <a:rect l="l" t="t" r="r" b="b"/>
            <a:pathLst>
              <a:path w="37686" h="37686" extrusionOk="0">
                <a:moveTo>
                  <a:pt x="18843" y="0"/>
                </a:moveTo>
                <a:lnTo>
                  <a:pt x="17892" y="25"/>
                </a:lnTo>
                <a:lnTo>
                  <a:pt x="16916" y="100"/>
                </a:lnTo>
                <a:lnTo>
                  <a:pt x="15990" y="225"/>
                </a:lnTo>
                <a:lnTo>
                  <a:pt x="15064" y="375"/>
                </a:lnTo>
                <a:lnTo>
                  <a:pt x="14139" y="601"/>
                </a:lnTo>
                <a:lnTo>
                  <a:pt x="13263" y="851"/>
                </a:lnTo>
                <a:lnTo>
                  <a:pt x="12387" y="1151"/>
                </a:lnTo>
                <a:lnTo>
                  <a:pt x="11511" y="1476"/>
                </a:lnTo>
                <a:lnTo>
                  <a:pt x="10685" y="1852"/>
                </a:lnTo>
                <a:lnTo>
                  <a:pt x="9885" y="2277"/>
                </a:lnTo>
                <a:lnTo>
                  <a:pt x="9084" y="2728"/>
                </a:lnTo>
                <a:lnTo>
                  <a:pt x="8308" y="3228"/>
                </a:lnTo>
                <a:lnTo>
                  <a:pt x="7582" y="3754"/>
                </a:lnTo>
                <a:lnTo>
                  <a:pt x="6882" y="4304"/>
                </a:lnTo>
                <a:lnTo>
                  <a:pt x="6181" y="4905"/>
                </a:lnTo>
                <a:lnTo>
                  <a:pt x="5530" y="5530"/>
                </a:lnTo>
                <a:lnTo>
                  <a:pt x="4905" y="6181"/>
                </a:lnTo>
                <a:lnTo>
                  <a:pt x="4304" y="6857"/>
                </a:lnTo>
                <a:lnTo>
                  <a:pt x="3754" y="7557"/>
                </a:lnTo>
                <a:lnTo>
                  <a:pt x="3228" y="8308"/>
                </a:lnTo>
                <a:lnTo>
                  <a:pt x="2753" y="9084"/>
                </a:lnTo>
                <a:lnTo>
                  <a:pt x="2277" y="9859"/>
                </a:lnTo>
                <a:lnTo>
                  <a:pt x="1877" y="10685"/>
                </a:lnTo>
                <a:lnTo>
                  <a:pt x="1502" y="11511"/>
                </a:lnTo>
                <a:lnTo>
                  <a:pt x="1151" y="12362"/>
                </a:lnTo>
                <a:lnTo>
                  <a:pt x="851" y="13238"/>
                </a:lnTo>
                <a:lnTo>
                  <a:pt x="601" y="14139"/>
                </a:lnTo>
                <a:lnTo>
                  <a:pt x="401" y="15039"/>
                </a:lnTo>
                <a:lnTo>
                  <a:pt x="225" y="15965"/>
                </a:lnTo>
                <a:lnTo>
                  <a:pt x="100" y="16916"/>
                </a:lnTo>
                <a:lnTo>
                  <a:pt x="25" y="17867"/>
                </a:lnTo>
                <a:lnTo>
                  <a:pt x="0" y="18843"/>
                </a:lnTo>
                <a:lnTo>
                  <a:pt x="25" y="19819"/>
                </a:lnTo>
                <a:lnTo>
                  <a:pt x="100" y="20770"/>
                </a:lnTo>
                <a:lnTo>
                  <a:pt x="225" y="21721"/>
                </a:lnTo>
                <a:lnTo>
                  <a:pt x="401" y="22647"/>
                </a:lnTo>
                <a:lnTo>
                  <a:pt x="601" y="23547"/>
                </a:lnTo>
                <a:lnTo>
                  <a:pt x="851" y="24448"/>
                </a:lnTo>
                <a:lnTo>
                  <a:pt x="1151" y="25324"/>
                </a:lnTo>
                <a:lnTo>
                  <a:pt x="1502" y="26175"/>
                </a:lnTo>
                <a:lnTo>
                  <a:pt x="1877" y="27001"/>
                </a:lnTo>
                <a:lnTo>
                  <a:pt x="2277" y="27827"/>
                </a:lnTo>
                <a:lnTo>
                  <a:pt x="2753" y="28602"/>
                </a:lnTo>
                <a:lnTo>
                  <a:pt x="3228" y="29378"/>
                </a:lnTo>
                <a:lnTo>
                  <a:pt x="3754" y="30129"/>
                </a:lnTo>
                <a:lnTo>
                  <a:pt x="4304" y="30829"/>
                </a:lnTo>
                <a:lnTo>
                  <a:pt x="4905" y="31505"/>
                </a:lnTo>
                <a:lnTo>
                  <a:pt x="5530" y="32156"/>
                </a:lnTo>
                <a:lnTo>
                  <a:pt x="6181" y="32781"/>
                </a:lnTo>
                <a:lnTo>
                  <a:pt x="6882" y="33382"/>
                </a:lnTo>
                <a:lnTo>
                  <a:pt x="7582" y="33932"/>
                </a:lnTo>
                <a:lnTo>
                  <a:pt x="8308" y="34458"/>
                </a:lnTo>
                <a:lnTo>
                  <a:pt x="9084" y="34958"/>
                </a:lnTo>
                <a:lnTo>
                  <a:pt x="9885" y="35409"/>
                </a:lnTo>
                <a:lnTo>
                  <a:pt x="10685" y="35834"/>
                </a:lnTo>
                <a:lnTo>
                  <a:pt x="11511" y="36210"/>
                </a:lnTo>
                <a:lnTo>
                  <a:pt x="12387" y="36535"/>
                </a:lnTo>
                <a:lnTo>
                  <a:pt x="13263" y="36835"/>
                </a:lnTo>
                <a:lnTo>
                  <a:pt x="14139" y="37085"/>
                </a:lnTo>
                <a:lnTo>
                  <a:pt x="15064" y="37311"/>
                </a:lnTo>
                <a:lnTo>
                  <a:pt x="15990" y="37461"/>
                </a:lnTo>
                <a:lnTo>
                  <a:pt x="16916" y="37586"/>
                </a:lnTo>
                <a:lnTo>
                  <a:pt x="17892" y="37661"/>
                </a:lnTo>
                <a:lnTo>
                  <a:pt x="18843" y="37686"/>
                </a:lnTo>
                <a:lnTo>
                  <a:pt x="19819" y="37661"/>
                </a:lnTo>
                <a:lnTo>
                  <a:pt x="20770" y="37586"/>
                </a:lnTo>
                <a:lnTo>
                  <a:pt x="21721" y="37461"/>
                </a:lnTo>
                <a:lnTo>
                  <a:pt x="22647" y="37311"/>
                </a:lnTo>
                <a:lnTo>
                  <a:pt x="23573" y="37085"/>
                </a:lnTo>
                <a:lnTo>
                  <a:pt x="24448" y="36835"/>
                </a:lnTo>
                <a:lnTo>
                  <a:pt x="25324" y="36535"/>
                </a:lnTo>
                <a:lnTo>
                  <a:pt x="26200" y="36210"/>
                </a:lnTo>
                <a:lnTo>
                  <a:pt x="27026" y="35834"/>
                </a:lnTo>
                <a:lnTo>
                  <a:pt x="27827" y="35409"/>
                </a:lnTo>
                <a:lnTo>
                  <a:pt x="28627" y="34958"/>
                </a:lnTo>
                <a:lnTo>
                  <a:pt x="29378" y="34458"/>
                </a:lnTo>
                <a:lnTo>
                  <a:pt x="30129" y="33932"/>
                </a:lnTo>
                <a:lnTo>
                  <a:pt x="30829" y="33382"/>
                </a:lnTo>
                <a:lnTo>
                  <a:pt x="31530" y="32781"/>
                </a:lnTo>
                <a:lnTo>
                  <a:pt x="32181" y="32156"/>
                </a:lnTo>
                <a:lnTo>
                  <a:pt x="32806" y="31505"/>
                </a:lnTo>
                <a:lnTo>
                  <a:pt x="33407" y="30829"/>
                </a:lnTo>
                <a:lnTo>
                  <a:pt x="33957" y="30129"/>
                </a:lnTo>
                <a:lnTo>
                  <a:pt x="34483" y="29378"/>
                </a:lnTo>
                <a:lnTo>
                  <a:pt x="34958" y="28602"/>
                </a:lnTo>
                <a:lnTo>
                  <a:pt x="35434" y="27827"/>
                </a:lnTo>
                <a:lnTo>
                  <a:pt x="35834" y="27001"/>
                </a:lnTo>
                <a:lnTo>
                  <a:pt x="36210" y="26175"/>
                </a:lnTo>
                <a:lnTo>
                  <a:pt x="36560" y="25324"/>
                </a:lnTo>
                <a:lnTo>
                  <a:pt x="36860" y="24448"/>
                </a:lnTo>
                <a:lnTo>
                  <a:pt x="37110" y="23547"/>
                </a:lnTo>
                <a:lnTo>
                  <a:pt x="37311" y="22647"/>
                </a:lnTo>
                <a:lnTo>
                  <a:pt x="37486" y="21721"/>
                </a:lnTo>
                <a:lnTo>
                  <a:pt x="37611" y="20770"/>
                </a:lnTo>
                <a:lnTo>
                  <a:pt x="37661" y="19819"/>
                </a:lnTo>
                <a:lnTo>
                  <a:pt x="37686" y="18843"/>
                </a:lnTo>
                <a:lnTo>
                  <a:pt x="37661" y="17867"/>
                </a:lnTo>
                <a:lnTo>
                  <a:pt x="37611" y="16916"/>
                </a:lnTo>
                <a:lnTo>
                  <a:pt x="37486" y="15965"/>
                </a:lnTo>
                <a:lnTo>
                  <a:pt x="37311" y="15039"/>
                </a:lnTo>
                <a:lnTo>
                  <a:pt x="37110" y="14139"/>
                </a:lnTo>
                <a:lnTo>
                  <a:pt x="36860" y="13238"/>
                </a:lnTo>
                <a:lnTo>
                  <a:pt x="36560" y="12362"/>
                </a:lnTo>
                <a:lnTo>
                  <a:pt x="36210" y="11511"/>
                </a:lnTo>
                <a:lnTo>
                  <a:pt x="35834" y="10685"/>
                </a:lnTo>
                <a:lnTo>
                  <a:pt x="35434" y="9859"/>
                </a:lnTo>
                <a:lnTo>
                  <a:pt x="34958" y="9084"/>
                </a:lnTo>
                <a:lnTo>
                  <a:pt x="34483" y="8308"/>
                </a:lnTo>
                <a:lnTo>
                  <a:pt x="33957" y="7557"/>
                </a:lnTo>
                <a:lnTo>
                  <a:pt x="33407" y="6857"/>
                </a:lnTo>
                <a:lnTo>
                  <a:pt x="32806" y="6181"/>
                </a:lnTo>
                <a:lnTo>
                  <a:pt x="32181" y="5530"/>
                </a:lnTo>
                <a:lnTo>
                  <a:pt x="31530" y="4905"/>
                </a:lnTo>
                <a:lnTo>
                  <a:pt x="30829" y="4304"/>
                </a:lnTo>
                <a:lnTo>
                  <a:pt x="30129" y="3754"/>
                </a:lnTo>
                <a:lnTo>
                  <a:pt x="29378" y="3228"/>
                </a:lnTo>
                <a:lnTo>
                  <a:pt x="28627" y="2728"/>
                </a:lnTo>
                <a:lnTo>
                  <a:pt x="27827" y="2277"/>
                </a:lnTo>
                <a:lnTo>
                  <a:pt x="27026" y="1852"/>
                </a:lnTo>
                <a:lnTo>
                  <a:pt x="26200" y="1476"/>
                </a:lnTo>
                <a:lnTo>
                  <a:pt x="25324" y="1151"/>
                </a:lnTo>
                <a:lnTo>
                  <a:pt x="24448" y="851"/>
                </a:lnTo>
                <a:lnTo>
                  <a:pt x="23573" y="601"/>
                </a:lnTo>
                <a:lnTo>
                  <a:pt x="22647" y="375"/>
                </a:lnTo>
                <a:lnTo>
                  <a:pt x="21721" y="225"/>
                </a:lnTo>
                <a:lnTo>
                  <a:pt x="20770" y="100"/>
                </a:lnTo>
                <a:lnTo>
                  <a:pt x="19819" y="25"/>
                </a:lnTo>
                <a:lnTo>
                  <a:pt x="18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3"/>
          <p:cNvSpPr/>
          <p:nvPr/>
        </p:nvSpPr>
        <p:spPr>
          <a:xfrm>
            <a:off x="4332159" y="3637426"/>
            <a:ext cx="505854" cy="505840"/>
          </a:xfrm>
          <a:custGeom>
            <a:avLst/>
            <a:gdLst/>
            <a:ahLst/>
            <a:cxnLst/>
            <a:rect l="l" t="t" r="r" b="b"/>
            <a:pathLst>
              <a:path w="37687" h="37686" extrusionOk="0">
                <a:moveTo>
                  <a:pt x="18844" y="0"/>
                </a:moveTo>
                <a:lnTo>
                  <a:pt x="17868" y="25"/>
                </a:lnTo>
                <a:lnTo>
                  <a:pt x="16917" y="100"/>
                </a:lnTo>
                <a:lnTo>
                  <a:pt x="15966" y="200"/>
                </a:lnTo>
                <a:lnTo>
                  <a:pt x="15040" y="375"/>
                </a:lnTo>
                <a:lnTo>
                  <a:pt x="14114" y="601"/>
                </a:lnTo>
                <a:lnTo>
                  <a:pt x="13238" y="851"/>
                </a:lnTo>
                <a:lnTo>
                  <a:pt x="12362" y="1126"/>
                </a:lnTo>
                <a:lnTo>
                  <a:pt x="11487" y="1476"/>
                </a:lnTo>
                <a:lnTo>
                  <a:pt x="10661" y="1852"/>
                </a:lnTo>
                <a:lnTo>
                  <a:pt x="9860" y="2277"/>
                </a:lnTo>
                <a:lnTo>
                  <a:pt x="9059" y="2728"/>
                </a:lnTo>
                <a:lnTo>
                  <a:pt x="8309" y="3203"/>
                </a:lnTo>
                <a:lnTo>
                  <a:pt x="7558" y="3729"/>
                </a:lnTo>
                <a:lnTo>
                  <a:pt x="6857" y="4304"/>
                </a:lnTo>
                <a:lnTo>
                  <a:pt x="6156" y="4880"/>
                </a:lnTo>
                <a:lnTo>
                  <a:pt x="5506" y="5505"/>
                </a:lnTo>
                <a:lnTo>
                  <a:pt x="4880" y="6181"/>
                </a:lnTo>
                <a:lnTo>
                  <a:pt x="4305" y="6857"/>
                </a:lnTo>
                <a:lnTo>
                  <a:pt x="3729" y="7557"/>
                </a:lnTo>
                <a:lnTo>
                  <a:pt x="3204" y="8308"/>
                </a:lnTo>
                <a:lnTo>
                  <a:pt x="2728" y="9059"/>
                </a:lnTo>
                <a:lnTo>
                  <a:pt x="2253" y="9859"/>
                </a:lnTo>
                <a:lnTo>
                  <a:pt x="1852" y="10660"/>
                </a:lnTo>
                <a:lnTo>
                  <a:pt x="1477" y="11511"/>
                </a:lnTo>
                <a:lnTo>
                  <a:pt x="1127" y="12362"/>
                </a:lnTo>
                <a:lnTo>
                  <a:pt x="826" y="13238"/>
                </a:lnTo>
                <a:lnTo>
                  <a:pt x="576" y="14139"/>
                </a:lnTo>
                <a:lnTo>
                  <a:pt x="376" y="15039"/>
                </a:lnTo>
                <a:lnTo>
                  <a:pt x="201" y="15965"/>
                </a:lnTo>
                <a:lnTo>
                  <a:pt x="76" y="16916"/>
                </a:lnTo>
                <a:lnTo>
                  <a:pt x="26" y="17867"/>
                </a:lnTo>
                <a:lnTo>
                  <a:pt x="1" y="18843"/>
                </a:lnTo>
                <a:lnTo>
                  <a:pt x="26" y="19819"/>
                </a:lnTo>
                <a:lnTo>
                  <a:pt x="76" y="20770"/>
                </a:lnTo>
                <a:lnTo>
                  <a:pt x="201" y="21696"/>
                </a:lnTo>
                <a:lnTo>
                  <a:pt x="376" y="22647"/>
                </a:lnTo>
                <a:lnTo>
                  <a:pt x="576" y="23548"/>
                </a:lnTo>
                <a:lnTo>
                  <a:pt x="826" y="24448"/>
                </a:lnTo>
                <a:lnTo>
                  <a:pt x="1127" y="25324"/>
                </a:lnTo>
                <a:lnTo>
                  <a:pt x="1477" y="26175"/>
                </a:lnTo>
                <a:lnTo>
                  <a:pt x="1852" y="27001"/>
                </a:lnTo>
                <a:lnTo>
                  <a:pt x="2253" y="27827"/>
                </a:lnTo>
                <a:lnTo>
                  <a:pt x="2728" y="28602"/>
                </a:lnTo>
                <a:lnTo>
                  <a:pt x="3204" y="29378"/>
                </a:lnTo>
                <a:lnTo>
                  <a:pt x="3729" y="30104"/>
                </a:lnTo>
                <a:lnTo>
                  <a:pt x="4305" y="30829"/>
                </a:lnTo>
                <a:lnTo>
                  <a:pt x="4880" y="31505"/>
                </a:lnTo>
                <a:lnTo>
                  <a:pt x="5506" y="32156"/>
                </a:lnTo>
                <a:lnTo>
                  <a:pt x="6156" y="32781"/>
                </a:lnTo>
                <a:lnTo>
                  <a:pt x="6857" y="33382"/>
                </a:lnTo>
                <a:lnTo>
                  <a:pt x="7558" y="33932"/>
                </a:lnTo>
                <a:lnTo>
                  <a:pt x="8309" y="34458"/>
                </a:lnTo>
                <a:lnTo>
                  <a:pt x="9059" y="34958"/>
                </a:lnTo>
                <a:lnTo>
                  <a:pt x="9860" y="35409"/>
                </a:lnTo>
                <a:lnTo>
                  <a:pt x="10661" y="35834"/>
                </a:lnTo>
                <a:lnTo>
                  <a:pt x="11487" y="36210"/>
                </a:lnTo>
                <a:lnTo>
                  <a:pt x="12362" y="36535"/>
                </a:lnTo>
                <a:lnTo>
                  <a:pt x="13238" y="36835"/>
                </a:lnTo>
                <a:lnTo>
                  <a:pt x="14114" y="37085"/>
                </a:lnTo>
                <a:lnTo>
                  <a:pt x="15040" y="37286"/>
                </a:lnTo>
                <a:lnTo>
                  <a:pt x="15966" y="37461"/>
                </a:lnTo>
                <a:lnTo>
                  <a:pt x="16917" y="37586"/>
                </a:lnTo>
                <a:lnTo>
                  <a:pt x="17868" y="37661"/>
                </a:lnTo>
                <a:lnTo>
                  <a:pt x="18844" y="37686"/>
                </a:lnTo>
                <a:lnTo>
                  <a:pt x="19794" y="37661"/>
                </a:lnTo>
                <a:lnTo>
                  <a:pt x="20770" y="37586"/>
                </a:lnTo>
                <a:lnTo>
                  <a:pt x="21696" y="37461"/>
                </a:lnTo>
                <a:lnTo>
                  <a:pt x="22622" y="37286"/>
                </a:lnTo>
                <a:lnTo>
                  <a:pt x="23548" y="37085"/>
                </a:lnTo>
                <a:lnTo>
                  <a:pt x="24424" y="36835"/>
                </a:lnTo>
                <a:lnTo>
                  <a:pt x="25300" y="36535"/>
                </a:lnTo>
                <a:lnTo>
                  <a:pt x="26175" y="36210"/>
                </a:lnTo>
                <a:lnTo>
                  <a:pt x="27001" y="35834"/>
                </a:lnTo>
                <a:lnTo>
                  <a:pt x="27802" y="35409"/>
                </a:lnTo>
                <a:lnTo>
                  <a:pt x="28603" y="34958"/>
                </a:lnTo>
                <a:lnTo>
                  <a:pt x="29379" y="34458"/>
                </a:lnTo>
                <a:lnTo>
                  <a:pt x="30104" y="33932"/>
                </a:lnTo>
                <a:lnTo>
                  <a:pt x="30830" y="33382"/>
                </a:lnTo>
                <a:lnTo>
                  <a:pt x="31506" y="32781"/>
                </a:lnTo>
                <a:lnTo>
                  <a:pt x="32156" y="32156"/>
                </a:lnTo>
                <a:lnTo>
                  <a:pt x="32782" y="31505"/>
                </a:lnTo>
                <a:lnTo>
                  <a:pt x="33382" y="30829"/>
                </a:lnTo>
                <a:lnTo>
                  <a:pt x="33933" y="30104"/>
                </a:lnTo>
                <a:lnTo>
                  <a:pt x="34458" y="29378"/>
                </a:lnTo>
                <a:lnTo>
                  <a:pt x="34959" y="28602"/>
                </a:lnTo>
                <a:lnTo>
                  <a:pt x="35409" y="27827"/>
                </a:lnTo>
                <a:lnTo>
                  <a:pt x="35810" y="27001"/>
                </a:lnTo>
                <a:lnTo>
                  <a:pt x="36185" y="26175"/>
                </a:lnTo>
                <a:lnTo>
                  <a:pt x="36535" y="25324"/>
                </a:lnTo>
                <a:lnTo>
                  <a:pt x="36836" y="24448"/>
                </a:lnTo>
                <a:lnTo>
                  <a:pt x="37086" y="23548"/>
                </a:lnTo>
                <a:lnTo>
                  <a:pt x="37286" y="22647"/>
                </a:lnTo>
                <a:lnTo>
                  <a:pt x="37461" y="21696"/>
                </a:lnTo>
                <a:lnTo>
                  <a:pt x="37586" y="20770"/>
                </a:lnTo>
                <a:lnTo>
                  <a:pt x="37661" y="19819"/>
                </a:lnTo>
                <a:lnTo>
                  <a:pt x="37686" y="18843"/>
                </a:lnTo>
                <a:lnTo>
                  <a:pt x="37661" y="17867"/>
                </a:lnTo>
                <a:lnTo>
                  <a:pt x="37586" y="16916"/>
                </a:lnTo>
                <a:lnTo>
                  <a:pt x="37461" y="15965"/>
                </a:lnTo>
                <a:lnTo>
                  <a:pt x="37286" y="15039"/>
                </a:lnTo>
                <a:lnTo>
                  <a:pt x="37086" y="14139"/>
                </a:lnTo>
                <a:lnTo>
                  <a:pt x="36836" y="13238"/>
                </a:lnTo>
                <a:lnTo>
                  <a:pt x="36535" y="12362"/>
                </a:lnTo>
                <a:lnTo>
                  <a:pt x="36185" y="11511"/>
                </a:lnTo>
                <a:lnTo>
                  <a:pt x="35810" y="10660"/>
                </a:lnTo>
                <a:lnTo>
                  <a:pt x="35409" y="9859"/>
                </a:lnTo>
                <a:lnTo>
                  <a:pt x="34959" y="9059"/>
                </a:lnTo>
                <a:lnTo>
                  <a:pt x="34458" y="8308"/>
                </a:lnTo>
                <a:lnTo>
                  <a:pt x="33933" y="7557"/>
                </a:lnTo>
                <a:lnTo>
                  <a:pt x="33382" y="6857"/>
                </a:lnTo>
                <a:lnTo>
                  <a:pt x="32782" y="6181"/>
                </a:lnTo>
                <a:lnTo>
                  <a:pt x="32156" y="5505"/>
                </a:lnTo>
                <a:lnTo>
                  <a:pt x="31506" y="4880"/>
                </a:lnTo>
                <a:lnTo>
                  <a:pt x="30830" y="4304"/>
                </a:lnTo>
                <a:lnTo>
                  <a:pt x="30104" y="3729"/>
                </a:lnTo>
                <a:lnTo>
                  <a:pt x="29379" y="3203"/>
                </a:lnTo>
                <a:lnTo>
                  <a:pt x="28603" y="2728"/>
                </a:lnTo>
                <a:lnTo>
                  <a:pt x="27802" y="2277"/>
                </a:lnTo>
                <a:lnTo>
                  <a:pt x="27001" y="1852"/>
                </a:lnTo>
                <a:lnTo>
                  <a:pt x="26175" y="1476"/>
                </a:lnTo>
                <a:lnTo>
                  <a:pt x="25300" y="1126"/>
                </a:lnTo>
                <a:lnTo>
                  <a:pt x="24424" y="851"/>
                </a:lnTo>
                <a:lnTo>
                  <a:pt x="23548" y="601"/>
                </a:lnTo>
                <a:lnTo>
                  <a:pt x="22622" y="375"/>
                </a:lnTo>
                <a:lnTo>
                  <a:pt x="21696" y="200"/>
                </a:lnTo>
                <a:lnTo>
                  <a:pt x="20770" y="100"/>
                </a:lnTo>
                <a:lnTo>
                  <a:pt x="19794" y="25"/>
                </a:lnTo>
                <a:lnTo>
                  <a:pt x="188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3"/>
          <p:cNvSpPr/>
          <p:nvPr/>
        </p:nvSpPr>
        <p:spPr>
          <a:xfrm>
            <a:off x="3179001" y="2483926"/>
            <a:ext cx="505840" cy="505840"/>
          </a:xfrm>
          <a:custGeom>
            <a:avLst/>
            <a:gdLst/>
            <a:ahLst/>
            <a:cxnLst/>
            <a:rect l="l" t="t" r="r" b="b"/>
            <a:pathLst>
              <a:path w="37686" h="37686" extrusionOk="0">
                <a:moveTo>
                  <a:pt x="18843" y="0"/>
                </a:moveTo>
                <a:lnTo>
                  <a:pt x="17867" y="25"/>
                </a:lnTo>
                <a:lnTo>
                  <a:pt x="16916" y="100"/>
                </a:lnTo>
                <a:lnTo>
                  <a:pt x="15965" y="225"/>
                </a:lnTo>
                <a:lnTo>
                  <a:pt x="15039" y="375"/>
                </a:lnTo>
                <a:lnTo>
                  <a:pt x="14113" y="601"/>
                </a:lnTo>
                <a:lnTo>
                  <a:pt x="13238" y="851"/>
                </a:lnTo>
                <a:lnTo>
                  <a:pt x="12362" y="1151"/>
                </a:lnTo>
                <a:lnTo>
                  <a:pt x="11511" y="1476"/>
                </a:lnTo>
                <a:lnTo>
                  <a:pt x="10660" y="1852"/>
                </a:lnTo>
                <a:lnTo>
                  <a:pt x="9859" y="2277"/>
                </a:lnTo>
                <a:lnTo>
                  <a:pt x="9059" y="2728"/>
                </a:lnTo>
                <a:lnTo>
                  <a:pt x="8308" y="3228"/>
                </a:lnTo>
                <a:lnTo>
                  <a:pt x="7557" y="3754"/>
                </a:lnTo>
                <a:lnTo>
                  <a:pt x="6857" y="4304"/>
                </a:lnTo>
                <a:lnTo>
                  <a:pt x="6156" y="4905"/>
                </a:lnTo>
                <a:lnTo>
                  <a:pt x="5505" y="5530"/>
                </a:lnTo>
                <a:lnTo>
                  <a:pt x="4880" y="6181"/>
                </a:lnTo>
                <a:lnTo>
                  <a:pt x="4304" y="6857"/>
                </a:lnTo>
                <a:lnTo>
                  <a:pt x="3729" y="7557"/>
                </a:lnTo>
                <a:lnTo>
                  <a:pt x="3203" y="8308"/>
                </a:lnTo>
                <a:lnTo>
                  <a:pt x="2728" y="9084"/>
                </a:lnTo>
                <a:lnTo>
                  <a:pt x="2277" y="9859"/>
                </a:lnTo>
                <a:lnTo>
                  <a:pt x="1852" y="10685"/>
                </a:lnTo>
                <a:lnTo>
                  <a:pt x="1476" y="11511"/>
                </a:lnTo>
                <a:lnTo>
                  <a:pt x="1126" y="12362"/>
                </a:lnTo>
                <a:lnTo>
                  <a:pt x="851" y="13238"/>
                </a:lnTo>
                <a:lnTo>
                  <a:pt x="576" y="14139"/>
                </a:lnTo>
                <a:lnTo>
                  <a:pt x="375" y="15039"/>
                </a:lnTo>
                <a:lnTo>
                  <a:pt x="200" y="15965"/>
                </a:lnTo>
                <a:lnTo>
                  <a:pt x="100" y="16916"/>
                </a:lnTo>
                <a:lnTo>
                  <a:pt x="25" y="17867"/>
                </a:lnTo>
                <a:lnTo>
                  <a:pt x="0" y="18843"/>
                </a:lnTo>
                <a:lnTo>
                  <a:pt x="25" y="19819"/>
                </a:lnTo>
                <a:lnTo>
                  <a:pt x="100" y="20770"/>
                </a:lnTo>
                <a:lnTo>
                  <a:pt x="200" y="21721"/>
                </a:lnTo>
                <a:lnTo>
                  <a:pt x="375" y="22647"/>
                </a:lnTo>
                <a:lnTo>
                  <a:pt x="576" y="23547"/>
                </a:lnTo>
                <a:lnTo>
                  <a:pt x="851" y="24448"/>
                </a:lnTo>
                <a:lnTo>
                  <a:pt x="1126" y="25324"/>
                </a:lnTo>
                <a:lnTo>
                  <a:pt x="1476" y="26175"/>
                </a:lnTo>
                <a:lnTo>
                  <a:pt x="1852" y="27001"/>
                </a:lnTo>
                <a:lnTo>
                  <a:pt x="2277" y="27827"/>
                </a:lnTo>
                <a:lnTo>
                  <a:pt x="2728" y="28602"/>
                </a:lnTo>
                <a:lnTo>
                  <a:pt x="3203" y="29378"/>
                </a:lnTo>
                <a:lnTo>
                  <a:pt x="3729" y="30129"/>
                </a:lnTo>
                <a:lnTo>
                  <a:pt x="4304" y="30829"/>
                </a:lnTo>
                <a:lnTo>
                  <a:pt x="4880" y="31505"/>
                </a:lnTo>
                <a:lnTo>
                  <a:pt x="5505" y="32156"/>
                </a:lnTo>
                <a:lnTo>
                  <a:pt x="6156" y="32781"/>
                </a:lnTo>
                <a:lnTo>
                  <a:pt x="6857" y="33382"/>
                </a:lnTo>
                <a:lnTo>
                  <a:pt x="7557" y="33932"/>
                </a:lnTo>
                <a:lnTo>
                  <a:pt x="8308" y="34458"/>
                </a:lnTo>
                <a:lnTo>
                  <a:pt x="9059" y="34958"/>
                </a:lnTo>
                <a:lnTo>
                  <a:pt x="9859" y="35409"/>
                </a:lnTo>
                <a:lnTo>
                  <a:pt x="10660" y="35834"/>
                </a:lnTo>
                <a:lnTo>
                  <a:pt x="11511" y="36210"/>
                </a:lnTo>
                <a:lnTo>
                  <a:pt x="12362" y="36535"/>
                </a:lnTo>
                <a:lnTo>
                  <a:pt x="13238" y="36835"/>
                </a:lnTo>
                <a:lnTo>
                  <a:pt x="14113" y="37085"/>
                </a:lnTo>
                <a:lnTo>
                  <a:pt x="15039" y="37311"/>
                </a:lnTo>
                <a:lnTo>
                  <a:pt x="15965" y="37461"/>
                </a:lnTo>
                <a:lnTo>
                  <a:pt x="16916" y="37586"/>
                </a:lnTo>
                <a:lnTo>
                  <a:pt x="17867" y="37661"/>
                </a:lnTo>
                <a:lnTo>
                  <a:pt x="18843" y="37686"/>
                </a:lnTo>
                <a:lnTo>
                  <a:pt x="19794" y="37661"/>
                </a:lnTo>
                <a:lnTo>
                  <a:pt x="20770" y="37586"/>
                </a:lnTo>
                <a:lnTo>
                  <a:pt x="21696" y="37461"/>
                </a:lnTo>
                <a:lnTo>
                  <a:pt x="22622" y="37311"/>
                </a:lnTo>
                <a:lnTo>
                  <a:pt x="23547" y="37085"/>
                </a:lnTo>
                <a:lnTo>
                  <a:pt x="24448" y="36835"/>
                </a:lnTo>
                <a:lnTo>
                  <a:pt x="25324" y="36535"/>
                </a:lnTo>
                <a:lnTo>
                  <a:pt x="26175" y="36210"/>
                </a:lnTo>
                <a:lnTo>
                  <a:pt x="27001" y="35834"/>
                </a:lnTo>
                <a:lnTo>
                  <a:pt x="27826" y="35409"/>
                </a:lnTo>
                <a:lnTo>
                  <a:pt x="28602" y="34958"/>
                </a:lnTo>
                <a:lnTo>
                  <a:pt x="29378" y="34458"/>
                </a:lnTo>
                <a:lnTo>
                  <a:pt x="30104" y="33932"/>
                </a:lnTo>
                <a:lnTo>
                  <a:pt x="30829" y="33382"/>
                </a:lnTo>
                <a:lnTo>
                  <a:pt x="31505" y="32781"/>
                </a:lnTo>
                <a:lnTo>
                  <a:pt x="32156" y="32156"/>
                </a:lnTo>
                <a:lnTo>
                  <a:pt x="32781" y="31505"/>
                </a:lnTo>
                <a:lnTo>
                  <a:pt x="33382" y="30829"/>
                </a:lnTo>
                <a:lnTo>
                  <a:pt x="33932" y="30129"/>
                </a:lnTo>
                <a:lnTo>
                  <a:pt x="34458" y="29378"/>
                </a:lnTo>
                <a:lnTo>
                  <a:pt x="34958" y="28602"/>
                </a:lnTo>
                <a:lnTo>
                  <a:pt x="35409" y="27827"/>
                </a:lnTo>
                <a:lnTo>
                  <a:pt x="35809" y="27001"/>
                </a:lnTo>
                <a:lnTo>
                  <a:pt x="36184" y="26175"/>
                </a:lnTo>
                <a:lnTo>
                  <a:pt x="36535" y="25324"/>
                </a:lnTo>
                <a:lnTo>
                  <a:pt x="36835" y="24448"/>
                </a:lnTo>
                <a:lnTo>
                  <a:pt x="37085" y="23547"/>
                </a:lnTo>
                <a:lnTo>
                  <a:pt x="37285" y="22647"/>
                </a:lnTo>
                <a:lnTo>
                  <a:pt x="37461" y="21721"/>
                </a:lnTo>
                <a:lnTo>
                  <a:pt x="37586" y="20770"/>
                </a:lnTo>
                <a:lnTo>
                  <a:pt x="37661" y="19819"/>
                </a:lnTo>
                <a:lnTo>
                  <a:pt x="37686" y="18843"/>
                </a:lnTo>
                <a:lnTo>
                  <a:pt x="37661" y="17867"/>
                </a:lnTo>
                <a:lnTo>
                  <a:pt x="37586" y="16916"/>
                </a:lnTo>
                <a:lnTo>
                  <a:pt x="37461" y="15965"/>
                </a:lnTo>
                <a:lnTo>
                  <a:pt x="37285" y="15039"/>
                </a:lnTo>
                <a:lnTo>
                  <a:pt x="37085" y="14139"/>
                </a:lnTo>
                <a:lnTo>
                  <a:pt x="36835" y="13238"/>
                </a:lnTo>
                <a:lnTo>
                  <a:pt x="36535" y="12362"/>
                </a:lnTo>
                <a:lnTo>
                  <a:pt x="36184" y="11511"/>
                </a:lnTo>
                <a:lnTo>
                  <a:pt x="35809" y="10685"/>
                </a:lnTo>
                <a:lnTo>
                  <a:pt x="35409" y="9859"/>
                </a:lnTo>
                <a:lnTo>
                  <a:pt x="34958" y="9084"/>
                </a:lnTo>
                <a:lnTo>
                  <a:pt x="34458" y="8308"/>
                </a:lnTo>
                <a:lnTo>
                  <a:pt x="33932" y="7557"/>
                </a:lnTo>
                <a:lnTo>
                  <a:pt x="33382" y="6857"/>
                </a:lnTo>
                <a:lnTo>
                  <a:pt x="32781" y="6181"/>
                </a:lnTo>
                <a:lnTo>
                  <a:pt x="32156" y="5530"/>
                </a:lnTo>
                <a:lnTo>
                  <a:pt x="31505" y="4905"/>
                </a:lnTo>
                <a:lnTo>
                  <a:pt x="30829" y="4304"/>
                </a:lnTo>
                <a:lnTo>
                  <a:pt x="30104" y="3754"/>
                </a:lnTo>
                <a:lnTo>
                  <a:pt x="29378" y="3228"/>
                </a:lnTo>
                <a:lnTo>
                  <a:pt x="28602" y="2728"/>
                </a:lnTo>
                <a:lnTo>
                  <a:pt x="27826" y="2277"/>
                </a:lnTo>
                <a:lnTo>
                  <a:pt x="27001" y="1852"/>
                </a:lnTo>
                <a:lnTo>
                  <a:pt x="26175" y="1476"/>
                </a:lnTo>
                <a:lnTo>
                  <a:pt x="25324" y="1151"/>
                </a:lnTo>
                <a:lnTo>
                  <a:pt x="24448" y="851"/>
                </a:lnTo>
                <a:lnTo>
                  <a:pt x="23547" y="601"/>
                </a:lnTo>
                <a:lnTo>
                  <a:pt x="22622" y="375"/>
                </a:lnTo>
                <a:lnTo>
                  <a:pt x="21696" y="225"/>
                </a:lnTo>
                <a:lnTo>
                  <a:pt x="20770" y="100"/>
                </a:lnTo>
                <a:lnTo>
                  <a:pt x="19794" y="25"/>
                </a:lnTo>
                <a:lnTo>
                  <a:pt x="18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3"/>
          <p:cNvSpPr/>
          <p:nvPr/>
        </p:nvSpPr>
        <p:spPr>
          <a:xfrm>
            <a:off x="3807475" y="1959567"/>
            <a:ext cx="776908" cy="776572"/>
          </a:xfrm>
          <a:custGeom>
            <a:avLst/>
            <a:gdLst/>
            <a:ahLst/>
            <a:cxnLst/>
            <a:rect l="l" t="t" r="r" b="b"/>
            <a:pathLst>
              <a:path w="57881" h="57856" extrusionOk="0">
                <a:moveTo>
                  <a:pt x="56379" y="1"/>
                </a:moveTo>
                <a:lnTo>
                  <a:pt x="54903" y="76"/>
                </a:lnTo>
                <a:lnTo>
                  <a:pt x="53426" y="151"/>
                </a:lnTo>
                <a:lnTo>
                  <a:pt x="51950" y="276"/>
                </a:lnTo>
                <a:lnTo>
                  <a:pt x="50498" y="451"/>
                </a:lnTo>
                <a:lnTo>
                  <a:pt x="49072" y="651"/>
                </a:lnTo>
                <a:lnTo>
                  <a:pt x="47646" y="902"/>
                </a:lnTo>
                <a:lnTo>
                  <a:pt x="46219" y="1177"/>
                </a:lnTo>
                <a:lnTo>
                  <a:pt x="44818" y="1477"/>
                </a:lnTo>
                <a:lnTo>
                  <a:pt x="43417" y="1802"/>
                </a:lnTo>
                <a:lnTo>
                  <a:pt x="42040" y="2178"/>
                </a:lnTo>
                <a:lnTo>
                  <a:pt x="40689" y="2603"/>
                </a:lnTo>
                <a:lnTo>
                  <a:pt x="39338" y="3029"/>
                </a:lnTo>
                <a:lnTo>
                  <a:pt x="37987" y="3504"/>
                </a:lnTo>
                <a:lnTo>
                  <a:pt x="36685" y="4005"/>
                </a:lnTo>
                <a:lnTo>
                  <a:pt x="35359" y="4555"/>
                </a:lnTo>
                <a:lnTo>
                  <a:pt x="34083" y="5106"/>
                </a:lnTo>
                <a:lnTo>
                  <a:pt x="32807" y="5706"/>
                </a:lnTo>
                <a:lnTo>
                  <a:pt x="31555" y="6332"/>
                </a:lnTo>
                <a:lnTo>
                  <a:pt x="30304" y="6982"/>
                </a:lnTo>
                <a:lnTo>
                  <a:pt x="29078" y="7658"/>
                </a:lnTo>
                <a:lnTo>
                  <a:pt x="27877" y="8384"/>
                </a:lnTo>
                <a:lnTo>
                  <a:pt x="26701" y="9109"/>
                </a:lnTo>
                <a:lnTo>
                  <a:pt x="25550" y="9885"/>
                </a:lnTo>
                <a:lnTo>
                  <a:pt x="24399" y="10686"/>
                </a:lnTo>
                <a:lnTo>
                  <a:pt x="23273" y="11512"/>
                </a:lnTo>
                <a:lnTo>
                  <a:pt x="22172" y="12338"/>
                </a:lnTo>
                <a:lnTo>
                  <a:pt x="21096" y="13213"/>
                </a:lnTo>
                <a:lnTo>
                  <a:pt x="20020" y="14114"/>
                </a:lnTo>
                <a:lnTo>
                  <a:pt x="18994" y="15040"/>
                </a:lnTo>
                <a:lnTo>
                  <a:pt x="17968" y="15991"/>
                </a:lnTo>
                <a:lnTo>
                  <a:pt x="16967" y="16967"/>
                </a:lnTo>
                <a:lnTo>
                  <a:pt x="15991" y="17943"/>
                </a:lnTo>
                <a:lnTo>
                  <a:pt x="15065" y="18969"/>
                </a:lnTo>
                <a:lnTo>
                  <a:pt x="14139" y="19995"/>
                </a:lnTo>
                <a:lnTo>
                  <a:pt x="13238" y="21071"/>
                </a:lnTo>
                <a:lnTo>
                  <a:pt x="12362" y="22147"/>
                </a:lnTo>
                <a:lnTo>
                  <a:pt x="11511" y="23248"/>
                </a:lnTo>
                <a:lnTo>
                  <a:pt x="10686" y="24374"/>
                </a:lnTo>
                <a:lnTo>
                  <a:pt x="9910" y="25525"/>
                </a:lnTo>
                <a:lnTo>
                  <a:pt x="9134" y="26676"/>
                </a:lnTo>
                <a:lnTo>
                  <a:pt x="8383" y="27877"/>
                </a:lnTo>
                <a:lnTo>
                  <a:pt x="7683" y="29078"/>
                </a:lnTo>
                <a:lnTo>
                  <a:pt x="7007" y="30305"/>
                </a:lnTo>
                <a:lnTo>
                  <a:pt x="6357" y="31531"/>
                </a:lnTo>
                <a:lnTo>
                  <a:pt x="5731" y="32782"/>
                </a:lnTo>
                <a:lnTo>
                  <a:pt x="5130" y="34058"/>
                </a:lnTo>
                <a:lnTo>
                  <a:pt x="4555" y="35359"/>
                </a:lnTo>
                <a:lnTo>
                  <a:pt x="4029" y="36661"/>
                </a:lnTo>
                <a:lnTo>
                  <a:pt x="3529" y="37987"/>
                </a:lnTo>
                <a:lnTo>
                  <a:pt x="3053" y="39313"/>
                </a:lnTo>
                <a:lnTo>
                  <a:pt x="2603" y="40665"/>
                </a:lnTo>
                <a:lnTo>
                  <a:pt x="2203" y="42041"/>
                </a:lnTo>
                <a:lnTo>
                  <a:pt x="1827" y="43417"/>
                </a:lnTo>
                <a:lnTo>
                  <a:pt x="1477" y="44793"/>
                </a:lnTo>
                <a:lnTo>
                  <a:pt x="1177" y="46195"/>
                </a:lnTo>
                <a:lnTo>
                  <a:pt x="901" y="47621"/>
                </a:lnTo>
                <a:lnTo>
                  <a:pt x="676" y="49048"/>
                </a:lnTo>
                <a:lnTo>
                  <a:pt x="476" y="50499"/>
                </a:lnTo>
                <a:lnTo>
                  <a:pt x="301" y="51950"/>
                </a:lnTo>
                <a:lnTo>
                  <a:pt x="176" y="53402"/>
                </a:lnTo>
                <a:lnTo>
                  <a:pt x="76" y="54878"/>
                </a:lnTo>
                <a:lnTo>
                  <a:pt x="26" y="56355"/>
                </a:lnTo>
                <a:lnTo>
                  <a:pt x="0" y="57856"/>
                </a:lnTo>
                <a:lnTo>
                  <a:pt x="626" y="57856"/>
                </a:lnTo>
                <a:lnTo>
                  <a:pt x="651" y="56380"/>
                </a:lnTo>
                <a:lnTo>
                  <a:pt x="701" y="54903"/>
                </a:lnTo>
                <a:lnTo>
                  <a:pt x="801" y="53452"/>
                </a:lnTo>
                <a:lnTo>
                  <a:pt x="926" y="52000"/>
                </a:lnTo>
                <a:lnTo>
                  <a:pt x="1102" y="50574"/>
                </a:lnTo>
                <a:lnTo>
                  <a:pt x="1302" y="49148"/>
                </a:lnTo>
                <a:lnTo>
                  <a:pt x="1527" y="47746"/>
                </a:lnTo>
                <a:lnTo>
                  <a:pt x="1802" y="46345"/>
                </a:lnTo>
                <a:lnTo>
                  <a:pt x="2102" y="44944"/>
                </a:lnTo>
                <a:lnTo>
                  <a:pt x="2453" y="43567"/>
                </a:lnTo>
                <a:lnTo>
                  <a:pt x="2803" y="42191"/>
                </a:lnTo>
                <a:lnTo>
                  <a:pt x="3204" y="40865"/>
                </a:lnTo>
                <a:lnTo>
                  <a:pt x="3654" y="39513"/>
                </a:lnTo>
                <a:lnTo>
                  <a:pt x="4104" y="38187"/>
                </a:lnTo>
                <a:lnTo>
                  <a:pt x="4605" y="36886"/>
                </a:lnTo>
                <a:lnTo>
                  <a:pt x="5130" y="35610"/>
                </a:lnTo>
                <a:lnTo>
                  <a:pt x="5706" y="34334"/>
                </a:lnTo>
                <a:lnTo>
                  <a:pt x="6281" y="33057"/>
                </a:lnTo>
                <a:lnTo>
                  <a:pt x="6907" y="31831"/>
                </a:lnTo>
                <a:lnTo>
                  <a:pt x="7558" y="30605"/>
                </a:lnTo>
                <a:lnTo>
                  <a:pt x="8233" y="29379"/>
                </a:lnTo>
                <a:lnTo>
                  <a:pt x="8934" y="28203"/>
                </a:lnTo>
                <a:lnTo>
                  <a:pt x="9660" y="27027"/>
                </a:lnTo>
                <a:lnTo>
                  <a:pt x="10435" y="25875"/>
                </a:lnTo>
                <a:lnTo>
                  <a:pt x="11211" y="24749"/>
                </a:lnTo>
                <a:lnTo>
                  <a:pt x="12012" y="23623"/>
                </a:lnTo>
                <a:lnTo>
                  <a:pt x="12863" y="22547"/>
                </a:lnTo>
                <a:lnTo>
                  <a:pt x="13714" y="21471"/>
                </a:lnTo>
                <a:lnTo>
                  <a:pt x="14614" y="20420"/>
                </a:lnTo>
                <a:lnTo>
                  <a:pt x="15515" y="19394"/>
                </a:lnTo>
                <a:lnTo>
                  <a:pt x="16466" y="18393"/>
                </a:lnTo>
                <a:lnTo>
                  <a:pt x="17417" y="17392"/>
                </a:lnTo>
                <a:lnTo>
                  <a:pt x="18393" y="16441"/>
                </a:lnTo>
                <a:lnTo>
                  <a:pt x="19419" y="15516"/>
                </a:lnTo>
                <a:lnTo>
                  <a:pt x="20445" y="14590"/>
                </a:lnTo>
                <a:lnTo>
                  <a:pt x="21496" y="13714"/>
                </a:lnTo>
                <a:lnTo>
                  <a:pt x="22547" y="12838"/>
                </a:lnTo>
                <a:lnTo>
                  <a:pt x="23648" y="12012"/>
                </a:lnTo>
                <a:lnTo>
                  <a:pt x="24749" y="11186"/>
                </a:lnTo>
                <a:lnTo>
                  <a:pt x="25900" y="10411"/>
                </a:lnTo>
                <a:lnTo>
                  <a:pt x="27051" y="9660"/>
                </a:lnTo>
                <a:lnTo>
                  <a:pt x="28227" y="8909"/>
                </a:lnTo>
                <a:lnTo>
                  <a:pt x="29403" y="8209"/>
                </a:lnTo>
                <a:lnTo>
                  <a:pt x="30605" y="7533"/>
                </a:lnTo>
                <a:lnTo>
                  <a:pt x="31831" y="6882"/>
                </a:lnTo>
                <a:lnTo>
                  <a:pt x="33082" y="6282"/>
                </a:lnTo>
                <a:lnTo>
                  <a:pt x="34333" y="5681"/>
                </a:lnTo>
                <a:lnTo>
                  <a:pt x="35609" y="5131"/>
                </a:lnTo>
                <a:lnTo>
                  <a:pt x="36911" y="4605"/>
                </a:lnTo>
                <a:lnTo>
                  <a:pt x="38212" y="4105"/>
                </a:lnTo>
                <a:lnTo>
                  <a:pt x="39538" y="3629"/>
                </a:lnTo>
                <a:lnTo>
                  <a:pt x="40864" y="3204"/>
                </a:lnTo>
                <a:lnTo>
                  <a:pt x="42216" y="2803"/>
                </a:lnTo>
                <a:lnTo>
                  <a:pt x="43592" y="2428"/>
                </a:lnTo>
                <a:lnTo>
                  <a:pt x="44968" y="2078"/>
                </a:lnTo>
                <a:lnTo>
                  <a:pt x="46345" y="1777"/>
                </a:lnTo>
                <a:lnTo>
                  <a:pt x="47746" y="1527"/>
                </a:lnTo>
                <a:lnTo>
                  <a:pt x="49172" y="1277"/>
                </a:lnTo>
                <a:lnTo>
                  <a:pt x="50599" y="1077"/>
                </a:lnTo>
                <a:lnTo>
                  <a:pt x="52025" y="927"/>
                </a:lnTo>
                <a:lnTo>
                  <a:pt x="53476" y="776"/>
                </a:lnTo>
                <a:lnTo>
                  <a:pt x="54928" y="701"/>
                </a:lnTo>
                <a:lnTo>
                  <a:pt x="56404" y="651"/>
                </a:lnTo>
                <a:lnTo>
                  <a:pt x="57880" y="626"/>
                </a:lnTo>
                <a:lnTo>
                  <a:pt x="57880"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3"/>
          <p:cNvSpPr/>
          <p:nvPr/>
        </p:nvSpPr>
        <p:spPr>
          <a:xfrm>
            <a:off x="4583419" y="1959567"/>
            <a:ext cx="776908" cy="776572"/>
          </a:xfrm>
          <a:custGeom>
            <a:avLst/>
            <a:gdLst/>
            <a:ahLst/>
            <a:cxnLst/>
            <a:rect l="l" t="t" r="r" b="b"/>
            <a:pathLst>
              <a:path w="57881" h="57856" extrusionOk="0">
                <a:moveTo>
                  <a:pt x="0" y="1"/>
                </a:moveTo>
                <a:lnTo>
                  <a:pt x="0" y="626"/>
                </a:lnTo>
                <a:lnTo>
                  <a:pt x="1477" y="651"/>
                </a:lnTo>
                <a:lnTo>
                  <a:pt x="2953" y="701"/>
                </a:lnTo>
                <a:lnTo>
                  <a:pt x="4405" y="776"/>
                </a:lnTo>
                <a:lnTo>
                  <a:pt x="5856" y="927"/>
                </a:lnTo>
                <a:lnTo>
                  <a:pt x="7282" y="1077"/>
                </a:lnTo>
                <a:lnTo>
                  <a:pt x="8709" y="1277"/>
                </a:lnTo>
                <a:lnTo>
                  <a:pt x="10135" y="1527"/>
                </a:lnTo>
                <a:lnTo>
                  <a:pt x="11536" y="1777"/>
                </a:lnTo>
                <a:lnTo>
                  <a:pt x="12913" y="2078"/>
                </a:lnTo>
                <a:lnTo>
                  <a:pt x="14289" y="2428"/>
                </a:lnTo>
                <a:lnTo>
                  <a:pt x="15665" y="2803"/>
                </a:lnTo>
                <a:lnTo>
                  <a:pt x="17017" y="3204"/>
                </a:lnTo>
                <a:lnTo>
                  <a:pt x="18343" y="3629"/>
                </a:lnTo>
                <a:lnTo>
                  <a:pt x="19669" y="4105"/>
                </a:lnTo>
                <a:lnTo>
                  <a:pt x="20970" y="4605"/>
                </a:lnTo>
                <a:lnTo>
                  <a:pt x="22272" y="5131"/>
                </a:lnTo>
                <a:lnTo>
                  <a:pt x="23548" y="5681"/>
                </a:lnTo>
                <a:lnTo>
                  <a:pt x="24799" y="6282"/>
                </a:lnTo>
                <a:lnTo>
                  <a:pt x="26050" y="6882"/>
                </a:lnTo>
                <a:lnTo>
                  <a:pt x="27276" y="7533"/>
                </a:lnTo>
                <a:lnTo>
                  <a:pt x="28477" y="8209"/>
                </a:lnTo>
                <a:lnTo>
                  <a:pt x="29654" y="8909"/>
                </a:lnTo>
                <a:lnTo>
                  <a:pt x="30830" y="9660"/>
                </a:lnTo>
                <a:lnTo>
                  <a:pt x="31981" y="10411"/>
                </a:lnTo>
                <a:lnTo>
                  <a:pt x="33107" y="11186"/>
                </a:lnTo>
                <a:lnTo>
                  <a:pt x="34233" y="12012"/>
                </a:lnTo>
                <a:lnTo>
                  <a:pt x="35309" y="12838"/>
                </a:lnTo>
                <a:lnTo>
                  <a:pt x="36385" y="13714"/>
                </a:lnTo>
                <a:lnTo>
                  <a:pt x="37436" y="14590"/>
                </a:lnTo>
                <a:lnTo>
                  <a:pt x="38462" y="15516"/>
                </a:lnTo>
                <a:lnTo>
                  <a:pt x="39463" y="16441"/>
                </a:lnTo>
                <a:lnTo>
                  <a:pt x="40464" y="17392"/>
                </a:lnTo>
                <a:lnTo>
                  <a:pt x="41415" y="18393"/>
                </a:lnTo>
                <a:lnTo>
                  <a:pt x="42366" y="19394"/>
                </a:lnTo>
                <a:lnTo>
                  <a:pt x="43266" y="20420"/>
                </a:lnTo>
                <a:lnTo>
                  <a:pt x="44142" y="21471"/>
                </a:lnTo>
                <a:lnTo>
                  <a:pt x="45018" y="22547"/>
                </a:lnTo>
                <a:lnTo>
                  <a:pt x="45844" y="23623"/>
                </a:lnTo>
                <a:lnTo>
                  <a:pt x="46670" y="24749"/>
                </a:lnTo>
                <a:lnTo>
                  <a:pt x="47445" y="25875"/>
                </a:lnTo>
                <a:lnTo>
                  <a:pt x="48221" y="27027"/>
                </a:lnTo>
                <a:lnTo>
                  <a:pt x="48947" y="28203"/>
                </a:lnTo>
                <a:lnTo>
                  <a:pt x="49648" y="29379"/>
                </a:lnTo>
                <a:lnTo>
                  <a:pt x="50323" y="30605"/>
                </a:lnTo>
                <a:lnTo>
                  <a:pt x="50974" y="31831"/>
                </a:lnTo>
                <a:lnTo>
                  <a:pt x="51599" y="33057"/>
                </a:lnTo>
                <a:lnTo>
                  <a:pt x="52175" y="34334"/>
                </a:lnTo>
                <a:lnTo>
                  <a:pt x="52725" y="35610"/>
                </a:lnTo>
                <a:lnTo>
                  <a:pt x="53276" y="36886"/>
                </a:lnTo>
                <a:lnTo>
                  <a:pt x="53751" y="38187"/>
                </a:lnTo>
                <a:lnTo>
                  <a:pt x="54227" y="39513"/>
                </a:lnTo>
                <a:lnTo>
                  <a:pt x="54652" y="40865"/>
                </a:lnTo>
                <a:lnTo>
                  <a:pt x="55078" y="42191"/>
                </a:lnTo>
                <a:lnTo>
                  <a:pt x="55428" y="43567"/>
                </a:lnTo>
                <a:lnTo>
                  <a:pt x="55778" y="44944"/>
                </a:lnTo>
                <a:lnTo>
                  <a:pt x="56079" y="46345"/>
                </a:lnTo>
                <a:lnTo>
                  <a:pt x="56354" y="47746"/>
                </a:lnTo>
                <a:lnTo>
                  <a:pt x="56579" y="49148"/>
                </a:lnTo>
                <a:lnTo>
                  <a:pt x="56779" y="50574"/>
                </a:lnTo>
                <a:lnTo>
                  <a:pt x="56954" y="52000"/>
                </a:lnTo>
                <a:lnTo>
                  <a:pt x="57080" y="53452"/>
                </a:lnTo>
                <a:lnTo>
                  <a:pt x="57155" y="54903"/>
                </a:lnTo>
                <a:lnTo>
                  <a:pt x="57230" y="56380"/>
                </a:lnTo>
                <a:lnTo>
                  <a:pt x="57230" y="57856"/>
                </a:lnTo>
                <a:lnTo>
                  <a:pt x="57880" y="57856"/>
                </a:lnTo>
                <a:lnTo>
                  <a:pt x="57855" y="56355"/>
                </a:lnTo>
                <a:lnTo>
                  <a:pt x="57805" y="54878"/>
                </a:lnTo>
                <a:lnTo>
                  <a:pt x="57705" y="53402"/>
                </a:lnTo>
                <a:lnTo>
                  <a:pt x="57580" y="51950"/>
                </a:lnTo>
                <a:lnTo>
                  <a:pt x="57405" y="50499"/>
                </a:lnTo>
                <a:lnTo>
                  <a:pt x="57205" y="49048"/>
                </a:lnTo>
                <a:lnTo>
                  <a:pt x="56980" y="47621"/>
                </a:lnTo>
                <a:lnTo>
                  <a:pt x="56704" y="46195"/>
                </a:lnTo>
                <a:lnTo>
                  <a:pt x="56379" y="44793"/>
                </a:lnTo>
                <a:lnTo>
                  <a:pt x="56054" y="43417"/>
                </a:lnTo>
                <a:lnTo>
                  <a:pt x="55678" y="42041"/>
                </a:lnTo>
                <a:lnTo>
                  <a:pt x="55278" y="40665"/>
                </a:lnTo>
                <a:lnTo>
                  <a:pt x="54827" y="39313"/>
                </a:lnTo>
                <a:lnTo>
                  <a:pt x="54352" y="37987"/>
                </a:lnTo>
                <a:lnTo>
                  <a:pt x="53852" y="36661"/>
                </a:lnTo>
                <a:lnTo>
                  <a:pt x="53326" y="35359"/>
                </a:lnTo>
                <a:lnTo>
                  <a:pt x="52751" y="34058"/>
                </a:lnTo>
                <a:lnTo>
                  <a:pt x="52150" y="32782"/>
                </a:lnTo>
                <a:lnTo>
                  <a:pt x="51524" y="31531"/>
                </a:lnTo>
                <a:lnTo>
                  <a:pt x="50874" y="30305"/>
                </a:lnTo>
                <a:lnTo>
                  <a:pt x="50198" y="29078"/>
                </a:lnTo>
                <a:lnTo>
                  <a:pt x="49472" y="27877"/>
                </a:lnTo>
                <a:lnTo>
                  <a:pt x="48747" y="26676"/>
                </a:lnTo>
                <a:lnTo>
                  <a:pt x="47971" y="25525"/>
                </a:lnTo>
                <a:lnTo>
                  <a:pt x="47170" y="24374"/>
                </a:lnTo>
                <a:lnTo>
                  <a:pt x="46369" y="23248"/>
                </a:lnTo>
                <a:lnTo>
                  <a:pt x="45519" y="22147"/>
                </a:lnTo>
                <a:lnTo>
                  <a:pt x="44643" y="21071"/>
                </a:lnTo>
                <a:lnTo>
                  <a:pt x="43742" y="19995"/>
                </a:lnTo>
                <a:lnTo>
                  <a:pt x="42816" y="18969"/>
                </a:lnTo>
                <a:lnTo>
                  <a:pt x="41865" y="17943"/>
                </a:lnTo>
                <a:lnTo>
                  <a:pt x="40914" y="16967"/>
                </a:lnTo>
                <a:lnTo>
                  <a:pt x="39913" y="15991"/>
                </a:lnTo>
                <a:lnTo>
                  <a:pt x="38887" y="15040"/>
                </a:lnTo>
                <a:lnTo>
                  <a:pt x="37861" y="14114"/>
                </a:lnTo>
                <a:lnTo>
                  <a:pt x="36785" y="13213"/>
                </a:lnTo>
                <a:lnTo>
                  <a:pt x="35709" y="12338"/>
                </a:lnTo>
                <a:lnTo>
                  <a:pt x="34608" y="11512"/>
                </a:lnTo>
                <a:lnTo>
                  <a:pt x="33482" y="10686"/>
                </a:lnTo>
                <a:lnTo>
                  <a:pt x="32331" y="9885"/>
                </a:lnTo>
                <a:lnTo>
                  <a:pt x="31180" y="9109"/>
                </a:lnTo>
                <a:lnTo>
                  <a:pt x="29979" y="8384"/>
                </a:lnTo>
                <a:lnTo>
                  <a:pt x="28778" y="7658"/>
                </a:lnTo>
                <a:lnTo>
                  <a:pt x="27577" y="6982"/>
                </a:lnTo>
                <a:lnTo>
                  <a:pt x="26325" y="6332"/>
                </a:lnTo>
                <a:lnTo>
                  <a:pt x="25074" y="5706"/>
                </a:lnTo>
                <a:lnTo>
                  <a:pt x="23798" y="5106"/>
                </a:lnTo>
                <a:lnTo>
                  <a:pt x="22522" y="4555"/>
                </a:lnTo>
                <a:lnTo>
                  <a:pt x="21196" y="4005"/>
                </a:lnTo>
                <a:lnTo>
                  <a:pt x="19894" y="3504"/>
                </a:lnTo>
                <a:lnTo>
                  <a:pt x="18543" y="3029"/>
                </a:lnTo>
                <a:lnTo>
                  <a:pt x="17192" y="2603"/>
                </a:lnTo>
                <a:lnTo>
                  <a:pt x="15840" y="2178"/>
                </a:lnTo>
                <a:lnTo>
                  <a:pt x="14464" y="1802"/>
                </a:lnTo>
                <a:lnTo>
                  <a:pt x="13063" y="1477"/>
                </a:lnTo>
                <a:lnTo>
                  <a:pt x="11661" y="1177"/>
                </a:lnTo>
                <a:lnTo>
                  <a:pt x="10235" y="902"/>
                </a:lnTo>
                <a:lnTo>
                  <a:pt x="8809" y="651"/>
                </a:lnTo>
                <a:lnTo>
                  <a:pt x="7357" y="451"/>
                </a:lnTo>
                <a:lnTo>
                  <a:pt x="5906" y="276"/>
                </a:lnTo>
                <a:lnTo>
                  <a:pt x="4455" y="151"/>
                </a:lnTo>
                <a:lnTo>
                  <a:pt x="2978" y="76"/>
                </a:lnTo>
                <a:lnTo>
                  <a:pt x="1502" y="1"/>
                </a:lnTo>
                <a:close/>
              </a:path>
            </a:pathLst>
          </a:cu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3"/>
          <p:cNvSpPr/>
          <p:nvPr/>
        </p:nvSpPr>
        <p:spPr>
          <a:xfrm>
            <a:off x="4583419" y="2735507"/>
            <a:ext cx="776908" cy="776586"/>
          </a:xfrm>
          <a:custGeom>
            <a:avLst/>
            <a:gdLst/>
            <a:ahLst/>
            <a:cxnLst/>
            <a:rect l="l" t="t" r="r" b="b"/>
            <a:pathLst>
              <a:path w="57881" h="57857" extrusionOk="0">
                <a:moveTo>
                  <a:pt x="57230" y="1"/>
                </a:moveTo>
                <a:lnTo>
                  <a:pt x="57230" y="1477"/>
                </a:lnTo>
                <a:lnTo>
                  <a:pt x="57155" y="2929"/>
                </a:lnTo>
                <a:lnTo>
                  <a:pt x="57080" y="4380"/>
                </a:lnTo>
                <a:lnTo>
                  <a:pt x="56954" y="5831"/>
                </a:lnTo>
                <a:lnTo>
                  <a:pt x="56779" y="7258"/>
                </a:lnTo>
                <a:lnTo>
                  <a:pt x="56579" y="8684"/>
                </a:lnTo>
                <a:lnTo>
                  <a:pt x="56354" y="10111"/>
                </a:lnTo>
                <a:lnTo>
                  <a:pt x="56079" y="11512"/>
                </a:lnTo>
                <a:lnTo>
                  <a:pt x="55778" y="12888"/>
                </a:lnTo>
                <a:lnTo>
                  <a:pt x="55428" y="14290"/>
                </a:lnTo>
                <a:lnTo>
                  <a:pt x="55078" y="15641"/>
                </a:lnTo>
                <a:lnTo>
                  <a:pt x="54652" y="16992"/>
                </a:lnTo>
                <a:lnTo>
                  <a:pt x="54227" y="18318"/>
                </a:lnTo>
                <a:lnTo>
                  <a:pt x="53751" y="19645"/>
                </a:lnTo>
                <a:lnTo>
                  <a:pt x="53276" y="20946"/>
                </a:lnTo>
                <a:lnTo>
                  <a:pt x="52725" y="22247"/>
                </a:lnTo>
                <a:lnTo>
                  <a:pt x="52175" y="23523"/>
                </a:lnTo>
                <a:lnTo>
                  <a:pt x="51599" y="24775"/>
                </a:lnTo>
                <a:lnTo>
                  <a:pt x="50974" y="26026"/>
                </a:lnTo>
                <a:lnTo>
                  <a:pt x="50323" y="27252"/>
                </a:lnTo>
                <a:lnTo>
                  <a:pt x="49648" y="28453"/>
                </a:lnTo>
                <a:lnTo>
                  <a:pt x="48947" y="29654"/>
                </a:lnTo>
                <a:lnTo>
                  <a:pt x="48221" y="30805"/>
                </a:lnTo>
                <a:lnTo>
                  <a:pt x="47445" y="31956"/>
                </a:lnTo>
                <a:lnTo>
                  <a:pt x="46670" y="33108"/>
                </a:lnTo>
                <a:lnTo>
                  <a:pt x="45844" y="34209"/>
                </a:lnTo>
                <a:lnTo>
                  <a:pt x="45018" y="35310"/>
                </a:lnTo>
                <a:lnTo>
                  <a:pt x="44142" y="36386"/>
                </a:lnTo>
                <a:lnTo>
                  <a:pt x="43266" y="37437"/>
                </a:lnTo>
                <a:lnTo>
                  <a:pt x="42366" y="38463"/>
                </a:lnTo>
                <a:lnTo>
                  <a:pt x="41415" y="39464"/>
                </a:lnTo>
                <a:lnTo>
                  <a:pt x="40464" y="40440"/>
                </a:lnTo>
                <a:lnTo>
                  <a:pt x="39463" y="41390"/>
                </a:lnTo>
                <a:lnTo>
                  <a:pt x="38462" y="42341"/>
                </a:lnTo>
                <a:lnTo>
                  <a:pt x="37436" y="43242"/>
                </a:lnTo>
                <a:lnTo>
                  <a:pt x="36385" y="44143"/>
                </a:lnTo>
                <a:lnTo>
                  <a:pt x="35309" y="44994"/>
                </a:lnTo>
                <a:lnTo>
                  <a:pt x="34233" y="45845"/>
                </a:lnTo>
                <a:lnTo>
                  <a:pt x="33107" y="46645"/>
                </a:lnTo>
                <a:lnTo>
                  <a:pt x="31981" y="47446"/>
                </a:lnTo>
                <a:lnTo>
                  <a:pt x="30830" y="48197"/>
                </a:lnTo>
                <a:lnTo>
                  <a:pt x="29654" y="48923"/>
                </a:lnTo>
                <a:lnTo>
                  <a:pt x="28477" y="49623"/>
                </a:lnTo>
                <a:lnTo>
                  <a:pt x="27276" y="50299"/>
                </a:lnTo>
                <a:lnTo>
                  <a:pt x="26050" y="50950"/>
                </a:lnTo>
                <a:lnTo>
                  <a:pt x="24799" y="51575"/>
                </a:lnTo>
                <a:lnTo>
                  <a:pt x="23548" y="52151"/>
                </a:lnTo>
                <a:lnTo>
                  <a:pt x="22272" y="52726"/>
                </a:lnTo>
                <a:lnTo>
                  <a:pt x="20970" y="53252"/>
                </a:lnTo>
                <a:lnTo>
                  <a:pt x="19669" y="53752"/>
                </a:lnTo>
                <a:lnTo>
                  <a:pt x="18343" y="54203"/>
                </a:lnTo>
                <a:lnTo>
                  <a:pt x="17017" y="54653"/>
                </a:lnTo>
                <a:lnTo>
                  <a:pt x="15665" y="55053"/>
                </a:lnTo>
                <a:lnTo>
                  <a:pt x="14289" y="55429"/>
                </a:lnTo>
                <a:lnTo>
                  <a:pt x="12913" y="55754"/>
                </a:lnTo>
                <a:lnTo>
                  <a:pt x="11536" y="56054"/>
                </a:lnTo>
                <a:lnTo>
                  <a:pt x="10135" y="56330"/>
                </a:lnTo>
                <a:lnTo>
                  <a:pt x="8709" y="56555"/>
                </a:lnTo>
                <a:lnTo>
                  <a:pt x="7282" y="56755"/>
                </a:lnTo>
                <a:lnTo>
                  <a:pt x="5856" y="56930"/>
                </a:lnTo>
                <a:lnTo>
                  <a:pt x="4405" y="57055"/>
                </a:lnTo>
                <a:lnTo>
                  <a:pt x="2953" y="57155"/>
                </a:lnTo>
                <a:lnTo>
                  <a:pt x="1477" y="57206"/>
                </a:lnTo>
                <a:lnTo>
                  <a:pt x="0" y="57231"/>
                </a:lnTo>
                <a:lnTo>
                  <a:pt x="0" y="57856"/>
                </a:lnTo>
                <a:lnTo>
                  <a:pt x="1502" y="57831"/>
                </a:lnTo>
                <a:lnTo>
                  <a:pt x="2978" y="57781"/>
                </a:lnTo>
                <a:lnTo>
                  <a:pt x="4455" y="57681"/>
                </a:lnTo>
                <a:lnTo>
                  <a:pt x="5906" y="57556"/>
                </a:lnTo>
                <a:lnTo>
                  <a:pt x="7357" y="57381"/>
                </a:lnTo>
                <a:lnTo>
                  <a:pt x="8809" y="57180"/>
                </a:lnTo>
                <a:lnTo>
                  <a:pt x="10235" y="56955"/>
                </a:lnTo>
                <a:lnTo>
                  <a:pt x="11661" y="56680"/>
                </a:lnTo>
                <a:lnTo>
                  <a:pt x="13063" y="56380"/>
                </a:lnTo>
                <a:lnTo>
                  <a:pt x="14464" y="56029"/>
                </a:lnTo>
                <a:lnTo>
                  <a:pt x="15840" y="55654"/>
                </a:lnTo>
                <a:lnTo>
                  <a:pt x="17192" y="55254"/>
                </a:lnTo>
                <a:lnTo>
                  <a:pt x="18543" y="54803"/>
                </a:lnTo>
                <a:lnTo>
                  <a:pt x="19894" y="54328"/>
                </a:lnTo>
                <a:lnTo>
                  <a:pt x="21196" y="53827"/>
                </a:lnTo>
                <a:lnTo>
                  <a:pt x="22522" y="53302"/>
                </a:lnTo>
                <a:lnTo>
                  <a:pt x="23798" y="52726"/>
                </a:lnTo>
                <a:lnTo>
                  <a:pt x="25074" y="52151"/>
                </a:lnTo>
                <a:lnTo>
                  <a:pt x="26325" y="51525"/>
                </a:lnTo>
                <a:lnTo>
                  <a:pt x="27577" y="50849"/>
                </a:lnTo>
                <a:lnTo>
                  <a:pt x="28778" y="50174"/>
                </a:lnTo>
                <a:lnTo>
                  <a:pt x="29979" y="49473"/>
                </a:lnTo>
                <a:lnTo>
                  <a:pt x="31180" y="48722"/>
                </a:lnTo>
                <a:lnTo>
                  <a:pt x="32331" y="47972"/>
                </a:lnTo>
                <a:lnTo>
                  <a:pt x="33482" y="47171"/>
                </a:lnTo>
                <a:lnTo>
                  <a:pt x="34608" y="46345"/>
                </a:lnTo>
                <a:lnTo>
                  <a:pt x="35709" y="45494"/>
                </a:lnTo>
                <a:lnTo>
                  <a:pt x="36785" y="44618"/>
                </a:lnTo>
                <a:lnTo>
                  <a:pt x="37861" y="43718"/>
                </a:lnTo>
                <a:lnTo>
                  <a:pt x="38887" y="42817"/>
                </a:lnTo>
                <a:lnTo>
                  <a:pt x="39913" y="41866"/>
                </a:lnTo>
                <a:lnTo>
                  <a:pt x="40914" y="40890"/>
                </a:lnTo>
                <a:lnTo>
                  <a:pt x="41865" y="39889"/>
                </a:lnTo>
                <a:lnTo>
                  <a:pt x="42816" y="38888"/>
                </a:lnTo>
                <a:lnTo>
                  <a:pt x="43742" y="37837"/>
                </a:lnTo>
                <a:lnTo>
                  <a:pt x="44643" y="36786"/>
                </a:lnTo>
                <a:lnTo>
                  <a:pt x="45519" y="35685"/>
                </a:lnTo>
                <a:lnTo>
                  <a:pt x="46369" y="34584"/>
                </a:lnTo>
                <a:lnTo>
                  <a:pt x="47195" y="33458"/>
                </a:lnTo>
                <a:lnTo>
                  <a:pt x="47971" y="32332"/>
                </a:lnTo>
                <a:lnTo>
                  <a:pt x="48747" y="31156"/>
                </a:lnTo>
                <a:lnTo>
                  <a:pt x="49472" y="29980"/>
                </a:lnTo>
                <a:lnTo>
                  <a:pt x="50198" y="28778"/>
                </a:lnTo>
                <a:lnTo>
                  <a:pt x="50874" y="27552"/>
                </a:lnTo>
                <a:lnTo>
                  <a:pt x="51524" y="26301"/>
                </a:lnTo>
                <a:lnTo>
                  <a:pt x="52150" y="25050"/>
                </a:lnTo>
                <a:lnTo>
                  <a:pt x="52751" y="23774"/>
                </a:lnTo>
                <a:lnTo>
                  <a:pt x="53326" y="22497"/>
                </a:lnTo>
                <a:lnTo>
                  <a:pt x="53852" y="21196"/>
                </a:lnTo>
                <a:lnTo>
                  <a:pt x="54352" y="19870"/>
                </a:lnTo>
                <a:lnTo>
                  <a:pt x="54827" y="18519"/>
                </a:lnTo>
                <a:lnTo>
                  <a:pt x="55278" y="17167"/>
                </a:lnTo>
                <a:lnTo>
                  <a:pt x="55678" y="15816"/>
                </a:lnTo>
                <a:lnTo>
                  <a:pt x="56054" y="14440"/>
                </a:lnTo>
                <a:lnTo>
                  <a:pt x="56379" y="13038"/>
                </a:lnTo>
                <a:lnTo>
                  <a:pt x="56704" y="11637"/>
                </a:lnTo>
                <a:lnTo>
                  <a:pt x="56980" y="10211"/>
                </a:lnTo>
                <a:lnTo>
                  <a:pt x="57205" y="8784"/>
                </a:lnTo>
                <a:lnTo>
                  <a:pt x="57405" y="7358"/>
                </a:lnTo>
                <a:lnTo>
                  <a:pt x="57580" y="5907"/>
                </a:lnTo>
                <a:lnTo>
                  <a:pt x="57705" y="4430"/>
                </a:lnTo>
                <a:lnTo>
                  <a:pt x="57805" y="2954"/>
                </a:lnTo>
                <a:lnTo>
                  <a:pt x="57855" y="1477"/>
                </a:lnTo>
                <a:lnTo>
                  <a:pt x="57880" y="1"/>
                </a:ln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3"/>
          <p:cNvSpPr/>
          <p:nvPr/>
        </p:nvSpPr>
        <p:spPr>
          <a:xfrm>
            <a:off x="3807475" y="2735507"/>
            <a:ext cx="776908" cy="776586"/>
          </a:xfrm>
          <a:custGeom>
            <a:avLst/>
            <a:gdLst/>
            <a:ahLst/>
            <a:cxnLst/>
            <a:rect l="l" t="t" r="r" b="b"/>
            <a:pathLst>
              <a:path w="57881" h="57857" extrusionOk="0">
                <a:moveTo>
                  <a:pt x="0" y="1"/>
                </a:moveTo>
                <a:lnTo>
                  <a:pt x="26" y="1477"/>
                </a:lnTo>
                <a:lnTo>
                  <a:pt x="76" y="2954"/>
                </a:lnTo>
                <a:lnTo>
                  <a:pt x="176" y="4430"/>
                </a:lnTo>
                <a:lnTo>
                  <a:pt x="301" y="5907"/>
                </a:lnTo>
                <a:lnTo>
                  <a:pt x="476" y="7358"/>
                </a:lnTo>
                <a:lnTo>
                  <a:pt x="676" y="8784"/>
                </a:lnTo>
                <a:lnTo>
                  <a:pt x="901" y="10211"/>
                </a:lnTo>
                <a:lnTo>
                  <a:pt x="1177" y="11637"/>
                </a:lnTo>
                <a:lnTo>
                  <a:pt x="1477" y="13038"/>
                </a:lnTo>
                <a:lnTo>
                  <a:pt x="1827" y="14440"/>
                </a:lnTo>
                <a:lnTo>
                  <a:pt x="2203" y="15816"/>
                </a:lnTo>
                <a:lnTo>
                  <a:pt x="2603" y="17167"/>
                </a:lnTo>
                <a:lnTo>
                  <a:pt x="3053" y="18519"/>
                </a:lnTo>
                <a:lnTo>
                  <a:pt x="3529" y="19870"/>
                </a:lnTo>
                <a:lnTo>
                  <a:pt x="4029" y="21196"/>
                </a:lnTo>
                <a:lnTo>
                  <a:pt x="4555" y="22497"/>
                </a:lnTo>
                <a:lnTo>
                  <a:pt x="5130" y="23774"/>
                </a:lnTo>
                <a:lnTo>
                  <a:pt x="5731" y="25050"/>
                </a:lnTo>
                <a:lnTo>
                  <a:pt x="6357" y="26301"/>
                </a:lnTo>
                <a:lnTo>
                  <a:pt x="7007" y="27552"/>
                </a:lnTo>
                <a:lnTo>
                  <a:pt x="7683" y="28778"/>
                </a:lnTo>
                <a:lnTo>
                  <a:pt x="8383" y="29980"/>
                </a:lnTo>
                <a:lnTo>
                  <a:pt x="9134" y="31156"/>
                </a:lnTo>
                <a:lnTo>
                  <a:pt x="9910" y="32332"/>
                </a:lnTo>
                <a:lnTo>
                  <a:pt x="10686" y="33458"/>
                </a:lnTo>
                <a:lnTo>
                  <a:pt x="11511" y="34584"/>
                </a:lnTo>
                <a:lnTo>
                  <a:pt x="12362" y="35685"/>
                </a:lnTo>
                <a:lnTo>
                  <a:pt x="13238" y="36786"/>
                </a:lnTo>
                <a:lnTo>
                  <a:pt x="14139" y="37837"/>
                </a:lnTo>
                <a:lnTo>
                  <a:pt x="15065" y="38888"/>
                </a:lnTo>
                <a:lnTo>
                  <a:pt x="15991" y="39889"/>
                </a:lnTo>
                <a:lnTo>
                  <a:pt x="16967" y="40890"/>
                </a:lnTo>
                <a:lnTo>
                  <a:pt x="17968" y="41866"/>
                </a:lnTo>
                <a:lnTo>
                  <a:pt x="18994" y="42817"/>
                </a:lnTo>
                <a:lnTo>
                  <a:pt x="20020" y="43718"/>
                </a:lnTo>
                <a:lnTo>
                  <a:pt x="21096" y="44618"/>
                </a:lnTo>
                <a:lnTo>
                  <a:pt x="22172" y="45494"/>
                </a:lnTo>
                <a:lnTo>
                  <a:pt x="23273" y="46345"/>
                </a:lnTo>
                <a:lnTo>
                  <a:pt x="24399" y="47171"/>
                </a:lnTo>
                <a:lnTo>
                  <a:pt x="25550" y="47972"/>
                </a:lnTo>
                <a:lnTo>
                  <a:pt x="26701" y="48722"/>
                </a:lnTo>
                <a:lnTo>
                  <a:pt x="27877" y="49473"/>
                </a:lnTo>
                <a:lnTo>
                  <a:pt x="29078" y="50174"/>
                </a:lnTo>
                <a:lnTo>
                  <a:pt x="30304" y="50849"/>
                </a:lnTo>
                <a:lnTo>
                  <a:pt x="31555" y="51525"/>
                </a:lnTo>
                <a:lnTo>
                  <a:pt x="32807" y="52151"/>
                </a:lnTo>
                <a:lnTo>
                  <a:pt x="34083" y="52726"/>
                </a:lnTo>
                <a:lnTo>
                  <a:pt x="35359" y="53302"/>
                </a:lnTo>
                <a:lnTo>
                  <a:pt x="36685" y="53827"/>
                </a:lnTo>
                <a:lnTo>
                  <a:pt x="37987" y="54328"/>
                </a:lnTo>
                <a:lnTo>
                  <a:pt x="39338" y="54803"/>
                </a:lnTo>
                <a:lnTo>
                  <a:pt x="40689" y="55254"/>
                </a:lnTo>
                <a:lnTo>
                  <a:pt x="42040" y="55654"/>
                </a:lnTo>
                <a:lnTo>
                  <a:pt x="43417" y="56029"/>
                </a:lnTo>
                <a:lnTo>
                  <a:pt x="44818" y="56380"/>
                </a:lnTo>
                <a:lnTo>
                  <a:pt x="46219" y="56680"/>
                </a:lnTo>
                <a:lnTo>
                  <a:pt x="47646" y="56955"/>
                </a:lnTo>
                <a:lnTo>
                  <a:pt x="49072" y="57180"/>
                </a:lnTo>
                <a:lnTo>
                  <a:pt x="50498" y="57381"/>
                </a:lnTo>
                <a:lnTo>
                  <a:pt x="51950" y="57556"/>
                </a:lnTo>
                <a:lnTo>
                  <a:pt x="53426" y="57681"/>
                </a:lnTo>
                <a:lnTo>
                  <a:pt x="54903" y="57781"/>
                </a:lnTo>
                <a:lnTo>
                  <a:pt x="56379" y="57831"/>
                </a:lnTo>
                <a:lnTo>
                  <a:pt x="57880" y="57856"/>
                </a:lnTo>
                <a:lnTo>
                  <a:pt x="57880" y="57231"/>
                </a:lnTo>
                <a:lnTo>
                  <a:pt x="56404" y="57206"/>
                </a:lnTo>
                <a:lnTo>
                  <a:pt x="54928" y="57155"/>
                </a:lnTo>
                <a:lnTo>
                  <a:pt x="53476" y="57055"/>
                </a:lnTo>
                <a:lnTo>
                  <a:pt x="52025" y="56930"/>
                </a:lnTo>
                <a:lnTo>
                  <a:pt x="50599" y="56755"/>
                </a:lnTo>
                <a:lnTo>
                  <a:pt x="49172" y="56555"/>
                </a:lnTo>
                <a:lnTo>
                  <a:pt x="47746" y="56330"/>
                </a:lnTo>
                <a:lnTo>
                  <a:pt x="46345" y="56054"/>
                </a:lnTo>
                <a:lnTo>
                  <a:pt x="44968" y="55754"/>
                </a:lnTo>
                <a:lnTo>
                  <a:pt x="43592" y="55429"/>
                </a:lnTo>
                <a:lnTo>
                  <a:pt x="42216" y="55053"/>
                </a:lnTo>
                <a:lnTo>
                  <a:pt x="40864" y="54653"/>
                </a:lnTo>
                <a:lnTo>
                  <a:pt x="39538" y="54203"/>
                </a:lnTo>
                <a:lnTo>
                  <a:pt x="38212" y="53752"/>
                </a:lnTo>
                <a:lnTo>
                  <a:pt x="36911" y="53252"/>
                </a:lnTo>
                <a:lnTo>
                  <a:pt x="35609" y="52726"/>
                </a:lnTo>
                <a:lnTo>
                  <a:pt x="34333" y="52151"/>
                </a:lnTo>
                <a:lnTo>
                  <a:pt x="33082" y="51575"/>
                </a:lnTo>
                <a:lnTo>
                  <a:pt x="31831" y="50950"/>
                </a:lnTo>
                <a:lnTo>
                  <a:pt x="30605" y="50299"/>
                </a:lnTo>
                <a:lnTo>
                  <a:pt x="29403" y="49623"/>
                </a:lnTo>
                <a:lnTo>
                  <a:pt x="28227" y="48923"/>
                </a:lnTo>
                <a:lnTo>
                  <a:pt x="27051" y="48197"/>
                </a:lnTo>
                <a:lnTo>
                  <a:pt x="25900" y="47446"/>
                </a:lnTo>
                <a:lnTo>
                  <a:pt x="24749" y="46645"/>
                </a:lnTo>
                <a:lnTo>
                  <a:pt x="23648" y="45845"/>
                </a:lnTo>
                <a:lnTo>
                  <a:pt x="22547" y="44994"/>
                </a:lnTo>
                <a:lnTo>
                  <a:pt x="21496" y="44143"/>
                </a:lnTo>
                <a:lnTo>
                  <a:pt x="20445" y="43242"/>
                </a:lnTo>
                <a:lnTo>
                  <a:pt x="19419" y="42341"/>
                </a:lnTo>
                <a:lnTo>
                  <a:pt x="18393" y="41390"/>
                </a:lnTo>
                <a:lnTo>
                  <a:pt x="17417" y="40440"/>
                </a:lnTo>
                <a:lnTo>
                  <a:pt x="16466" y="39464"/>
                </a:lnTo>
                <a:lnTo>
                  <a:pt x="15515" y="38463"/>
                </a:lnTo>
                <a:lnTo>
                  <a:pt x="14614" y="37437"/>
                </a:lnTo>
                <a:lnTo>
                  <a:pt x="13714" y="36386"/>
                </a:lnTo>
                <a:lnTo>
                  <a:pt x="12863" y="35310"/>
                </a:lnTo>
                <a:lnTo>
                  <a:pt x="12012" y="34209"/>
                </a:lnTo>
                <a:lnTo>
                  <a:pt x="11211" y="33108"/>
                </a:lnTo>
                <a:lnTo>
                  <a:pt x="10435" y="31956"/>
                </a:lnTo>
                <a:lnTo>
                  <a:pt x="9660" y="30805"/>
                </a:lnTo>
                <a:lnTo>
                  <a:pt x="8934" y="29654"/>
                </a:lnTo>
                <a:lnTo>
                  <a:pt x="8233" y="28453"/>
                </a:lnTo>
                <a:lnTo>
                  <a:pt x="7558" y="27252"/>
                </a:lnTo>
                <a:lnTo>
                  <a:pt x="6907" y="26026"/>
                </a:lnTo>
                <a:lnTo>
                  <a:pt x="6281" y="24775"/>
                </a:lnTo>
                <a:lnTo>
                  <a:pt x="5706" y="23523"/>
                </a:lnTo>
                <a:lnTo>
                  <a:pt x="5130" y="22247"/>
                </a:lnTo>
                <a:lnTo>
                  <a:pt x="4605" y="20946"/>
                </a:lnTo>
                <a:lnTo>
                  <a:pt x="4104" y="19645"/>
                </a:lnTo>
                <a:lnTo>
                  <a:pt x="3654" y="18318"/>
                </a:lnTo>
                <a:lnTo>
                  <a:pt x="3204" y="16992"/>
                </a:lnTo>
                <a:lnTo>
                  <a:pt x="2803" y="15641"/>
                </a:lnTo>
                <a:lnTo>
                  <a:pt x="2453" y="14290"/>
                </a:lnTo>
                <a:lnTo>
                  <a:pt x="2102" y="12888"/>
                </a:lnTo>
                <a:lnTo>
                  <a:pt x="1802" y="11512"/>
                </a:lnTo>
                <a:lnTo>
                  <a:pt x="1527" y="10111"/>
                </a:lnTo>
                <a:lnTo>
                  <a:pt x="1302" y="8684"/>
                </a:lnTo>
                <a:lnTo>
                  <a:pt x="1102" y="7258"/>
                </a:lnTo>
                <a:lnTo>
                  <a:pt x="926" y="5831"/>
                </a:lnTo>
                <a:lnTo>
                  <a:pt x="801" y="4380"/>
                </a:lnTo>
                <a:lnTo>
                  <a:pt x="701" y="2929"/>
                </a:lnTo>
                <a:lnTo>
                  <a:pt x="651" y="1477"/>
                </a:lnTo>
                <a:lnTo>
                  <a:pt x="626" y="1"/>
                </a:lnTo>
                <a:close/>
              </a:path>
            </a:pathLst>
          </a:custGeom>
          <a:solidFill>
            <a:schemeClr val="accent3"/>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3"/>
          <p:cNvSpPr txBox="1"/>
          <p:nvPr/>
        </p:nvSpPr>
        <p:spPr>
          <a:xfrm>
            <a:off x="4336059" y="1447255"/>
            <a:ext cx="5607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damina"/>
                <a:ea typeface="Adamina"/>
                <a:cs typeface="Adamina"/>
                <a:sym typeface="Adamina"/>
              </a:rPr>
              <a:t>1</a:t>
            </a:r>
            <a:endParaRPr sz="2000">
              <a:solidFill>
                <a:schemeClr val="dk1"/>
              </a:solidFill>
              <a:latin typeface="Adamina"/>
              <a:ea typeface="Adamina"/>
              <a:cs typeface="Adamina"/>
              <a:sym typeface="Adamina"/>
            </a:endParaRPr>
          </a:p>
        </p:txBody>
      </p:sp>
      <p:sp>
        <p:nvSpPr>
          <p:cNvPr id="1041" name="Google Shape;1041;p33"/>
          <p:cNvSpPr txBox="1"/>
          <p:nvPr/>
        </p:nvSpPr>
        <p:spPr>
          <a:xfrm>
            <a:off x="5462501" y="2550054"/>
            <a:ext cx="5607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damina"/>
                <a:ea typeface="Adamina"/>
                <a:cs typeface="Adamina"/>
                <a:sym typeface="Adamina"/>
              </a:rPr>
              <a:t>2</a:t>
            </a:r>
            <a:endParaRPr sz="2000">
              <a:solidFill>
                <a:schemeClr val="dk1"/>
              </a:solidFill>
              <a:latin typeface="Adamina"/>
              <a:ea typeface="Adamina"/>
              <a:cs typeface="Adamina"/>
              <a:sym typeface="Adamina"/>
            </a:endParaRPr>
          </a:p>
        </p:txBody>
      </p:sp>
      <p:sp>
        <p:nvSpPr>
          <p:cNvPr id="1042" name="Google Shape;1042;p33"/>
          <p:cNvSpPr txBox="1"/>
          <p:nvPr/>
        </p:nvSpPr>
        <p:spPr>
          <a:xfrm>
            <a:off x="4336059" y="3717902"/>
            <a:ext cx="5607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damina"/>
                <a:ea typeface="Adamina"/>
                <a:cs typeface="Adamina"/>
                <a:sym typeface="Adamina"/>
              </a:rPr>
              <a:t>3</a:t>
            </a:r>
            <a:endParaRPr sz="2000">
              <a:solidFill>
                <a:schemeClr val="dk1"/>
              </a:solidFill>
              <a:latin typeface="Adamina"/>
              <a:ea typeface="Adamina"/>
              <a:cs typeface="Adamina"/>
              <a:sym typeface="Adamina"/>
            </a:endParaRPr>
          </a:p>
        </p:txBody>
      </p:sp>
      <p:sp>
        <p:nvSpPr>
          <p:cNvPr id="1043" name="Google Shape;1043;p33"/>
          <p:cNvSpPr txBox="1"/>
          <p:nvPr/>
        </p:nvSpPr>
        <p:spPr>
          <a:xfrm>
            <a:off x="3133432" y="2550054"/>
            <a:ext cx="5607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damina"/>
                <a:ea typeface="Adamina"/>
                <a:cs typeface="Adamina"/>
                <a:sym typeface="Adamina"/>
              </a:rPr>
              <a:t>4</a:t>
            </a:r>
            <a:endParaRPr sz="2000">
              <a:solidFill>
                <a:schemeClr val="dk1"/>
              </a:solidFill>
              <a:latin typeface="Adamina"/>
              <a:ea typeface="Adamina"/>
              <a:cs typeface="Adamina"/>
              <a:sym typeface="Adamina"/>
            </a:endParaRPr>
          </a:p>
        </p:txBody>
      </p:sp>
      <p:grpSp>
        <p:nvGrpSpPr>
          <p:cNvPr id="1044" name="Google Shape;1044;p33"/>
          <p:cNvGrpSpPr/>
          <p:nvPr/>
        </p:nvGrpSpPr>
        <p:grpSpPr>
          <a:xfrm>
            <a:off x="3183841" y="1408755"/>
            <a:ext cx="691504" cy="697394"/>
            <a:chOff x="2993310" y="1226402"/>
            <a:chExt cx="779775" cy="786416"/>
          </a:xfrm>
        </p:grpSpPr>
        <p:sp>
          <p:nvSpPr>
            <p:cNvPr id="1045" name="Google Shape;1045;p33"/>
            <p:cNvSpPr/>
            <p:nvPr/>
          </p:nvSpPr>
          <p:spPr>
            <a:xfrm>
              <a:off x="2993310" y="1226402"/>
              <a:ext cx="779775" cy="786416"/>
            </a:xfrm>
            <a:custGeom>
              <a:avLst/>
              <a:gdLst/>
              <a:ahLst/>
              <a:cxnLst/>
              <a:rect l="l" t="t" r="r" b="b"/>
              <a:pathLst>
                <a:path w="78271" h="78898" extrusionOk="0">
                  <a:moveTo>
                    <a:pt x="40829" y="1"/>
                  </a:moveTo>
                  <a:lnTo>
                    <a:pt x="39634" y="20"/>
                  </a:lnTo>
                  <a:lnTo>
                    <a:pt x="38440" y="79"/>
                  </a:lnTo>
                  <a:lnTo>
                    <a:pt x="37265" y="197"/>
                  </a:lnTo>
                  <a:lnTo>
                    <a:pt x="36110" y="353"/>
                  </a:lnTo>
                  <a:lnTo>
                    <a:pt x="34954" y="530"/>
                  </a:lnTo>
                  <a:lnTo>
                    <a:pt x="33799" y="765"/>
                  </a:lnTo>
                  <a:lnTo>
                    <a:pt x="32683" y="1039"/>
                  </a:lnTo>
                  <a:lnTo>
                    <a:pt x="31567" y="1352"/>
                  </a:lnTo>
                  <a:lnTo>
                    <a:pt x="30450" y="1685"/>
                  </a:lnTo>
                  <a:lnTo>
                    <a:pt x="29354" y="2077"/>
                  </a:lnTo>
                  <a:lnTo>
                    <a:pt x="28277" y="2488"/>
                  </a:lnTo>
                  <a:lnTo>
                    <a:pt x="27219" y="2958"/>
                  </a:lnTo>
                  <a:lnTo>
                    <a:pt x="26181" y="3447"/>
                  </a:lnTo>
                  <a:lnTo>
                    <a:pt x="25144" y="3956"/>
                  </a:lnTo>
                  <a:lnTo>
                    <a:pt x="24125" y="4524"/>
                  </a:lnTo>
                  <a:lnTo>
                    <a:pt x="23146" y="5112"/>
                  </a:lnTo>
                  <a:lnTo>
                    <a:pt x="22167" y="5719"/>
                  </a:lnTo>
                  <a:lnTo>
                    <a:pt x="21208" y="6365"/>
                  </a:lnTo>
                  <a:lnTo>
                    <a:pt x="20268" y="7050"/>
                  </a:lnTo>
                  <a:lnTo>
                    <a:pt x="19347" y="7755"/>
                  </a:lnTo>
                  <a:lnTo>
                    <a:pt x="18466" y="8500"/>
                  </a:lnTo>
                  <a:lnTo>
                    <a:pt x="17585" y="9263"/>
                  </a:lnTo>
                  <a:lnTo>
                    <a:pt x="16743" y="10047"/>
                  </a:lnTo>
                  <a:lnTo>
                    <a:pt x="15920" y="10869"/>
                  </a:lnTo>
                  <a:lnTo>
                    <a:pt x="15117" y="11711"/>
                  </a:lnTo>
                  <a:lnTo>
                    <a:pt x="14334" y="12573"/>
                  </a:lnTo>
                  <a:lnTo>
                    <a:pt x="13590" y="13473"/>
                  </a:lnTo>
                  <a:lnTo>
                    <a:pt x="12866" y="14374"/>
                  </a:lnTo>
                  <a:lnTo>
                    <a:pt x="12161" y="15314"/>
                  </a:lnTo>
                  <a:lnTo>
                    <a:pt x="11495" y="16274"/>
                  </a:lnTo>
                  <a:lnTo>
                    <a:pt x="10849" y="17233"/>
                  </a:lnTo>
                  <a:lnTo>
                    <a:pt x="10242" y="18232"/>
                  </a:lnTo>
                  <a:lnTo>
                    <a:pt x="9791" y="18702"/>
                  </a:lnTo>
                  <a:lnTo>
                    <a:pt x="9321" y="19172"/>
                  </a:lnTo>
                  <a:lnTo>
                    <a:pt x="8890" y="19661"/>
                  </a:lnTo>
                  <a:lnTo>
                    <a:pt x="8440" y="20171"/>
                  </a:lnTo>
                  <a:lnTo>
                    <a:pt x="8029" y="20660"/>
                  </a:lnTo>
                  <a:lnTo>
                    <a:pt x="7598" y="21189"/>
                  </a:lnTo>
                  <a:lnTo>
                    <a:pt x="7187" y="21718"/>
                  </a:lnTo>
                  <a:lnTo>
                    <a:pt x="6795" y="22246"/>
                  </a:lnTo>
                  <a:lnTo>
                    <a:pt x="6403" y="22795"/>
                  </a:lnTo>
                  <a:lnTo>
                    <a:pt x="6012" y="23363"/>
                  </a:lnTo>
                  <a:lnTo>
                    <a:pt x="5640" y="23930"/>
                  </a:lnTo>
                  <a:lnTo>
                    <a:pt x="5287" y="24498"/>
                  </a:lnTo>
                  <a:lnTo>
                    <a:pt x="4935" y="25105"/>
                  </a:lnTo>
                  <a:lnTo>
                    <a:pt x="4602" y="25712"/>
                  </a:lnTo>
                  <a:lnTo>
                    <a:pt x="4269" y="26319"/>
                  </a:lnTo>
                  <a:lnTo>
                    <a:pt x="3956" y="26946"/>
                  </a:lnTo>
                  <a:lnTo>
                    <a:pt x="3407" y="28082"/>
                  </a:lnTo>
                  <a:lnTo>
                    <a:pt x="2918" y="29237"/>
                  </a:lnTo>
                  <a:lnTo>
                    <a:pt x="2448" y="30412"/>
                  </a:lnTo>
                  <a:lnTo>
                    <a:pt x="2017" y="31587"/>
                  </a:lnTo>
                  <a:lnTo>
                    <a:pt x="1645" y="32762"/>
                  </a:lnTo>
                  <a:lnTo>
                    <a:pt x="1292" y="33957"/>
                  </a:lnTo>
                  <a:lnTo>
                    <a:pt x="999" y="35151"/>
                  </a:lnTo>
                  <a:lnTo>
                    <a:pt x="725" y="36346"/>
                  </a:lnTo>
                  <a:lnTo>
                    <a:pt x="509" y="37540"/>
                  </a:lnTo>
                  <a:lnTo>
                    <a:pt x="333" y="38754"/>
                  </a:lnTo>
                  <a:lnTo>
                    <a:pt x="176" y="39968"/>
                  </a:lnTo>
                  <a:lnTo>
                    <a:pt x="78" y="41182"/>
                  </a:lnTo>
                  <a:lnTo>
                    <a:pt x="20" y="42377"/>
                  </a:lnTo>
                  <a:lnTo>
                    <a:pt x="0" y="43591"/>
                  </a:lnTo>
                  <a:lnTo>
                    <a:pt x="20" y="44805"/>
                  </a:lnTo>
                  <a:lnTo>
                    <a:pt x="98" y="46019"/>
                  </a:lnTo>
                  <a:lnTo>
                    <a:pt x="196" y="47214"/>
                  </a:lnTo>
                  <a:lnTo>
                    <a:pt x="352" y="48408"/>
                  </a:lnTo>
                  <a:lnTo>
                    <a:pt x="529" y="49603"/>
                  </a:lnTo>
                  <a:lnTo>
                    <a:pt x="764" y="50778"/>
                  </a:lnTo>
                  <a:lnTo>
                    <a:pt x="1038" y="51972"/>
                  </a:lnTo>
                  <a:lnTo>
                    <a:pt x="1371" y="53128"/>
                  </a:lnTo>
                  <a:lnTo>
                    <a:pt x="1723" y="54283"/>
                  </a:lnTo>
                  <a:lnTo>
                    <a:pt x="2134" y="55438"/>
                  </a:lnTo>
                  <a:lnTo>
                    <a:pt x="2585" y="56574"/>
                  </a:lnTo>
                  <a:lnTo>
                    <a:pt x="3074" y="57690"/>
                  </a:lnTo>
                  <a:lnTo>
                    <a:pt x="3623" y="58806"/>
                  </a:lnTo>
                  <a:lnTo>
                    <a:pt x="4191" y="59903"/>
                  </a:lnTo>
                  <a:lnTo>
                    <a:pt x="4817" y="60980"/>
                  </a:lnTo>
                  <a:lnTo>
                    <a:pt x="5150" y="61509"/>
                  </a:lnTo>
                  <a:lnTo>
                    <a:pt x="5503" y="62038"/>
                  </a:lnTo>
                  <a:lnTo>
                    <a:pt x="5855" y="62566"/>
                  </a:lnTo>
                  <a:lnTo>
                    <a:pt x="6208" y="63075"/>
                  </a:lnTo>
                  <a:lnTo>
                    <a:pt x="6580" y="63604"/>
                  </a:lnTo>
                  <a:lnTo>
                    <a:pt x="6971" y="64113"/>
                  </a:lnTo>
                  <a:lnTo>
                    <a:pt x="7696" y="65014"/>
                  </a:lnTo>
                  <a:lnTo>
                    <a:pt x="8460" y="65895"/>
                  </a:lnTo>
                  <a:lnTo>
                    <a:pt x="9223" y="66757"/>
                  </a:lnTo>
                  <a:lnTo>
                    <a:pt x="10007" y="67579"/>
                  </a:lnTo>
                  <a:lnTo>
                    <a:pt x="10829" y="68382"/>
                  </a:lnTo>
                  <a:lnTo>
                    <a:pt x="11651" y="69146"/>
                  </a:lnTo>
                  <a:lnTo>
                    <a:pt x="12513" y="69890"/>
                  </a:lnTo>
                  <a:lnTo>
                    <a:pt x="13375" y="70595"/>
                  </a:lnTo>
                  <a:lnTo>
                    <a:pt x="14256" y="71280"/>
                  </a:lnTo>
                  <a:lnTo>
                    <a:pt x="15176" y="71927"/>
                  </a:lnTo>
                  <a:lnTo>
                    <a:pt x="16077" y="72553"/>
                  </a:lnTo>
                  <a:lnTo>
                    <a:pt x="17017" y="73141"/>
                  </a:lnTo>
                  <a:lnTo>
                    <a:pt x="17957" y="73709"/>
                  </a:lnTo>
                  <a:lnTo>
                    <a:pt x="18936" y="74237"/>
                  </a:lnTo>
                  <a:lnTo>
                    <a:pt x="19896" y="74746"/>
                  </a:lnTo>
                  <a:lnTo>
                    <a:pt x="20894" y="75216"/>
                  </a:lnTo>
                  <a:lnTo>
                    <a:pt x="21893" y="75667"/>
                  </a:lnTo>
                  <a:lnTo>
                    <a:pt x="22892" y="76078"/>
                  </a:lnTo>
                  <a:lnTo>
                    <a:pt x="23910" y="76470"/>
                  </a:lnTo>
                  <a:lnTo>
                    <a:pt x="24948" y="76842"/>
                  </a:lnTo>
                  <a:lnTo>
                    <a:pt x="25986" y="77175"/>
                  </a:lnTo>
                  <a:lnTo>
                    <a:pt x="27023" y="77468"/>
                  </a:lnTo>
                  <a:lnTo>
                    <a:pt x="28081" y="77743"/>
                  </a:lnTo>
                  <a:lnTo>
                    <a:pt x="29138" y="77978"/>
                  </a:lnTo>
                  <a:lnTo>
                    <a:pt x="30215" y="78193"/>
                  </a:lnTo>
                  <a:lnTo>
                    <a:pt x="31273" y="78389"/>
                  </a:lnTo>
                  <a:lnTo>
                    <a:pt x="32350" y="78545"/>
                  </a:lnTo>
                  <a:lnTo>
                    <a:pt x="33427" y="78682"/>
                  </a:lnTo>
                  <a:lnTo>
                    <a:pt x="34523" y="78780"/>
                  </a:lnTo>
                  <a:lnTo>
                    <a:pt x="35601" y="78859"/>
                  </a:lnTo>
                  <a:lnTo>
                    <a:pt x="36697" y="78898"/>
                  </a:lnTo>
                  <a:lnTo>
                    <a:pt x="38812" y="78898"/>
                  </a:lnTo>
                  <a:lnTo>
                    <a:pt x="39850" y="78859"/>
                  </a:lnTo>
                  <a:lnTo>
                    <a:pt x="40888" y="78780"/>
                  </a:lnTo>
                  <a:lnTo>
                    <a:pt x="41926" y="78702"/>
                  </a:lnTo>
                  <a:lnTo>
                    <a:pt x="42944" y="78585"/>
                  </a:lnTo>
                  <a:lnTo>
                    <a:pt x="43982" y="78448"/>
                  </a:lnTo>
                  <a:lnTo>
                    <a:pt x="45000" y="78271"/>
                  </a:lnTo>
                  <a:lnTo>
                    <a:pt x="46038" y="78075"/>
                  </a:lnTo>
                  <a:lnTo>
                    <a:pt x="47056" y="77860"/>
                  </a:lnTo>
                  <a:lnTo>
                    <a:pt x="48055" y="77605"/>
                  </a:lnTo>
                  <a:lnTo>
                    <a:pt x="49073" y="77331"/>
                  </a:lnTo>
                  <a:lnTo>
                    <a:pt x="50072" y="77038"/>
                  </a:lnTo>
                  <a:lnTo>
                    <a:pt x="51070" y="76724"/>
                  </a:lnTo>
                  <a:lnTo>
                    <a:pt x="52050" y="76372"/>
                  </a:lnTo>
                  <a:lnTo>
                    <a:pt x="53029" y="76000"/>
                  </a:lnTo>
                  <a:lnTo>
                    <a:pt x="54008" y="75588"/>
                  </a:lnTo>
                  <a:lnTo>
                    <a:pt x="54967" y="75158"/>
                  </a:lnTo>
                  <a:lnTo>
                    <a:pt x="55907" y="74707"/>
                  </a:lnTo>
                  <a:lnTo>
                    <a:pt x="56847" y="74237"/>
                  </a:lnTo>
                  <a:lnTo>
                    <a:pt x="57787" y="73728"/>
                  </a:lnTo>
                  <a:lnTo>
                    <a:pt x="58708" y="73199"/>
                  </a:lnTo>
                  <a:lnTo>
                    <a:pt x="59608" y="72651"/>
                  </a:lnTo>
                  <a:lnTo>
                    <a:pt x="60509" y="72064"/>
                  </a:lnTo>
                  <a:lnTo>
                    <a:pt x="61371" y="71457"/>
                  </a:lnTo>
                  <a:lnTo>
                    <a:pt x="62252" y="70830"/>
                  </a:lnTo>
                  <a:lnTo>
                    <a:pt x="63094" y="70164"/>
                  </a:lnTo>
                  <a:lnTo>
                    <a:pt x="63936" y="69479"/>
                  </a:lnTo>
                  <a:lnTo>
                    <a:pt x="64758" y="68774"/>
                  </a:lnTo>
                  <a:lnTo>
                    <a:pt x="65561" y="68030"/>
                  </a:lnTo>
                  <a:lnTo>
                    <a:pt x="66345" y="67286"/>
                  </a:lnTo>
                  <a:lnTo>
                    <a:pt x="67108" y="66502"/>
                  </a:lnTo>
                  <a:lnTo>
                    <a:pt x="67852" y="65680"/>
                  </a:lnTo>
                  <a:lnTo>
                    <a:pt x="68714" y="64681"/>
                  </a:lnTo>
                  <a:lnTo>
                    <a:pt x="69556" y="63682"/>
                  </a:lnTo>
                  <a:lnTo>
                    <a:pt x="70339" y="62664"/>
                  </a:lnTo>
                  <a:lnTo>
                    <a:pt x="71084" y="61626"/>
                  </a:lnTo>
                  <a:lnTo>
                    <a:pt x="71788" y="60569"/>
                  </a:lnTo>
                  <a:lnTo>
                    <a:pt x="72474" y="59492"/>
                  </a:lnTo>
                  <a:lnTo>
                    <a:pt x="73101" y="58415"/>
                  </a:lnTo>
                  <a:lnTo>
                    <a:pt x="73708" y="57318"/>
                  </a:lnTo>
                  <a:lnTo>
                    <a:pt x="74256" y="56222"/>
                  </a:lnTo>
                  <a:lnTo>
                    <a:pt x="74785" y="55105"/>
                  </a:lnTo>
                  <a:lnTo>
                    <a:pt x="75274" y="53989"/>
                  </a:lnTo>
                  <a:lnTo>
                    <a:pt x="75705" y="52853"/>
                  </a:lnTo>
                  <a:lnTo>
                    <a:pt x="76116" y="51718"/>
                  </a:lnTo>
                  <a:lnTo>
                    <a:pt x="76508" y="50562"/>
                  </a:lnTo>
                  <a:lnTo>
                    <a:pt x="76841" y="49407"/>
                  </a:lnTo>
                  <a:lnTo>
                    <a:pt x="77134" y="48252"/>
                  </a:lnTo>
                  <a:lnTo>
                    <a:pt x="77409" y="47096"/>
                  </a:lnTo>
                  <a:lnTo>
                    <a:pt x="77624" y="45921"/>
                  </a:lnTo>
                  <a:lnTo>
                    <a:pt x="77820" y="44766"/>
                  </a:lnTo>
                  <a:lnTo>
                    <a:pt x="77976" y="43591"/>
                  </a:lnTo>
                  <a:lnTo>
                    <a:pt x="78114" y="42416"/>
                  </a:lnTo>
                  <a:lnTo>
                    <a:pt x="78192" y="41241"/>
                  </a:lnTo>
                  <a:lnTo>
                    <a:pt x="78251" y="40066"/>
                  </a:lnTo>
                  <a:lnTo>
                    <a:pt x="78270" y="38891"/>
                  </a:lnTo>
                  <a:lnTo>
                    <a:pt x="78251" y="37716"/>
                  </a:lnTo>
                  <a:lnTo>
                    <a:pt x="78192" y="36561"/>
                  </a:lnTo>
                  <a:lnTo>
                    <a:pt x="78094" y="35386"/>
                  </a:lnTo>
                  <a:lnTo>
                    <a:pt x="77976" y="34231"/>
                  </a:lnTo>
                  <a:lnTo>
                    <a:pt x="77820" y="33075"/>
                  </a:lnTo>
                  <a:lnTo>
                    <a:pt x="77644" y="31920"/>
                  </a:lnTo>
                  <a:lnTo>
                    <a:pt x="77409" y="30784"/>
                  </a:lnTo>
                  <a:lnTo>
                    <a:pt x="77154" y="29648"/>
                  </a:lnTo>
                  <a:lnTo>
                    <a:pt x="76860" y="28513"/>
                  </a:lnTo>
                  <a:lnTo>
                    <a:pt x="76547" y="27396"/>
                  </a:lnTo>
                  <a:lnTo>
                    <a:pt x="76194" y="26280"/>
                  </a:lnTo>
                  <a:lnTo>
                    <a:pt x="75803" y="25184"/>
                  </a:lnTo>
                  <a:lnTo>
                    <a:pt x="75372" y="24107"/>
                  </a:lnTo>
                  <a:lnTo>
                    <a:pt x="74922" y="23030"/>
                  </a:lnTo>
                  <a:lnTo>
                    <a:pt x="74432" y="21972"/>
                  </a:lnTo>
                  <a:lnTo>
                    <a:pt x="73923" y="20915"/>
                  </a:lnTo>
                  <a:lnTo>
                    <a:pt x="73375" y="19896"/>
                  </a:lnTo>
                  <a:lnTo>
                    <a:pt x="72787" y="18878"/>
                  </a:lnTo>
                  <a:lnTo>
                    <a:pt x="72180" y="17879"/>
                  </a:lnTo>
                  <a:lnTo>
                    <a:pt x="71534" y="16900"/>
                  </a:lnTo>
                  <a:lnTo>
                    <a:pt x="70849" y="15921"/>
                  </a:lnTo>
                  <a:lnTo>
                    <a:pt x="70144" y="14981"/>
                  </a:lnTo>
                  <a:lnTo>
                    <a:pt x="69419" y="14061"/>
                  </a:lnTo>
                  <a:lnTo>
                    <a:pt x="68636" y="13141"/>
                  </a:lnTo>
                  <a:lnTo>
                    <a:pt x="67852" y="12259"/>
                  </a:lnTo>
                  <a:lnTo>
                    <a:pt x="67010" y="11398"/>
                  </a:lnTo>
                  <a:lnTo>
                    <a:pt x="66149" y="10556"/>
                  </a:lnTo>
                  <a:lnTo>
                    <a:pt x="65268" y="9733"/>
                  </a:lnTo>
                  <a:lnTo>
                    <a:pt x="64347" y="8950"/>
                  </a:lnTo>
                  <a:lnTo>
                    <a:pt x="63388" y="8186"/>
                  </a:lnTo>
                  <a:lnTo>
                    <a:pt x="62409" y="7442"/>
                  </a:lnTo>
                  <a:lnTo>
                    <a:pt x="61410" y="6718"/>
                  </a:lnTo>
                  <a:lnTo>
                    <a:pt x="60372" y="6032"/>
                  </a:lnTo>
                  <a:lnTo>
                    <a:pt x="59315" y="5366"/>
                  </a:lnTo>
                  <a:lnTo>
                    <a:pt x="58218" y="4740"/>
                  </a:lnTo>
                  <a:lnTo>
                    <a:pt x="57082" y="4152"/>
                  </a:lnTo>
                  <a:lnTo>
                    <a:pt x="55946" y="3584"/>
                  </a:lnTo>
                  <a:lnTo>
                    <a:pt x="54752" y="3036"/>
                  </a:lnTo>
                  <a:lnTo>
                    <a:pt x="53557" y="2527"/>
                  </a:lnTo>
                  <a:lnTo>
                    <a:pt x="52304" y="2057"/>
                  </a:lnTo>
                  <a:lnTo>
                    <a:pt x="51580" y="1802"/>
                  </a:lnTo>
                  <a:lnTo>
                    <a:pt x="50855" y="1567"/>
                  </a:lnTo>
                  <a:lnTo>
                    <a:pt x="50131" y="1352"/>
                  </a:lnTo>
                  <a:lnTo>
                    <a:pt x="49406" y="1137"/>
                  </a:lnTo>
                  <a:lnTo>
                    <a:pt x="48681" y="960"/>
                  </a:lnTo>
                  <a:lnTo>
                    <a:pt x="47957" y="784"/>
                  </a:lnTo>
                  <a:lnTo>
                    <a:pt x="47232" y="647"/>
                  </a:lnTo>
                  <a:lnTo>
                    <a:pt x="46527" y="510"/>
                  </a:lnTo>
                  <a:lnTo>
                    <a:pt x="45803" y="393"/>
                  </a:lnTo>
                  <a:lnTo>
                    <a:pt x="45078" y="275"/>
                  </a:lnTo>
                  <a:lnTo>
                    <a:pt x="44373" y="197"/>
                  </a:lnTo>
                  <a:lnTo>
                    <a:pt x="43649" y="118"/>
                  </a:lnTo>
                  <a:lnTo>
                    <a:pt x="42944" y="79"/>
                  </a:lnTo>
                  <a:lnTo>
                    <a:pt x="42239" y="40"/>
                  </a:lnTo>
                  <a:lnTo>
                    <a:pt x="41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3"/>
            <p:cNvSpPr/>
            <p:nvPr/>
          </p:nvSpPr>
          <p:spPr>
            <a:xfrm>
              <a:off x="3089060" y="1325502"/>
              <a:ext cx="578423" cy="585226"/>
            </a:xfrm>
            <a:custGeom>
              <a:avLst/>
              <a:gdLst/>
              <a:ahLst/>
              <a:cxnLst/>
              <a:rect l="l" t="t" r="r" b="b"/>
              <a:pathLst>
                <a:path w="78271" h="78898" extrusionOk="0">
                  <a:moveTo>
                    <a:pt x="40829" y="1"/>
                  </a:moveTo>
                  <a:lnTo>
                    <a:pt x="39634" y="20"/>
                  </a:lnTo>
                  <a:lnTo>
                    <a:pt x="38440" y="79"/>
                  </a:lnTo>
                  <a:lnTo>
                    <a:pt x="37265" y="197"/>
                  </a:lnTo>
                  <a:lnTo>
                    <a:pt x="36110" y="353"/>
                  </a:lnTo>
                  <a:lnTo>
                    <a:pt x="34954" y="530"/>
                  </a:lnTo>
                  <a:lnTo>
                    <a:pt x="33799" y="765"/>
                  </a:lnTo>
                  <a:lnTo>
                    <a:pt x="32683" y="1039"/>
                  </a:lnTo>
                  <a:lnTo>
                    <a:pt x="31567" y="1352"/>
                  </a:lnTo>
                  <a:lnTo>
                    <a:pt x="30450" y="1685"/>
                  </a:lnTo>
                  <a:lnTo>
                    <a:pt x="29354" y="2077"/>
                  </a:lnTo>
                  <a:lnTo>
                    <a:pt x="28277" y="2488"/>
                  </a:lnTo>
                  <a:lnTo>
                    <a:pt x="27219" y="2958"/>
                  </a:lnTo>
                  <a:lnTo>
                    <a:pt x="26181" y="3447"/>
                  </a:lnTo>
                  <a:lnTo>
                    <a:pt x="25144" y="3956"/>
                  </a:lnTo>
                  <a:lnTo>
                    <a:pt x="24125" y="4524"/>
                  </a:lnTo>
                  <a:lnTo>
                    <a:pt x="23146" y="5112"/>
                  </a:lnTo>
                  <a:lnTo>
                    <a:pt x="22167" y="5719"/>
                  </a:lnTo>
                  <a:lnTo>
                    <a:pt x="21208" y="6365"/>
                  </a:lnTo>
                  <a:lnTo>
                    <a:pt x="20268" y="7050"/>
                  </a:lnTo>
                  <a:lnTo>
                    <a:pt x="19347" y="7755"/>
                  </a:lnTo>
                  <a:lnTo>
                    <a:pt x="18466" y="8500"/>
                  </a:lnTo>
                  <a:lnTo>
                    <a:pt x="17585" y="9263"/>
                  </a:lnTo>
                  <a:lnTo>
                    <a:pt x="16743" y="10047"/>
                  </a:lnTo>
                  <a:lnTo>
                    <a:pt x="15920" y="10869"/>
                  </a:lnTo>
                  <a:lnTo>
                    <a:pt x="15117" y="11711"/>
                  </a:lnTo>
                  <a:lnTo>
                    <a:pt x="14334" y="12573"/>
                  </a:lnTo>
                  <a:lnTo>
                    <a:pt x="13590" y="13473"/>
                  </a:lnTo>
                  <a:lnTo>
                    <a:pt x="12866" y="14374"/>
                  </a:lnTo>
                  <a:lnTo>
                    <a:pt x="12161" y="15314"/>
                  </a:lnTo>
                  <a:lnTo>
                    <a:pt x="11495" y="16274"/>
                  </a:lnTo>
                  <a:lnTo>
                    <a:pt x="10849" y="17233"/>
                  </a:lnTo>
                  <a:lnTo>
                    <a:pt x="10242" y="18232"/>
                  </a:lnTo>
                  <a:lnTo>
                    <a:pt x="9791" y="18702"/>
                  </a:lnTo>
                  <a:lnTo>
                    <a:pt x="9321" y="19172"/>
                  </a:lnTo>
                  <a:lnTo>
                    <a:pt x="8890" y="19661"/>
                  </a:lnTo>
                  <a:lnTo>
                    <a:pt x="8440" y="20171"/>
                  </a:lnTo>
                  <a:lnTo>
                    <a:pt x="8029" y="20660"/>
                  </a:lnTo>
                  <a:lnTo>
                    <a:pt x="7598" y="21189"/>
                  </a:lnTo>
                  <a:lnTo>
                    <a:pt x="7187" y="21718"/>
                  </a:lnTo>
                  <a:lnTo>
                    <a:pt x="6795" y="22246"/>
                  </a:lnTo>
                  <a:lnTo>
                    <a:pt x="6403" y="22795"/>
                  </a:lnTo>
                  <a:lnTo>
                    <a:pt x="6012" y="23363"/>
                  </a:lnTo>
                  <a:lnTo>
                    <a:pt x="5640" y="23930"/>
                  </a:lnTo>
                  <a:lnTo>
                    <a:pt x="5287" y="24498"/>
                  </a:lnTo>
                  <a:lnTo>
                    <a:pt x="4935" y="25105"/>
                  </a:lnTo>
                  <a:lnTo>
                    <a:pt x="4602" y="25712"/>
                  </a:lnTo>
                  <a:lnTo>
                    <a:pt x="4269" y="26319"/>
                  </a:lnTo>
                  <a:lnTo>
                    <a:pt x="3956" y="26946"/>
                  </a:lnTo>
                  <a:lnTo>
                    <a:pt x="3407" y="28082"/>
                  </a:lnTo>
                  <a:lnTo>
                    <a:pt x="2918" y="29237"/>
                  </a:lnTo>
                  <a:lnTo>
                    <a:pt x="2448" y="30412"/>
                  </a:lnTo>
                  <a:lnTo>
                    <a:pt x="2017" y="31587"/>
                  </a:lnTo>
                  <a:lnTo>
                    <a:pt x="1645" y="32762"/>
                  </a:lnTo>
                  <a:lnTo>
                    <a:pt x="1292" y="33957"/>
                  </a:lnTo>
                  <a:lnTo>
                    <a:pt x="999" y="35151"/>
                  </a:lnTo>
                  <a:lnTo>
                    <a:pt x="725" y="36346"/>
                  </a:lnTo>
                  <a:lnTo>
                    <a:pt x="509" y="37540"/>
                  </a:lnTo>
                  <a:lnTo>
                    <a:pt x="333" y="38754"/>
                  </a:lnTo>
                  <a:lnTo>
                    <a:pt x="176" y="39968"/>
                  </a:lnTo>
                  <a:lnTo>
                    <a:pt x="78" y="41182"/>
                  </a:lnTo>
                  <a:lnTo>
                    <a:pt x="20" y="42377"/>
                  </a:lnTo>
                  <a:lnTo>
                    <a:pt x="0" y="43591"/>
                  </a:lnTo>
                  <a:lnTo>
                    <a:pt x="20" y="44805"/>
                  </a:lnTo>
                  <a:lnTo>
                    <a:pt x="98" y="46019"/>
                  </a:lnTo>
                  <a:lnTo>
                    <a:pt x="196" y="47214"/>
                  </a:lnTo>
                  <a:lnTo>
                    <a:pt x="352" y="48408"/>
                  </a:lnTo>
                  <a:lnTo>
                    <a:pt x="529" y="49603"/>
                  </a:lnTo>
                  <a:lnTo>
                    <a:pt x="764" y="50778"/>
                  </a:lnTo>
                  <a:lnTo>
                    <a:pt x="1038" y="51972"/>
                  </a:lnTo>
                  <a:lnTo>
                    <a:pt x="1371" y="53128"/>
                  </a:lnTo>
                  <a:lnTo>
                    <a:pt x="1723" y="54283"/>
                  </a:lnTo>
                  <a:lnTo>
                    <a:pt x="2134" y="55438"/>
                  </a:lnTo>
                  <a:lnTo>
                    <a:pt x="2585" y="56574"/>
                  </a:lnTo>
                  <a:lnTo>
                    <a:pt x="3074" y="57690"/>
                  </a:lnTo>
                  <a:lnTo>
                    <a:pt x="3623" y="58806"/>
                  </a:lnTo>
                  <a:lnTo>
                    <a:pt x="4191" y="59903"/>
                  </a:lnTo>
                  <a:lnTo>
                    <a:pt x="4817" y="60980"/>
                  </a:lnTo>
                  <a:lnTo>
                    <a:pt x="5150" y="61509"/>
                  </a:lnTo>
                  <a:lnTo>
                    <a:pt x="5503" y="62038"/>
                  </a:lnTo>
                  <a:lnTo>
                    <a:pt x="5855" y="62566"/>
                  </a:lnTo>
                  <a:lnTo>
                    <a:pt x="6208" y="63075"/>
                  </a:lnTo>
                  <a:lnTo>
                    <a:pt x="6580" y="63604"/>
                  </a:lnTo>
                  <a:lnTo>
                    <a:pt x="6971" y="64113"/>
                  </a:lnTo>
                  <a:lnTo>
                    <a:pt x="7696" y="65014"/>
                  </a:lnTo>
                  <a:lnTo>
                    <a:pt x="8460" y="65895"/>
                  </a:lnTo>
                  <a:lnTo>
                    <a:pt x="9223" y="66757"/>
                  </a:lnTo>
                  <a:lnTo>
                    <a:pt x="10007" y="67579"/>
                  </a:lnTo>
                  <a:lnTo>
                    <a:pt x="10829" y="68382"/>
                  </a:lnTo>
                  <a:lnTo>
                    <a:pt x="11651" y="69146"/>
                  </a:lnTo>
                  <a:lnTo>
                    <a:pt x="12513" y="69890"/>
                  </a:lnTo>
                  <a:lnTo>
                    <a:pt x="13375" y="70595"/>
                  </a:lnTo>
                  <a:lnTo>
                    <a:pt x="14256" y="71280"/>
                  </a:lnTo>
                  <a:lnTo>
                    <a:pt x="15176" y="71927"/>
                  </a:lnTo>
                  <a:lnTo>
                    <a:pt x="16077" y="72553"/>
                  </a:lnTo>
                  <a:lnTo>
                    <a:pt x="17017" y="73141"/>
                  </a:lnTo>
                  <a:lnTo>
                    <a:pt x="17957" y="73709"/>
                  </a:lnTo>
                  <a:lnTo>
                    <a:pt x="18936" y="74237"/>
                  </a:lnTo>
                  <a:lnTo>
                    <a:pt x="19896" y="74746"/>
                  </a:lnTo>
                  <a:lnTo>
                    <a:pt x="20894" y="75216"/>
                  </a:lnTo>
                  <a:lnTo>
                    <a:pt x="21893" y="75667"/>
                  </a:lnTo>
                  <a:lnTo>
                    <a:pt x="22892" y="76078"/>
                  </a:lnTo>
                  <a:lnTo>
                    <a:pt x="23910" y="76470"/>
                  </a:lnTo>
                  <a:lnTo>
                    <a:pt x="24948" y="76842"/>
                  </a:lnTo>
                  <a:lnTo>
                    <a:pt x="25986" y="77175"/>
                  </a:lnTo>
                  <a:lnTo>
                    <a:pt x="27023" y="77468"/>
                  </a:lnTo>
                  <a:lnTo>
                    <a:pt x="28081" y="77743"/>
                  </a:lnTo>
                  <a:lnTo>
                    <a:pt x="29138" y="77978"/>
                  </a:lnTo>
                  <a:lnTo>
                    <a:pt x="30215" y="78193"/>
                  </a:lnTo>
                  <a:lnTo>
                    <a:pt x="31273" y="78389"/>
                  </a:lnTo>
                  <a:lnTo>
                    <a:pt x="32350" y="78545"/>
                  </a:lnTo>
                  <a:lnTo>
                    <a:pt x="33427" y="78682"/>
                  </a:lnTo>
                  <a:lnTo>
                    <a:pt x="34523" y="78780"/>
                  </a:lnTo>
                  <a:lnTo>
                    <a:pt x="35601" y="78859"/>
                  </a:lnTo>
                  <a:lnTo>
                    <a:pt x="36697" y="78898"/>
                  </a:lnTo>
                  <a:lnTo>
                    <a:pt x="38812" y="78898"/>
                  </a:lnTo>
                  <a:lnTo>
                    <a:pt x="39850" y="78859"/>
                  </a:lnTo>
                  <a:lnTo>
                    <a:pt x="40888" y="78780"/>
                  </a:lnTo>
                  <a:lnTo>
                    <a:pt x="41926" y="78702"/>
                  </a:lnTo>
                  <a:lnTo>
                    <a:pt x="42944" y="78585"/>
                  </a:lnTo>
                  <a:lnTo>
                    <a:pt x="43982" y="78448"/>
                  </a:lnTo>
                  <a:lnTo>
                    <a:pt x="45000" y="78271"/>
                  </a:lnTo>
                  <a:lnTo>
                    <a:pt x="46038" y="78075"/>
                  </a:lnTo>
                  <a:lnTo>
                    <a:pt x="47056" y="77860"/>
                  </a:lnTo>
                  <a:lnTo>
                    <a:pt x="48055" y="77605"/>
                  </a:lnTo>
                  <a:lnTo>
                    <a:pt x="49073" y="77331"/>
                  </a:lnTo>
                  <a:lnTo>
                    <a:pt x="50072" y="77038"/>
                  </a:lnTo>
                  <a:lnTo>
                    <a:pt x="51070" y="76724"/>
                  </a:lnTo>
                  <a:lnTo>
                    <a:pt x="52050" y="76372"/>
                  </a:lnTo>
                  <a:lnTo>
                    <a:pt x="53029" y="76000"/>
                  </a:lnTo>
                  <a:lnTo>
                    <a:pt x="54008" y="75588"/>
                  </a:lnTo>
                  <a:lnTo>
                    <a:pt x="54967" y="75158"/>
                  </a:lnTo>
                  <a:lnTo>
                    <a:pt x="55907" y="74707"/>
                  </a:lnTo>
                  <a:lnTo>
                    <a:pt x="56847" y="74237"/>
                  </a:lnTo>
                  <a:lnTo>
                    <a:pt x="57787" y="73728"/>
                  </a:lnTo>
                  <a:lnTo>
                    <a:pt x="58708" y="73199"/>
                  </a:lnTo>
                  <a:lnTo>
                    <a:pt x="59608" y="72651"/>
                  </a:lnTo>
                  <a:lnTo>
                    <a:pt x="60509" y="72064"/>
                  </a:lnTo>
                  <a:lnTo>
                    <a:pt x="61371" y="71457"/>
                  </a:lnTo>
                  <a:lnTo>
                    <a:pt x="62252" y="70830"/>
                  </a:lnTo>
                  <a:lnTo>
                    <a:pt x="63094" y="70164"/>
                  </a:lnTo>
                  <a:lnTo>
                    <a:pt x="63936" y="69479"/>
                  </a:lnTo>
                  <a:lnTo>
                    <a:pt x="64758" y="68774"/>
                  </a:lnTo>
                  <a:lnTo>
                    <a:pt x="65561" y="68030"/>
                  </a:lnTo>
                  <a:lnTo>
                    <a:pt x="66345" y="67286"/>
                  </a:lnTo>
                  <a:lnTo>
                    <a:pt x="67108" y="66502"/>
                  </a:lnTo>
                  <a:lnTo>
                    <a:pt x="67852" y="65680"/>
                  </a:lnTo>
                  <a:lnTo>
                    <a:pt x="68714" y="64681"/>
                  </a:lnTo>
                  <a:lnTo>
                    <a:pt x="69556" y="63682"/>
                  </a:lnTo>
                  <a:lnTo>
                    <a:pt x="70339" y="62664"/>
                  </a:lnTo>
                  <a:lnTo>
                    <a:pt x="71084" y="61626"/>
                  </a:lnTo>
                  <a:lnTo>
                    <a:pt x="71788" y="60569"/>
                  </a:lnTo>
                  <a:lnTo>
                    <a:pt x="72474" y="59492"/>
                  </a:lnTo>
                  <a:lnTo>
                    <a:pt x="73101" y="58415"/>
                  </a:lnTo>
                  <a:lnTo>
                    <a:pt x="73708" y="57318"/>
                  </a:lnTo>
                  <a:lnTo>
                    <a:pt x="74256" y="56222"/>
                  </a:lnTo>
                  <a:lnTo>
                    <a:pt x="74785" y="55105"/>
                  </a:lnTo>
                  <a:lnTo>
                    <a:pt x="75274" y="53989"/>
                  </a:lnTo>
                  <a:lnTo>
                    <a:pt x="75705" y="52853"/>
                  </a:lnTo>
                  <a:lnTo>
                    <a:pt x="76116" y="51718"/>
                  </a:lnTo>
                  <a:lnTo>
                    <a:pt x="76508" y="50562"/>
                  </a:lnTo>
                  <a:lnTo>
                    <a:pt x="76841" y="49407"/>
                  </a:lnTo>
                  <a:lnTo>
                    <a:pt x="77134" y="48252"/>
                  </a:lnTo>
                  <a:lnTo>
                    <a:pt x="77409" y="47096"/>
                  </a:lnTo>
                  <a:lnTo>
                    <a:pt x="77624" y="45921"/>
                  </a:lnTo>
                  <a:lnTo>
                    <a:pt x="77820" y="44766"/>
                  </a:lnTo>
                  <a:lnTo>
                    <a:pt x="77976" y="43591"/>
                  </a:lnTo>
                  <a:lnTo>
                    <a:pt x="78114" y="42416"/>
                  </a:lnTo>
                  <a:lnTo>
                    <a:pt x="78192" y="41241"/>
                  </a:lnTo>
                  <a:lnTo>
                    <a:pt x="78251" y="40066"/>
                  </a:lnTo>
                  <a:lnTo>
                    <a:pt x="78270" y="38891"/>
                  </a:lnTo>
                  <a:lnTo>
                    <a:pt x="78251" y="37716"/>
                  </a:lnTo>
                  <a:lnTo>
                    <a:pt x="78192" y="36561"/>
                  </a:lnTo>
                  <a:lnTo>
                    <a:pt x="78094" y="35386"/>
                  </a:lnTo>
                  <a:lnTo>
                    <a:pt x="77976" y="34231"/>
                  </a:lnTo>
                  <a:lnTo>
                    <a:pt x="77820" y="33075"/>
                  </a:lnTo>
                  <a:lnTo>
                    <a:pt x="77644" y="31920"/>
                  </a:lnTo>
                  <a:lnTo>
                    <a:pt x="77409" y="30784"/>
                  </a:lnTo>
                  <a:lnTo>
                    <a:pt x="77154" y="29648"/>
                  </a:lnTo>
                  <a:lnTo>
                    <a:pt x="76860" y="28513"/>
                  </a:lnTo>
                  <a:lnTo>
                    <a:pt x="76547" y="27396"/>
                  </a:lnTo>
                  <a:lnTo>
                    <a:pt x="76194" y="26280"/>
                  </a:lnTo>
                  <a:lnTo>
                    <a:pt x="75803" y="25184"/>
                  </a:lnTo>
                  <a:lnTo>
                    <a:pt x="75372" y="24107"/>
                  </a:lnTo>
                  <a:lnTo>
                    <a:pt x="74922" y="23030"/>
                  </a:lnTo>
                  <a:lnTo>
                    <a:pt x="74432" y="21972"/>
                  </a:lnTo>
                  <a:lnTo>
                    <a:pt x="73923" y="20915"/>
                  </a:lnTo>
                  <a:lnTo>
                    <a:pt x="73375" y="19896"/>
                  </a:lnTo>
                  <a:lnTo>
                    <a:pt x="72787" y="18878"/>
                  </a:lnTo>
                  <a:lnTo>
                    <a:pt x="72180" y="17879"/>
                  </a:lnTo>
                  <a:lnTo>
                    <a:pt x="71534" y="16900"/>
                  </a:lnTo>
                  <a:lnTo>
                    <a:pt x="70849" y="15921"/>
                  </a:lnTo>
                  <a:lnTo>
                    <a:pt x="70144" y="14981"/>
                  </a:lnTo>
                  <a:lnTo>
                    <a:pt x="69419" y="14061"/>
                  </a:lnTo>
                  <a:lnTo>
                    <a:pt x="68636" y="13141"/>
                  </a:lnTo>
                  <a:lnTo>
                    <a:pt x="67852" y="12259"/>
                  </a:lnTo>
                  <a:lnTo>
                    <a:pt x="67010" y="11398"/>
                  </a:lnTo>
                  <a:lnTo>
                    <a:pt x="66149" y="10556"/>
                  </a:lnTo>
                  <a:lnTo>
                    <a:pt x="65268" y="9733"/>
                  </a:lnTo>
                  <a:lnTo>
                    <a:pt x="64347" y="8950"/>
                  </a:lnTo>
                  <a:lnTo>
                    <a:pt x="63388" y="8186"/>
                  </a:lnTo>
                  <a:lnTo>
                    <a:pt x="62409" y="7442"/>
                  </a:lnTo>
                  <a:lnTo>
                    <a:pt x="61410" y="6718"/>
                  </a:lnTo>
                  <a:lnTo>
                    <a:pt x="60372" y="6032"/>
                  </a:lnTo>
                  <a:lnTo>
                    <a:pt x="59315" y="5366"/>
                  </a:lnTo>
                  <a:lnTo>
                    <a:pt x="58218" y="4740"/>
                  </a:lnTo>
                  <a:lnTo>
                    <a:pt x="57082" y="4152"/>
                  </a:lnTo>
                  <a:lnTo>
                    <a:pt x="55946" y="3584"/>
                  </a:lnTo>
                  <a:lnTo>
                    <a:pt x="54752" y="3036"/>
                  </a:lnTo>
                  <a:lnTo>
                    <a:pt x="53557" y="2527"/>
                  </a:lnTo>
                  <a:lnTo>
                    <a:pt x="52304" y="2057"/>
                  </a:lnTo>
                  <a:lnTo>
                    <a:pt x="51580" y="1802"/>
                  </a:lnTo>
                  <a:lnTo>
                    <a:pt x="50855" y="1567"/>
                  </a:lnTo>
                  <a:lnTo>
                    <a:pt x="50131" y="1352"/>
                  </a:lnTo>
                  <a:lnTo>
                    <a:pt x="49406" y="1137"/>
                  </a:lnTo>
                  <a:lnTo>
                    <a:pt x="48681" y="960"/>
                  </a:lnTo>
                  <a:lnTo>
                    <a:pt x="47957" y="784"/>
                  </a:lnTo>
                  <a:lnTo>
                    <a:pt x="47232" y="647"/>
                  </a:lnTo>
                  <a:lnTo>
                    <a:pt x="46527" y="510"/>
                  </a:lnTo>
                  <a:lnTo>
                    <a:pt x="45803" y="393"/>
                  </a:lnTo>
                  <a:lnTo>
                    <a:pt x="45078" y="275"/>
                  </a:lnTo>
                  <a:lnTo>
                    <a:pt x="44373" y="197"/>
                  </a:lnTo>
                  <a:lnTo>
                    <a:pt x="43649" y="118"/>
                  </a:lnTo>
                  <a:lnTo>
                    <a:pt x="42944" y="79"/>
                  </a:lnTo>
                  <a:lnTo>
                    <a:pt x="42239" y="40"/>
                  </a:lnTo>
                  <a:lnTo>
                    <a:pt x="41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33"/>
          <p:cNvGrpSpPr/>
          <p:nvPr/>
        </p:nvGrpSpPr>
        <p:grpSpPr>
          <a:xfrm>
            <a:off x="5291270" y="1408755"/>
            <a:ext cx="691504" cy="697394"/>
            <a:chOff x="2993310" y="1226402"/>
            <a:chExt cx="779775" cy="786416"/>
          </a:xfrm>
        </p:grpSpPr>
        <p:sp>
          <p:nvSpPr>
            <p:cNvPr id="1048" name="Google Shape;1048;p33"/>
            <p:cNvSpPr/>
            <p:nvPr/>
          </p:nvSpPr>
          <p:spPr>
            <a:xfrm>
              <a:off x="2993310" y="1226402"/>
              <a:ext cx="779775" cy="786416"/>
            </a:xfrm>
            <a:custGeom>
              <a:avLst/>
              <a:gdLst/>
              <a:ahLst/>
              <a:cxnLst/>
              <a:rect l="l" t="t" r="r" b="b"/>
              <a:pathLst>
                <a:path w="78271" h="78898" extrusionOk="0">
                  <a:moveTo>
                    <a:pt x="40829" y="1"/>
                  </a:moveTo>
                  <a:lnTo>
                    <a:pt x="39634" y="20"/>
                  </a:lnTo>
                  <a:lnTo>
                    <a:pt x="38440" y="79"/>
                  </a:lnTo>
                  <a:lnTo>
                    <a:pt x="37265" y="197"/>
                  </a:lnTo>
                  <a:lnTo>
                    <a:pt x="36110" y="353"/>
                  </a:lnTo>
                  <a:lnTo>
                    <a:pt x="34954" y="530"/>
                  </a:lnTo>
                  <a:lnTo>
                    <a:pt x="33799" y="765"/>
                  </a:lnTo>
                  <a:lnTo>
                    <a:pt x="32683" y="1039"/>
                  </a:lnTo>
                  <a:lnTo>
                    <a:pt x="31567" y="1352"/>
                  </a:lnTo>
                  <a:lnTo>
                    <a:pt x="30450" y="1685"/>
                  </a:lnTo>
                  <a:lnTo>
                    <a:pt x="29354" y="2077"/>
                  </a:lnTo>
                  <a:lnTo>
                    <a:pt x="28277" y="2488"/>
                  </a:lnTo>
                  <a:lnTo>
                    <a:pt x="27219" y="2958"/>
                  </a:lnTo>
                  <a:lnTo>
                    <a:pt x="26181" y="3447"/>
                  </a:lnTo>
                  <a:lnTo>
                    <a:pt x="25144" y="3956"/>
                  </a:lnTo>
                  <a:lnTo>
                    <a:pt x="24125" y="4524"/>
                  </a:lnTo>
                  <a:lnTo>
                    <a:pt x="23146" y="5112"/>
                  </a:lnTo>
                  <a:lnTo>
                    <a:pt x="22167" y="5719"/>
                  </a:lnTo>
                  <a:lnTo>
                    <a:pt x="21208" y="6365"/>
                  </a:lnTo>
                  <a:lnTo>
                    <a:pt x="20268" y="7050"/>
                  </a:lnTo>
                  <a:lnTo>
                    <a:pt x="19347" y="7755"/>
                  </a:lnTo>
                  <a:lnTo>
                    <a:pt x="18466" y="8500"/>
                  </a:lnTo>
                  <a:lnTo>
                    <a:pt x="17585" y="9263"/>
                  </a:lnTo>
                  <a:lnTo>
                    <a:pt x="16743" y="10047"/>
                  </a:lnTo>
                  <a:lnTo>
                    <a:pt x="15920" y="10869"/>
                  </a:lnTo>
                  <a:lnTo>
                    <a:pt x="15117" y="11711"/>
                  </a:lnTo>
                  <a:lnTo>
                    <a:pt x="14334" y="12573"/>
                  </a:lnTo>
                  <a:lnTo>
                    <a:pt x="13590" y="13473"/>
                  </a:lnTo>
                  <a:lnTo>
                    <a:pt x="12866" y="14374"/>
                  </a:lnTo>
                  <a:lnTo>
                    <a:pt x="12161" y="15314"/>
                  </a:lnTo>
                  <a:lnTo>
                    <a:pt x="11495" y="16274"/>
                  </a:lnTo>
                  <a:lnTo>
                    <a:pt x="10849" y="17233"/>
                  </a:lnTo>
                  <a:lnTo>
                    <a:pt x="10242" y="18232"/>
                  </a:lnTo>
                  <a:lnTo>
                    <a:pt x="9791" y="18702"/>
                  </a:lnTo>
                  <a:lnTo>
                    <a:pt x="9321" y="19172"/>
                  </a:lnTo>
                  <a:lnTo>
                    <a:pt x="8890" y="19661"/>
                  </a:lnTo>
                  <a:lnTo>
                    <a:pt x="8440" y="20171"/>
                  </a:lnTo>
                  <a:lnTo>
                    <a:pt x="8029" y="20660"/>
                  </a:lnTo>
                  <a:lnTo>
                    <a:pt x="7598" y="21189"/>
                  </a:lnTo>
                  <a:lnTo>
                    <a:pt x="7187" y="21718"/>
                  </a:lnTo>
                  <a:lnTo>
                    <a:pt x="6795" y="22246"/>
                  </a:lnTo>
                  <a:lnTo>
                    <a:pt x="6403" y="22795"/>
                  </a:lnTo>
                  <a:lnTo>
                    <a:pt x="6012" y="23363"/>
                  </a:lnTo>
                  <a:lnTo>
                    <a:pt x="5640" y="23930"/>
                  </a:lnTo>
                  <a:lnTo>
                    <a:pt x="5287" y="24498"/>
                  </a:lnTo>
                  <a:lnTo>
                    <a:pt x="4935" y="25105"/>
                  </a:lnTo>
                  <a:lnTo>
                    <a:pt x="4602" y="25712"/>
                  </a:lnTo>
                  <a:lnTo>
                    <a:pt x="4269" y="26319"/>
                  </a:lnTo>
                  <a:lnTo>
                    <a:pt x="3956" y="26946"/>
                  </a:lnTo>
                  <a:lnTo>
                    <a:pt x="3407" y="28082"/>
                  </a:lnTo>
                  <a:lnTo>
                    <a:pt x="2918" y="29237"/>
                  </a:lnTo>
                  <a:lnTo>
                    <a:pt x="2448" y="30412"/>
                  </a:lnTo>
                  <a:lnTo>
                    <a:pt x="2017" y="31587"/>
                  </a:lnTo>
                  <a:lnTo>
                    <a:pt x="1645" y="32762"/>
                  </a:lnTo>
                  <a:lnTo>
                    <a:pt x="1292" y="33957"/>
                  </a:lnTo>
                  <a:lnTo>
                    <a:pt x="999" y="35151"/>
                  </a:lnTo>
                  <a:lnTo>
                    <a:pt x="725" y="36346"/>
                  </a:lnTo>
                  <a:lnTo>
                    <a:pt x="509" y="37540"/>
                  </a:lnTo>
                  <a:lnTo>
                    <a:pt x="333" y="38754"/>
                  </a:lnTo>
                  <a:lnTo>
                    <a:pt x="176" y="39968"/>
                  </a:lnTo>
                  <a:lnTo>
                    <a:pt x="78" y="41182"/>
                  </a:lnTo>
                  <a:lnTo>
                    <a:pt x="20" y="42377"/>
                  </a:lnTo>
                  <a:lnTo>
                    <a:pt x="0" y="43591"/>
                  </a:lnTo>
                  <a:lnTo>
                    <a:pt x="20" y="44805"/>
                  </a:lnTo>
                  <a:lnTo>
                    <a:pt x="98" y="46019"/>
                  </a:lnTo>
                  <a:lnTo>
                    <a:pt x="196" y="47214"/>
                  </a:lnTo>
                  <a:lnTo>
                    <a:pt x="352" y="48408"/>
                  </a:lnTo>
                  <a:lnTo>
                    <a:pt x="529" y="49603"/>
                  </a:lnTo>
                  <a:lnTo>
                    <a:pt x="764" y="50778"/>
                  </a:lnTo>
                  <a:lnTo>
                    <a:pt x="1038" y="51972"/>
                  </a:lnTo>
                  <a:lnTo>
                    <a:pt x="1371" y="53128"/>
                  </a:lnTo>
                  <a:lnTo>
                    <a:pt x="1723" y="54283"/>
                  </a:lnTo>
                  <a:lnTo>
                    <a:pt x="2134" y="55438"/>
                  </a:lnTo>
                  <a:lnTo>
                    <a:pt x="2585" y="56574"/>
                  </a:lnTo>
                  <a:lnTo>
                    <a:pt x="3074" y="57690"/>
                  </a:lnTo>
                  <a:lnTo>
                    <a:pt x="3623" y="58806"/>
                  </a:lnTo>
                  <a:lnTo>
                    <a:pt x="4191" y="59903"/>
                  </a:lnTo>
                  <a:lnTo>
                    <a:pt x="4817" y="60980"/>
                  </a:lnTo>
                  <a:lnTo>
                    <a:pt x="5150" y="61509"/>
                  </a:lnTo>
                  <a:lnTo>
                    <a:pt x="5503" y="62038"/>
                  </a:lnTo>
                  <a:lnTo>
                    <a:pt x="5855" y="62566"/>
                  </a:lnTo>
                  <a:lnTo>
                    <a:pt x="6208" y="63075"/>
                  </a:lnTo>
                  <a:lnTo>
                    <a:pt x="6580" y="63604"/>
                  </a:lnTo>
                  <a:lnTo>
                    <a:pt x="6971" y="64113"/>
                  </a:lnTo>
                  <a:lnTo>
                    <a:pt x="7696" y="65014"/>
                  </a:lnTo>
                  <a:lnTo>
                    <a:pt x="8460" y="65895"/>
                  </a:lnTo>
                  <a:lnTo>
                    <a:pt x="9223" y="66757"/>
                  </a:lnTo>
                  <a:lnTo>
                    <a:pt x="10007" y="67579"/>
                  </a:lnTo>
                  <a:lnTo>
                    <a:pt x="10829" y="68382"/>
                  </a:lnTo>
                  <a:lnTo>
                    <a:pt x="11651" y="69146"/>
                  </a:lnTo>
                  <a:lnTo>
                    <a:pt x="12513" y="69890"/>
                  </a:lnTo>
                  <a:lnTo>
                    <a:pt x="13375" y="70595"/>
                  </a:lnTo>
                  <a:lnTo>
                    <a:pt x="14256" y="71280"/>
                  </a:lnTo>
                  <a:lnTo>
                    <a:pt x="15176" y="71927"/>
                  </a:lnTo>
                  <a:lnTo>
                    <a:pt x="16077" y="72553"/>
                  </a:lnTo>
                  <a:lnTo>
                    <a:pt x="17017" y="73141"/>
                  </a:lnTo>
                  <a:lnTo>
                    <a:pt x="17957" y="73709"/>
                  </a:lnTo>
                  <a:lnTo>
                    <a:pt x="18936" y="74237"/>
                  </a:lnTo>
                  <a:lnTo>
                    <a:pt x="19896" y="74746"/>
                  </a:lnTo>
                  <a:lnTo>
                    <a:pt x="20894" y="75216"/>
                  </a:lnTo>
                  <a:lnTo>
                    <a:pt x="21893" y="75667"/>
                  </a:lnTo>
                  <a:lnTo>
                    <a:pt x="22892" y="76078"/>
                  </a:lnTo>
                  <a:lnTo>
                    <a:pt x="23910" y="76470"/>
                  </a:lnTo>
                  <a:lnTo>
                    <a:pt x="24948" y="76842"/>
                  </a:lnTo>
                  <a:lnTo>
                    <a:pt x="25986" y="77175"/>
                  </a:lnTo>
                  <a:lnTo>
                    <a:pt x="27023" y="77468"/>
                  </a:lnTo>
                  <a:lnTo>
                    <a:pt x="28081" y="77743"/>
                  </a:lnTo>
                  <a:lnTo>
                    <a:pt x="29138" y="77978"/>
                  </a:lnTo>
                  <a:lnTo>
                    <a:pt x="30215" y="78193"/>
                  </a:lnTo>
                  <a:lnTo>
                    <a:pt x="31273" y="78389"/>
                  </a:lnTo>
                  <a:lnTo>
                    <a:pt x="32350" y="78545"/>
                  </a:lnTo>
                  <a:lnTo>
                    <a:pt x="33427" y="78682"/>
                  </a:lnTo>
                  <a:lnTo>
                    <a:pt x="34523" y="78780"/>
                  </a:lnTo>
                  <a:lnTo>
                    <a:pt x="35601" y="78859"/>
                  </a:lnTo>
                  <a:lnTo>
                    <a:pt x="36697" y="78898"/>
                  </a:lnTo>
                  <a:lnTo>
                    <a:pt x="38812" y="78898"/>
                  </a:lnTo>
                  <a:lnTo>
                    <a:pt x="39850" y="78859"/>
                  </a:lnTo>
                  <a:lnTo>
                    <a:pt x="40888" y="78780"/>
                  </a:lnTo>
                  <a:lnTo>
                    <a:pt x="41926" y="78702"/>
                  </a:lnTo>
                  <a:lnTo>
                    <a:pt x="42944" y="78585"/>
                  </a:lnTo>
                  <a:lnTo>
                    <a:pt x="43982" y="78448"/>
                  </a:lnTo>
                  <a:lnTo>
                    <a:pt x="45000" y="78271"/>
                  </a:lnTo>
                  <a:lnTo>
                    <a:pt x="46038" y="78075"/>
                  </a:lnTo>
                  <a:lnTo>
                    <a:pt x="47056" y="77860"/>
                  </a:lnTo>
                  <a:lnTo>
                    <a:pt x="48055" y="77605"/>
                  </a:lnTo>
                  <a:lnTo>
                    <a:pt x="49073" y="77331"/>
                  </a:lnTo>
                  <a:lnTo>
                    <a:pt x="50072" y="77038"/>
                  </a:lnTo>
                  <a:lnTo>
                    <a:pt x="51070" y="76724"/>
                  </a:lnTo>
                  <a:lnTo>
                    <a:pt x="52050" y="76372"/>
                  </a:lnTo>
                  <a:lnTo>
                    <a:pt x="53029" y="76000"/>
                  </a:lnTo>
                  <a:lnTo>
                    <a:pt x="54008" y="75588"/>
                  </a:lnTo>
                  <a:lnTo>
                    <a:pt x="54967" y="75158"/>
                  </a:lnTo>
                  <a:lnTo>
                    <a:pt x="55907" y="74707"/>
                  </a:lnTo>
                  <a:lnTo>
                    <a:pt x="56847" y="74237"/>
                  </a:lnTo>
                  <a:lnTo>
                    <a:pt x="57787" y="73728"/>
                  </a:lnTo>
                  <a:lnTo>
                    <a:pt x="58708" y="73199"/>
                  </a:lnTo>
                  <a:lnTo>
                    <a:pt x="59608" y="72651"/>
                  </a:lnTo>
                  <a:lnTo>
                    <a:pt x="60509" y="72064"/>
                  </a:lnTo>
                  <a:lnTo>
                    <a:pt x="61371" y="71457"/>
                  </a:lnTo>
                  <a:lnTo>
                    <a:pt x="62252" y="70830"/>
                  </a:lnTo>
                  <a:lnTo>
                    <a:pt x="63094" y="70164"/>
                  </a:lnTo>
                  <a:lnTo>
                    <a:pt x="63936" y="69479"/>
                  </a:lnTo>
                  <a:lnTo>
                    <a:pt x="64758" y="68774"/>
                  </a:lnTo>
                  <a:lnTo>
                    <a:pt x="65561" y="68030"/>
                  </a:lnTo>
                  <a:lnTo>
                    <a:pt x="66345" y="67286"/>
                  </a:lnTo>
                  <a:lnTo>
                    <a:pt x="67108" y="66502"/>
                  </a:lnTo>
                  <a:lnTo>
                    <a:pt x="67852" y="65680"/>
                  </a:lnTo>
                  <a:lnTo>
                    <a:pt x="68714" y="64681"/>
                  </a:lnTo>
                  <a:lnTo>
                    <a:pt x="69556" y="63682"/>
                  </a:lnTo>
                  <a:lnTo>
                    <a:pt x="70339" y="62664"/>
                  </a:lnTo>
                  <a:lnTo>
                    <a:pt x="71084" y="61626"/>
                  </a:lnTo>
                  <a:lnTo>
                    <a:pt x="71788" y="60569"/>
                  </a:lnTo>
                  <a:lnTo>
                    <a:pt x="72474" y="59492"/>
                  </a:lnTo>
                  <a:lnTo>
                    <a:pt x="73101" y="58415"/>
                  </a:lnTo>
                  <a:lnTo>
                    <a:pt x="73708" y="57318"/>
                  </a:lnTo>
                  <a:lnTo>
                    <a:pt x="74256" y="56222"/>
                  </a:lnTo>
                  <a:lnTo>
                    <a:pt x="74785" y="55105"/>
                  </a:lnTo>
                  <a:lnTo>
                    <a:pt x="75274" y="53989"/>
                  </a:lnTo>
                  <a:lnTo>
                    <a:pt x="75705" y="52853"/>
                  </a:lnTo>
                  <a:lnTo>
                    <a:pt x="76116" y="51718"/>
                  </a:lnTo>
                  <a:lnTo>
                    <a:pt x="76508" y="50562"/>
                  </a:lnTo>
                  <a:lnTo>
                    <a:pt x="76841" y="49407"/>
                  </a:lnTo>
                  <a:lnTo>
                    <a:pt x="77134" y="48252"/>
                  </a:lnTo>
                  <a:lnTo>
                    <a:pt x="77409" y="47096"/>
                  </a:lnTo>
                  <a:lnTo>
                    <a:pt x="77624" y="45921"/>
                  </a:lnTo>
                  <a:lnTo>
                    <a:pt x="77820" y="44766"/>
                  </a:lnTo>
                  <a:lnTo>
                    <a:pt x="77976" y="43591"/>
                  </a:lnTo>
                  <a:lnTo>
                    <a:pt x="78114" y="42416"/>
                  </a:lnTo>
                  <a:lnTo>
                    <a:pt x="78192" y="41241"/>
                  </a:lnTo>
                  <a:lnTo>
                    <a:pt x="78251" y="40066"/>
                  </a:lnTo>
                  <a:lnTo>
                    <a:pt x="78270" y="38891"/>
                  </a:lnTo>
                  <a:lnTo>
                    <a:pt x="78251" y="37716"/>
                  </a:lnTo>
                  <a:lnTo>
                    <a:pt x="78192" y="36561"/>
                  </a:lnTo>
                  <a:lnTo>
                    <a:pt x="78094" y="35386"/>
                  </a:lnTo>
                  <a:lnTo>
                    <a:pt x="77976" y="34231"/>
                  </a:lnTo>
                  <a:lnTo>
                    <a:pt x="77820" y="33075"/>
                  </a:lnTo>
                  <a:lnTo>
                    <a:pt x="77644" y="31920"/>
                  </a:lnTo>
                  <a:lnTo>
                    <a:pt x="77409" y="30784"/>
                  </a:lnTo>
                  <a:lnTo>
                    <a:pt x="77154" y="29648"/>
                  </a:lnTo>
                  <a:lnTo>
                    <a:pt x="76860" y="28513"/>
                  </a:lnTo>
                  <a:lnTo>
                    <a:pt x="76547" y="27396"/>
                  </a:lnTo>
                  <a:lnTo>
                    <a:pt x="76194" y="26280"/>
                  </a:lnTo>
                  <a:lnTo>
                    <a:pt x="75803" y="25184"/>
                  </a:lnTo>
                  <a:lnTo>
                    <a:pt x="75372" y="24107"/>
                  </a:lnTo>
                  <a:lnTo>
                    <a:pt x="74922" y="23030"/>
                  </a:lnTo>
                  <a:lnTo>
                    <a:pt x="74432" y="21972"/>
                  </a:lnTo>
                  <a:lnTo>
                    <a:pt x="73923" y="20915"/>
                  </a:lnTo>
                  <a:lnTo>
                    <a:pt x="73375" y="19896"/>
                  </a:lnTo>
                  <a:lnTo>
                    <a:pt x="72787" y="18878"/>
                  </a:lnTo>
                  <a:lnTo>
                    <a:pt x="72180" y="17879"/>
                  </a:lnTo>
                  <a:lnTo>
                    <a:pt x="71534" y="16900"/>
                  </a:lnTo>
                  <a:lnTo>
                    <a:pt x="70849" y="15921"/>
                  </a:lnTo>
                  <a:lnTo>
                    <a:pt x="70144" y="14981"/>
                  </a:lnTo>
                  <a:lnTo>
                    <a:pt x="69419" y="14061"/>
                  </a:lnTo>
                  <a:lnTo>
                    <a:pt x="68636" y="13141"/>
                  </a:lnTo>
                  <a:lnTo>
                    <a:pt x="67852" y="12259"/>
                  </a:lnTo>
                  <a:lnTo>
                    <a:pt x="67010" y="11398"/>
                  </a:lnTo>
                  <a:lnTo>
                    <a:pt x="66149" y="10556"/>
                  </a:lnTo>
                  <a:lnTo>
                    <a:pt x="65268" y="9733"/>
                  </a:lnTo>
                  <a:lnTo>
                    <a:pt x="64347" y="8950"/>
                  </a:lnTo>
                  <a:lnTo>
                    <a:pt x="63388" y="8186"/>
                  </a:lnTo>
                  <a:lnTo>
                    <a:pt x="62409" y="7442"/>
                  </a:lnTo>
                  <a:lnTo>
                    <a:pt x="61410" y="6718"/>
                  </a:lnTo>
                  <a:lnTo>
                    <a:pt x="60372" y="6032"/>
                  </a:lnTo>
                  <a:lnTo>
                    <a:pt x="59315" y="5366"/>
                  </a:lnTo>
                  <a:lnTo>
                    <a:pt x="58218" y="4740"/>
                  </a:lnTo>
                  <a:lnTo>
                    <a:pt x="57082" y="4152"/>
                  </a:lnTo>
                  <a:lnTo>
                    <a:pt x="55946" y="3584"/>
                  </a:lnTo>
                  <a:lnTo>
                    <a:pt x="54752" y="3036"/>
                  </a:lnTo>
                  <a:lnTo>
                    <a:pt x="53557" y="2527"/>
                  </a:lnTo>
                  <a:lnTo>
                    <a:pt x="52304" y="2057"/>
                  </a:lnTo>
                  <a:lnTo>
                    <a:pt x="51580" y="1802"/>
                  </a:lnTo>
                  <a:lnTo>
                    <a:pt x="50855" y="1567"/>
                  </a:lnTo>
                  <a:lnTo>
                    <a:pt x="50131" y="1352"/>
                  </a:lnTo>
                  <a:lnTo>
                    <a:pt x="49406" y="1137"/>
                  </a:lnTo>
                  <a:lnTo>
                    <a:pt x="48681" y="960"/>
                  </a:lnTo>
                  <a:lnTo>
                    <a:pt x="47957" y="784"/>
                  </a:lnTo>
                  <a:lnTo>
                    <a:pt x="47232" y="647"/>
                  </a:lnTo>
                  <a:lnTo>
                    <a:pt x="46527" y="510"/>
                  </a:lnTo>
                  <a:lnTo>
                    <a:pt x="45803" y="393"/>
                  </a:lnTo>
                  <a:lnTo>
                    <a:pt x="45078" y="275"/>
                  </a:lnTo>
                  <a:lnTo>
                    <a:pt x="44373" y="197"/>
                  </a:lnTo>
                  <a:lnTo>
                    <a:pt x="43649" y="118"/>
                  </a:lnTo>
                  <a:lnTo>
                    <a:pt x="42944" y="79"/>
                  </a:lnTo>
                  <a:lnTo>
                    <a:pt x="42239" y="40"/>
                  </a:lnTo>
                  <a:lnTo>
                    <a:pt x="415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a:off x="3089060" y="1325502"/>
              <a:ext cx="578423" cy="585226"/>
            </a:xfrm>
            <a:custGeom>
              <a:avLst/>
              <a:gdLst/>
              <a:ahLst/>
              <a:cxnLst/>
              <a:rect l="l" t="t" r="r" b="b"/>
              <a:pathLst>
                <a:path w="78271" h="78898" extrusionOk="0">
                  <a:moveTo>
                    <a:pt x="40829" y="1"/>
                  </a:moveTo>
                  <a:lnTo>
                    <a:pt x="39634" y="20"/>
                  </a:lnTo>
                  <a:lnTo>
                    <a:pt x="38440" y="79"/>
                  </a:lnTo>
                  <a:lnTo>
                    <a:pt x="37265" y="197"/>
                  </a:lnTo>
                  <a:lnTo>
                    <a:pt x="36110" y="353"/>
                  </a:lnTo>
                  <a:lnTo>
                    <a:pt x="34954" y="530"/>
                  </a:lnTo>
                  <a:lnTo>
                    <a:pt x="33799" y="765"/>
                  </a:lnTo>
                  <a:lnTo>
                    <a:pt x="32683" y="1039"/>
                  </a:lnTo>
                  <a:lnTo>
                    <a:pt x="31567" y="1352"/>
                  </a:lnTo>
                  <a:lnTo>
                    <a:pt x="30450" y="1685"/>
                  </a:lnTo>
                  <a:lnTo>
                    <a:pt x="29354" y="2077"/>
                  </a:lnTo>
                  <a:lnTo>
                    <a:pt x="28277" y="2488"/>
                  </a:lnTo>
                  <a:lnTo>
                    <a:pt x="27219" y="2958"/>
                  </a:lnTo>
                  <a:lnTo>
                    <a:pt x="26181" y="3447"/>
                  </a:lnTo>
                  <a:lnTo>
                    <a:pt x="25144" y="3956"/>
                  </a:lnTo>
                  <a:lnTo>
                    <a:pt x="24125" y="4524"/>
                  </a:lnTo>
                  <a:lnTo>
                    <a:pt x="23146" y="5112"/>
                  </a:lnTo>
                  <a:lnTo>
                    <a:pt x="22167" y="5719"/>
                  </a:lnTo>
                  <a:lnTo>
                    <a:pt x="21208" y="6365"/>
                  </a:lnTo>
                  <a:lnTo>
                    <a:pt x="20268" y="7050"/>
                  </a:lnTo>
                  <a:lnTo>
                    <a:pt x="19347" y="7755"/>
                  </a:lnTo>
                  <a:lnTo>
                    <a:pt x="18466" y="8500"/>
                  </a:lnTo>
                  <a:lnTo>
                    <a:pt x="17585" y="9263"/>
                  </a:lnTo>
                  <a:lnTo>
                    <a:pt x="16743" y="10047"/>
                  </a:lnTo>
                  <a:lnTo>
                    <a:pt x="15920" y="10869"/>
                  </a:lnTo>
                  <a:lnTo>
                    <a:pt x="15117" y="11711"/>
                  </a:lnTo>
                  <a:lnTo>
                    <a:pt x="14334" y="12573"/>
                  </a:lnTo>
                  <a:lnTo>
                    <a:pt x="13590" y="13473"/>
                  </a:lnTo>
                  <a:lnTo>
                    <a:pt x="12866" y="14374"/>
                  </a:lnTo>
                  <a:lnTo>
                    <a:pt x="12161" y="15314"/>
                  </a:lnTo>
                  <a:lnTo>
                    <a:pt x="11495" y="16274"/>
                  </a:lnTo>
                  <a:lnTo>
                    <a:pt x="10849" y="17233"/>
                  </a:lnTo>
                  <a:lnTo>
                    <a:pt x="10242" y="18232"/>
                  </a:lnTo>
                  <a:lnTo>
                    <a:pt x="9791" y="18702"/>
                  </a:lnTo>
                  <a:lnTo>
                    <a:pt x="9321" y="19172"/>
                  </a:lnTo>
                  <a:lnTo>
                    <a:pt x="8890" y="19661"/>
                  </a:lnTo>
                  <a:lnTo>
                    <a:pt x="8440" y="20171"/>
                  </a:lnTo>
                  <a:lnTo>
                    <a:pt x="8029" y="20660"/>
                  </a:lnTo>
                  <a:lnTo>
                    <a:pt x="7598" y="21189"/>
                  </a:lnTo>
                  <a:lnTo>
                    <a:pt x="7187" y="21718"/>
                  </a:lnTo>
                  <a:lnTo>
                    <a:pt x="6795" y="22246"/>
                  </a:lnTo>
                  <a:lnTo>
                    <a:pt x="6403" y="22795"/>
                  </a:lnTo>
                  <a:lnTo>
                    <a:pt x="6012" y="23363"/>
                  </a:lnTo>
                  <a:lnTo>
                    <a:pt x="5640" y="23930"/>
                  </a:lnTo>
                  <a:lnTo>
                    <a:pt x="5287" y="24498"/>
                  </a:lnTo>
                  <a:lnTo>
                    <a:pt x="4935" y="25105"/>
                  </a:lnTo>
                  <a:lnTo>
                    <a:pt x="4602" y="25712"/>
                  </a:lnTo>
                  <a:lnTo>
                    <a:pt x="4269" y="26319"/>
                  </a:lnTo>
                  <a:lnTo>
                    <a:pt x="3956" y="26946"/>
                  </a:lnTo>
                  <a:lnTo>
                    <a:pt x="3407" y="28082"/>
                  </a:lnTo>
                  <a:lnTo>
                    <a:pt x="2918" y="29237"/>
                  </a:lnTo>
                  <a:lnTo>
                    <a:pt x="2448" y="30412"/>
                  </a:lnTo>
                  <a:lnTo>
                    <a:pt x="2017" y="31587"/>
                  </a:lnTo>
                  <a:lnTo>
                    <a:pt x="1645" y="32762"/>
                  </a:lnTo>
                  <a:lnTo>
                    <a:pt x="1292" y="33957"/>
                  </a:lnTo>
                  <a:lnTo>
                    <a:pt x="999" y="35151"/>
                  </a:lnTo>
                  <a:lnTo>
                    <a:pt x="725" y="36346"/>
                  </a:lnTo>
                  <a:lnTo>
                    <a:pt x="509" y="37540"/>
                  </a:lnTo>
                  <a:lnTo>
                    <a:pt x="333" y="38754"/>
                  </a:lnTo>
                  <a:lnTo>
                    <a:pt x="176" y="39968"/>
                  </a:lnTo>
                  <a:lnTo>
                    <a:pt x="78" y="41182"/>
                  </a:lnTo>
                  <a:lnTo>
                    <a:pt x="20" y="42377"/>
                  </a:lnTo>
                  <a:lnTo>
                    <a:pt x="0" y="43591"/>
                  </a:lnTo>
                  <a:lnTo>
                    <a:pt x="20" y="44805"/>
                  </a:lnTo>
                  <a:lnTo>
                    <a:pt x="98" y="46019"/>
                  </a:lnTo>
                  <a:lnTo>
                    <a:pt x="196" y="47214"/>
                  </a:lnTo>
                  <a:lnTo>
                    <a:pt x="352" y="48408"/>
                  </a:lnTo>
                  <a:lnTo>
                    <a:pt x="529" y="49603"/>
                  </a:lnTo>
                  <a:lnTo>
                    <a:pt x="764" y="50778"/>
                  </a:lnTo>
                  <a:lnTo>
                    <a:pt x="1038" y="51972"/>
                  </a:lnTo>
                  <a:lnTo>
                    <a:pt x="1371" y="53128"/>
                  </a:lnTo>
                  <a:lnTo>
                    <a:pt x="1723" y="54283"/>
                  </a:lnTo>
                  <a:lnTo>
                    <a:pt x="2134" y="55438"/>
                  </a:lnTo>
                  <a:lnTo>
                    <a:pt x="2585" y="56574"/>
                  </a:lnTo>
                  <a:lnTo>
                    <a:pt x="3074" y="57690"/>
                  </a:lnTo>
                  <a:lnTo>
                    <a:pt x="3623" y="58806"/>
                  </a:lnTo>
                  <a:lnTo>
                    <a:pt x="4191" y="59903"/>
                  </a:lnTo>
                  <a:lnTo>
                    <a:pt x="4817" y="60980"/>
                  </a:lnTo>
                  <a:lnTo>
                    <a:pt x="5150" y="61509"/>
                  </a:lnTo>
                  <a:lnTo>
                    <a:pt x="5503" y="62038"/>
                  </a:lnTo>
                  <a:lnTo>
                    <a:pt x="5855" y="62566"/>
                  </a:lnTo>
                  <a:lnTo>
                    <a:pt x="6208" y="63075"/>
                  </a:lnTo>
                  <a:lnTo>
                    <a:pt x="6580" y="63604"/>
                  </a:lnTo>
                  <a:lnTo>
                    <a:pt x="6971" y="64113"/>
                  </a:lnTo>
                  <a:lnTo>
                    <a:pt x="7696" y="65014"/>
                  </a:lnTo>
                  <a:lnTo>
                    <a:pt x="8460" y="65895"/>
                  </a:lnTo>
                  <a:lnTo>
                    <a:pt x="9223" y="66757"/>
                  </a:lnTo>
                  <a:lnTo>
                    <a:pt x="10007" y="67579"/>
                  </a:lnTo>
                  <a:lnTo>
                    <a:pt x="10829" y="68382"/>
                  </a:lnTo>
                  <a:lnTo>
                    <a:pt x="11651" y="69146"/>
                  </a:lnTo>
                  <a:lnTo>
                    <a:pt x="12513" y="69890"/>
                  </a:lnTo>
                  <a:lnTo>
                    <a:pt x="13375" y="70595"/>
                  </a:lnTo>
                  <a:lnTo>
                    <a:pt x="14256" y="71280"/>
                  </a:lnTo>
                  <a:lnTo>
                    <a:pt x="15176" y="71927"/>
                  </a:lnTo>
                  <a:lnTo>
                    <a:pt x="16077" y="72553"/>
                  </a:lnTo>
                  <a:lnTo>
                    <a:pt x="17017" y="73141"/>
                  </a:lnTo>
                  <a:lnTo>
                    <a:pt x="17957" y="73709"/>
                  </a:lnTo>
                  <a:lnTo>
                    <a:pt x="18936" y="74237"/>
                  </a:lnTo>
                  <a:lnTo>
                    <a:pt x="19896" y="74746"/>
                  </a:lnTo>
                  <a:lnTo>
                    <a:pt x="20894" y="75216"/>
                  </a:lnTo>
                  <a:lnTo>
                    <a:pt x="21893" y="75667"/>
                  </a:lnTo>
                  <a:lnTo>
                    <a:pt x="22892" y="76078"/>
                  </a:lnTo>
                  <a:lnTo>
                    <a:pt x="23910" y="76470"/>
                  </a:lnTo>
                  <a:lnTo>
                    <a:pt x="24948" y="76842"/>
                  </a:lnTo>
                  <a:lnTo>
                    <a:pt x="25986" y="77175"/>
                  </a:lnTo>
                  <a:lnTo>
                    <a:pt x="27023" y="77468"/>
                  </a:lnTo>
                  <a:lnTo>
                    <a:pt x="28081" y="77743"/>
                  </a:lnTo>
                  <a:lnTo>
                    <a:pt x="29138" y="77978"/>
                  </a:lnTo>
                  <a:lnTo>
                    <a:pt x="30215" y="78193"/>
                  </a:lnTo>
                  <a:lnTo>
                    <a:pt x="31273" y="78389"/>
                  </a:lnTo>
                  <a:lnTo>
                    <a:pt x="32350" y="78545"/>
                  </a:lnTo>
                  <a:lnTo>
                    <a:pt x="33427" y="78682"/>
                  </a:lnTo>
                  <a:lnTo>
                    <a:pt x="34523" y="78780"/>
                  </a:lnTo>
                  <a:lnTo>
                    <a:pt x="35601" y="78859"/>
                  </a:lnTo>
                  <a:lnTo>
                    <a:pt x="36697" y="78898"/>
                  </a:lnTo>
                  <a:lnTo>
                    <a:pt x="38812" y="78898"/>
                  </a:lnTo>
                  <a:lnTo>
                    <a:pt x="39850" y="78859"/>
                  </a:lnTo>
                  <a:lnTo>
                    <a:pt x="40888" y="78780"/>
                  </a:lnTo>
                  <a:lnTo>
                    <a:pt x="41926" y="78702"/>
                  </a:lnTo>
                  <a:lnTo>
                    <a:pt x="42944" y="78585"/>
                  </a:lnTo>
                  <a:lnTo>
                    <a:pt x="43982" y="78448"/>
                  </a:lnTo>
                  <a:lnTo>
                    <a:pt x="45000" y="78271"/>
                  </a:lnTo>
                  <a:lnTo>
                    <a:pt x="46038" y="78075"/>
                  </a:lnTo>
                  <a:lnTo>
                    <a:pt x="47056" y="77860"/>
                  </a:lnTo>
                  <a:lnTo>
                    <a:pt x="48055" y="77605"/>
                  </a:lnTo>
                  <a:lnTo>
                    <a:pt x="49073" y="77331"/>
                  </a:lnTo>
                  <a:lnTo>
                    <a:pt x="50072" y="77038"/>
                  </a:lnTo>
                  <a:lnTo>
                    <a:pt x="51070" y="76724"/>
                  </a:lnTo>
                  <a:lnTo>
                    <a:pt x="52050" y="76372"/>
                  </a:lnTo>
                  <a:lnTo>
                    <a:pt x="53029" y="76000"/>
                  </a:lnTo>
                  <a:lnTo>
                    <a:pt x="54008" y="75588"/>
                  </a:lnTo>
                  <a:lnTo>
                    <a:pt x="54967" y="75158"/>
                  </a:lnTo>
                  <a:lnTo>
                    <a:pt x="55907" y="74707"/>
                  </a:lnTo>
                  <a:lnTo>
                    <a:pt x="56847" y="74237"/>
                  </a:lnTo>
                  <a:lnTo>
                    <a:pt x="57787" y="73728"/>
                  </a:lnTo>
                  <a:lnTo>
                    <a:pt x="58708" y="73199"/>
                  </a:lnTo>
                  <a:lnTo>
                    <a:pt x="59608" y="72651"/>
                  </a:lnTo>
                  <a:lnTo>
                    <a:pt x="60509" y="72064"/>
                  </a:lnTo>
                  <a:lnTo>
                    <a:pt x="61371" y="71457"/>
                  </a:lnTo>
                  <a:lnTo>
                    <a:pt x="62252" y="70830"/>
                  </a:lnTo>
                  <a:lnTo>
                    <a:pt x="63094" y="70164"/>
                  </a:lnTo>
                  <a:lnTo>
                    <a:pt x="63936" y="69479"/>
                  </a:lnTo>
                  <a:lnTo>
                    <a:pt x="64758" y="68774"/>
                  </a:lnTo>
                  <a:lnTo>
                    <a:pt x="65561" y="68030"/>
                  </a:lnTo>
                  <a:lnTo>
                    <a:pt x="66345" y="67286"/>
                  </a:lnTo>
                  <a:lnTo>
                    <a:pt x="67108" y="66502"/>
                  </a:lnTo>
                  <a:lnTo>
                    <a:pt x="67852" y="65680"/>
                  </a:lnTo>
                  <a:lnTo>
                    <a:pt x="68714" y="64681"/>
                  </a:lnTo>
                  <a:lnTo>
                    <a:pt x="69556" y="63682"/>
                  </a:lnTo>
                  <a:lnTo>
                    <a:pt x="70339" y="62664"/>
                  </a:lnTo>
                  <a:lnTo>
                    <a:pt x="71084" y="61626"/>
                  </a:lnTo>
                  <a:lnTo>
                    <a:pt x="71788" y="60569"/>
                  </a:lnTo>
                  <a:lnTo>
                    <a:pt x="72474" y="59492"/>
                  </a:lnTo>
                  <a:lnTo>
                    <a:pt x="73101" y="58415"/>
                  </a:lnTo>
                  <a:lnTo>
                    <a:pt x="73708" y="57318"/>
                  </a:lnTo>
                  <a:lnTo>
                    <a:pt x="74256" y="56222"/>
                  </a:lnTo>
                  <a:lnTo>
                    <a:pt x="74785" y="55105"/>
                  </a:lnTo>
                  <a:lnTo>
                    <a:pt x="75274" y="53989"/>
                  </a:lnTo>
                  <a:lnTo>
                    <a:pt x="75705" y="52853"/>
                  </a:lnTo>
                  <a:lnTo>
                    <a:pt x="76116" y="51718"/>
                  </a:lnTo>
                  <a:lnTo>
                    <a:pt x="76508" y="50562"/>
                  </a:lnTo>
                  <a:lnTo>
                    <a:pt x="76841" y="49407"/>
                  </a:lnTo>
                  <a:lnTo>
                    <a:pt x="77134" y="48252"/>
                  </a:lnTo>
                  <a:lnTo>
                    <a:pt x="77409" y="47096"/>
                  </a:lnTo>
                  <a:lnTo>
                    <a:pt x="77624" y="45921"/>
                  </a:lnTo>
                  <a:lnTo>
                    <a:pt x="77820" y="44766"/>
                  </a:lnTo>
                  <a:lnTo>
                    <a:pt x="77976" y="43591"/>
                  </a:lnTo>
                  <a:lnTo>
                    <a:pt x="78114" y="42416"/>
                  </a:lnTo>
                  <a:lnTo>
                    <a:pt x="78192" y="41241"/>
                  </a:lnTo>
                  <a:lnTo>
                    <a:pt x="78251" y="40066"/>
                  </a:lnTo>
                  <a:lnTo>
                    <a:pt x="78270" y="38891"/>
                  </a:lnTo>
                  <a:lnTo>
                    <a:pt x="78251" y="37716"/>
                  </a:lnTo>
                  <a:lnTo>
                    <a:pt x="78192" y="36561"/>
                  </a:lnTo>
                  <a:lnTo>
                    <a:pt x="78094" y="35386"/>
                  </a:lnTo>
                  <a:lnTo>
                    <a:pt x="77976" y="34231"/>
                  </a:lnTo>
                  <a:lnTo>
                    <a:pt x="77820" y="33075"/>
                  </a:lnTo>
                  <a:lnTo>
                    <a:pt x="77644" y="31920"/>
                  </a:lnTo>
                  <a:lnTo>
                    <a:pt x="77409" y="30784"/>
                  </a:lnTo>
                  <a:lnTo>
                    <a:pt x="77154" y="29648"/>
                  </a:lnTo>
                  <a:lnTo>
                    <a:pt x="76860" y="28513"/>
                  </a:lnTo>
                  <a:lnTo>
                    <a:pt x="76547" y="27396"/>
                  </a:lnTo>
                  <a:lnTo>
                    <a:pt x="76194" y="26280"/>
                  </a:lnTo>
                  <a:lnTo>
                    <a:pt x="75803" y="25184"/>
                  </a:lnTo>
                  <a:lnTo>
                    <a:pt x="75372" y="24107"/>
                  </a:lnTo>
                  <a:lnTo>
                    <a:pt x="74922" y="23030"/>
                  </a:lnTo>
                  <a:lnTo>
                    <a:pt x="74432" y="21972"/>
                  </a:lnTo>
                  <a:lnTo>
                    <a:pt x="73923" y="20915"/>
                  </a:lnTo>
                  <a:lnTo>
                    <a:pt x="73375" y="19896"/>
                  </a:lnTo>
                  <a:lnTo>
                    <a:pt x="72787" y="18878"/>
                  </a:lnTo>
                  <a:lnTo>
                    <a:pt x="72180" y="17879"/>
                  </a:lnTo>
                  <a:lnTo>
                    <a:pt x="71534" y="16900"/>
                  </a:lnTo>
                  <a:lnTo>
                    <a:pt x="70849" y="15921"/>
                  </a:lnTo>
                  <a:lnTo>
                    <a:pt x="70144" y="14981"/>
                  </a:lnTo>
                  <a:lnTo>
                    <a:pt x="69419" y="14061"/>
                  </a:lnTo>
                  <a:lnTo>
                    <a:pt x="68636" y="13141"/>
                  </a:lnTo>
                  <a:lnTo>
                    <a:pt x="67852" y="12259"/>
                  </a:lnTo>
                  <a:lnTo>
                    <a:pt x="67010" y="11398"/>
                  </a:lnTo>
                  <a:lnTo>
                    <a:pt x="66149" y="10556"/>
                  </a:lnTo>
                  <a:lnTo>
                    <a:pt x="65268" y="9733"/>
                  </a:lnTo>
                  <a:lnTo>
                    <a:pt x="64347" y="8950"/>
                  </a:lnTo>
                  <a:lnTo>
                    <a:pt x="63388" y="8186"/>
                  </a:lnTo>
                  <a:lnTo>
                    <a:pt x="62409" y="7442"/>
                  </a:lnTo>
                  <a:lnTo>
                    <a:pt x="61410" y="6718"/>
                  </a:lnTo>
                  <a:lnTo>
                    <a:pt x="60372" y="6032"/>
                  </a:lnTo>
                  <a:lnTo>
                    <a:pt x="59315" y="5366"/>
                  </a:lnTo>
                  <a:lnTo>
                    <a:pt x="58218" y="4740"/>
                  </a:lnTo>
                  <a:lnTo>
                    <a:pt x="57082" y="4152"/>
                  </a:lnTo>
                  <a:lnTo>
                    <a:pt x="55946" y="3584"/>
                  </a:lnTo>
                  <a:lnTo>
                    <a:pt x="54752" y="3036"/>
                  </a:lnTo>
                  <a:lnTo>
                    <a:pt x="53557" y="2527"/>
                  </a:lnTo>
                  <a:lnTo>
                    <a:pt x="52304" y="2057"/>
                  </a:lnTo>
                  <a:lnTo>
                    <a:pt x="51580" y="1802"/>
                  </a:lnTo>
                  <a:lnTo>
                    <a:pt x="50855" y="1567"/>
                  </a:lnTo>
                  <a:lnTo>
                    <a:pt x="50131" y="1352"/>
                  </a:lnTo>
                  <a:lnTo>
                    <a:pt x="49406" y="1137"/>
                  </a:lnTo>
                  <a:lnTo>
                    <a:pt x="48681" y="960"/>
                  </a:lnTo>
                  <a:lnTo>
                    <a:pt x="47957" y="784"/>
                  </a:lnTo>
                  <a:lnTo>
                    <a:pt x="47232" y="647"/>
                  </a:lnTo>
                  <a:lnTo>
                    <a:pt x="46527" y="510"/>
                  </a:lnTo>
                  <a:lnTo>
                    <a:pt x="45803" y="393"/>
                  </a:lnTo>
                  <a:lnTo>
                    <a:pt x="45078" y="275"/>
                  </a:lnTo>
                  <a:lnTo>
                    <a:pt x="44373" y="197"/>
                  </a:lnTo>
                  <a:lnTo>
                    <a:pt x="43649" y="118"/>
                  </a:lnTo>
                  <a:lnTo>
                    <a:pt x="42944" y="79"/>
                  </a:lnTo>
                  <a:lnTo>
                    <a:pt x="42239" y="40"/>
                  </a:lnTo>
                  <a:lnTo>
                    <a:pt x="41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33"/>
          <p:cNvGrpSpPr/>
          <p:nvPr/>
        </p:nvGrpSpPr>
        <p:grpSpPr>
          <a:xfrm>
            <a:off x="5298858" y="3416655"/>
            <a:ext cx="691504" cy="697394"/>
            <a:chOff x="2993310" y="1226402"/>
            <a:chExt cx="779775" cy="786416"/>
          </a:xfrm>
        </p:grpSpPr>
        <p:sp>
          <p:nvSpPr>
            <p:cNvPr id="1051" name="Google Shape;1051;p33"/>
            <p:cNvSpPr/>
            <p:nvPr/>
          </p:nvSpPr>
          <p:spPr>
            <a:xfrm>
              <a:off x="2993310" y="1226402"/>
              <a:ext cx="779775" cy="786416"/>
            </a:xfrm>
            <a:custGeom>
              <a:avLst/>
              <a:gdLst/>
              <a:ahLst/>
              <a:cxnLst/>
              <a:rect l="l" t="t" r="r" b="b"/>
              <a:pathLst>
                <a:path w="78271" h="78898" extrusionOk="0">
                  <a:moveTo>
                    <a:pt x="40829" y="1"/>
                  </a:moveTo>
                  <a:lnTo>
                    <a:pt x="39634" y="20"/>
                  </a:lnTo>
                  <a:lnTo>
                    <a:pt x="38440" y="79"/>
                  </a:lnTo>
                  <a:lnTo>
                    <a:pt x="37265" y="197"/>
                  </a:lnTo>
                  <a:lnTo>
                    <a:pt x="36110" y="353"/>
                  </a:lnTo>
                  <a:lnTo>
                    <a:pt x="34954" y="530"/>
                  </a:lnTo>
                  <a:lnTo>
                    <a:pt x="33799" y="765"/>
                  </a:lnTo>
                  <a:lnTo>
                    <a:pt x="32683" y="1039"/>
                  </a:lnTo>
                  <a:lnTo>
                    <a:pt x="31567" y="1352"/>
                  </a:lnTo>
                  <a:lnTo>
                    <a:pt x="30450" y="1685"/>
                  </a:lnTo>
                  <a:lnTo>
                    <a:pt x="29354" y="2077"/>
                  </a:lnTo>
                  <a:lnTo>
                    <a:pt x="28277" y="2488"/>
                  </a:lnTo>
                  <a:lnTo>
                    <a:pt x="27219" y="2958"/>
                  </a:lnTo>
                  <a:lnTo>
                    <a:pt x="26181" y="3447"/>
                  </a:lnTo>
                  <a:lnTo>
                    <a:pt x="25144" y="3956"/>
                  </a:lnTo>
                  <a:lnTo>
                    <a:pt x="24125" y="4524"/>
                  </a:lnTo>
                  <a:lnTo>
                    <a:pt x="23146" y="5112"/>
                  </a:lnTo>
                  <a:lnTo>
                    <a:pt x="22167" y="5719"/>
                  </a:lnTo>
                  <a:lnTo>
                    <a:pt x="21208" y="6365"/>
                  </a:lnTo>
                  <a:lnTo>
                    <a:pt x="20268" y="7050"/>
                  </a:lnTo>
                  <a:lnTo>
                    <a:pt x="19347" y="7755"/>
                  </a:lnTo>
                  <a:lnTo>
                    <a:pt x="18466" y="8500"/>
                  </a:lnTo>
                  <a:lnTo>
                    <a:pt x="17585" y="9263"/>
                  </a:lnTo>
                  <a:lnTo>
                    <a:pt x="16743" y="10047"/>
                  </a:lnTo>
                  <a:lnTo>
                    <a:pt x="15920" y="10869"/>
                  </a:lnTo>
                  <a:lnTo>
                    <a:pt x="15117" y="11711"/>
                  </a:lnTo>
                  <a:lnTo>
                    <a:pt x="14334" y="12573"/>
                  </a:lnTo>
                  <a:lnTo>
                    <a:pt x="13590" y="13473"/>
                  </a:lnTo>
                  <a:lnTo>
                    <a:pt x="12866" y="14374"/>
                  </a:lnTo>
                  <a:lnTo>
                    <a:pt x="12161" y="15314"/>
                  </a:lnTo>
                  <a:lnTo>
                    <a:pt x="11495" y="16274"/>
                  </a:lnTo>
                  <a:lnTo>
                    <a:pt x="10849" y="17233"/>
                  </a:lnTo>
                  <a:lnTo>
                    <a:pt x="10242" y="18232"/>
                  </a:lnTo>
                  <a:lnTo>
                    <a:pt x="9791" y="18702"/>
                  </a:lnTo>
                  <a:lnTo>
                    <a:pt x="9321" y="19172"/>
                  </a:lnTo>
                  <a:lnTo>
                    <a:pt x="8890" y="19661"/>
                  </a:lnTo>
                  <a:lnTo>
                    <a:pt x="8440" y="20171"/>
                  </a:lnTo>
                  <a:lnTo>
                    <a:pt x="8029" y="20660"/>
                  </a:lnTo>
                  <a:lnTo>
                    <a:pt x="7598" y="21189"/>
                  </a:lnTo>
                  <a:lnTo>
                    <a:pt x="7187" y="21718"/>
                  </a:lnTo>
                  <a:lnTo>
                    <a:pt x="6795" y="22246"/>
                  </a:lnTo>
                  <a:lnTo>
                    <a:pt x="6403" y="22795"/>
                  </a:lnTo>
                  <a:lnTo>
                    <a:pt x="6012" y="23363"/>
                  </a:lnTo>
                  <a:lnTo>
                    <a:pt x="5640" y="23930"/>
                  </a:lnTo>
                  <a:lnTo>
                    <a:pt x="5287" y="24498"/>
                  </a:lnTo>
                  <a:lnTo>
                    <a:pt x="4935" y="25105"/>
                  </a:lnTo>
                  <a:lnTo>
                    <a:pt x="4602" y="25712"/>
                  </a:lnTo>
                  <a:lnTo>
                    <a:pt x="4269" y="26319"/>
                  </a:lnTo>
                  <a:lnTo>
                    <a:pt x="3956" y="26946"/>
                  </a:lnTo>
                  <a:lnTo>
                    <a:pt x="3407" y="28082"/>
                  </a:lnTo>
                  <a:lnTo>
                    <a:pt x="2918" y="29237"/>
                  </a:lnTo>
                  <a:lnTo>
                    <a:pt x="2448" y="30412"/>
                  </a:lnTo>
                  <a:lnTo>
                    <a:pt x="2017" y="31587"/>
                  </a:lnTo>
                  <a:lnTo>
                    <a:pt x="1645" y="32762"/>
                  </a:lnTo>
                  <a:lnTo>
                    <a:pt x="1292" y="33957"/>
                  </a:lnTo>
                  <a:lnTo>
                    <a:pt x="999" y="35151"/>
                  </a:lnTo>
                  <a:lnTo>
                    <a:pt x="725" y="36346"/>
                  </a:lnTo>
                  <a:lnTo>
                    <a:pt x="509" y="37540"/>
                  </a:lnTo>
                  <a:lnTo>
                    <a:pt x="333" y="38754"/>
                  </a:lnTo>
                  <a:lnTo>
                    <a:pt x="176" y="39968"/>
                  </a:lnTo>
                  <a:lnTo>
                    <a:pt x="78" y="41182"/>
                  </a:lnTo>
                  <a:lnTo>
                    <a:pt x="20" y="42377"/>
                  </a:lnTo>
                  <a:lnTo>
                    <a:pt x="0" y="43591"/>
                  </a:lnTo>
                  <a:lnTo>
                    <a:pt x="20" y="44805"/>
                  </a:lnTo>
                  <a:lnTo>
                    <a:pt x="98" y="46019"/>
                  </a:lnTo>
                  <a:lnTo>
                    <a:pt x="196" y="47214"/>
                  </a:lnTo>
                  <a:lnTo>
                    <a:pt x="352" y="48408"/>
                  </a:lnTo>
                  <a:lnTo>
                    <a:pt x="529" y="49603"/>
                  </a:lnTo>
                  <a:lnTo>
                    <a:pt x="764" y="50778"/>
                  </a:lnTo>
                  <a:lnTo>
                    <a:pt x="1038" y="51972"/>
                  </a:lnTo>
                  <a:lnTo>
                    <a:pt x="1371" y="53128"/>
                  </a:lnTo>
                  <a:lnTo>
                    <a:pt x="1723" y="54283"/>
                  </a:lnTo>
                  <a:lnTo>
                    <a:pt x="2134" y="55438"/>
                  </a:lnTo>
                  <a:lnTo>
                    <a:pt x="2585" y="56574"/>
                  </a:lnTo>
                  <a:lnTo>
                    <a:pt x="3074" y="57690"/>
                  </a:lnTo>
                  <a:lnTo>
                    <a:pt x="3623" y="58806"/>
                  </a:lnTo>
                  <a:lnTo>
                    <a:pt x="4191" y="59903"/>
                  </a:lnTo>
                  <a:lnTo>
                    <a:pt x="4817" y="60980"/>
                  </a:lnTo>
                  <a:lnTo>
                    <a:pt x="5150" y="61509"/>
                  </a:lnTo>
                  <a:lnTo>
                    <a:pt x="5503" y="62038"/>
                  </a:lnTo>
                  <a:lnTo>
                    <a:pt x="5855" y="62566"/>
                  </a:lnTo>
                  <a:lnTo>
                    <a:pt x="6208" y="63075"/>
                  </a:lnTo>
                  <a:lnTo>
                    <a:pt x="6580" y="63604"/>
                  </a:lnTo>
                  <a:lnTo>
                    <a:pt x="6971" y="64113"/>
                  </a:lnTo>
                  <a:lnTo>
                    <a:pt x="7696" y="65014"/>
                  </a:lnTo>
                  <a:lnTo>
                    <a:pt x="8460" y="65895"/>
                  </a:lnTo>
                  <a:lnTo>
                    <a:pt x="9223" y="66757"/>
                  </a:lnTo>
                  <a:lnTo>
                    <a:pt x="10007" y="67579"/>
                  </a:lnTo>
                  <a:lnTo>
                    <a:pt x="10829" y="68382"/>
                  </a:lnTo>
                  <a:lnTo>
                    <a:pt x="11651" y="69146"/>
                  </a:lnTo>
                  <a:lnTo>
                    <a:pt x="12513" y="69890"/>
                  </a:lnTo>
                  <a:lnTo>
                    <a:pt x="13375" y="70595"/>
                  </a:lnTo>
                  <a:lnTo>
                    <a:pt x="14256" y="71280"/>
                  </a:lnTo>
                  <a:lnTo>
                    <a:pt x="15176" y="71927"/>
                  </a:lnTo>
                  <a:lnTo>
                    <a:pt x="16077" y="72553"/>
                  </a:lnTo>
                  <a:lnTo>
                    <a:pt x="17017" y="73141"/>
                  </a:lnTo>
                  <a:lnTo>
                    <a:pt x="17957" y="73709"/>
                  </a:lnTo>
                  <a:lnTo>
                    <a:pt x="18936" y="74237"/>
                  </a:lnTo>
                  <a:lnTo>
                    <a:pt x="19896" y="74746"/>
                  </a:lnTo>
                  <a:lnTo>
                    <a:pt x="20894" y="75216"/>
                  </a:lnTo>
                  <a:lnTo>
                    <a:pt x="21893" y="75667"/>
                  </a:lnTo>
                  <a:lnTo>
                    <a:pt x="22892" y="76078"/>
                  </a:lnTo>
                  <a:lnTo>
                    <a:pt x="23910" y="76470"/>
                  </a:lnTo>
                  <a:lnTo>
                    <a:pt x="24948" y="76842"/>
                  </a:lnTo>
                  <a:lnTo>
                    <a:pt x="25986" y="77175"/>
                  </a:lnTo>
                  <a:lnTo>
                    <a:pt x="27023" y="77468"/>
                  </a:lnTo>
                  <a:lnTo>
                    <a:pt x="28081" y="77743"/>
                  </a:lnTo>
                  <a:lnTo>
                    <a:pt x="29138" y="77978"/>
                  </a:lnTo>
                  <a:lnTo>
                    <a:pt x="30215" y="78193"/>
                  </a:lnTo>
                  <a:lnTo>
                    <a:pt x="31273" y="78389"/>
                  </a:lnTo>
                  <a:lnTo>
                    <a:pt x="32350" y="78545"/>
                  </a:lnTo>
                  <a:lnTo>
                    <a:pt x="33427" y="78682"/>
                  </a:lnTo>
                  <a:lnTo>
                    <a:pt x="34523" y="78780"/>
                  </a:lnTo>
                  <a:lnTo>
                    <a:pt x="35601" y="78859"/>
                  </a:lnTo>
                  <a:lnTo>
                    <a:pt x="36697" y="78898"/>
                  </a:lnTo>
                  <a:lnTo>
                    <a:pt x="38812" y="78898"/>
                  </a:lnTo>
                  <a:lnTo>
                    <a:pt x="39850" y="78859"/>
                  </a:lnTo>
                  <a:lnTo>
                    <a:pt x="40888" y="78780"/>
                  </a:lnTo>
                  <a:lnTo>
                    <a:pt x="41926" y="78702"/>
                  </a:lnTo>
                  <a:lnTo>
                    <a:pt x="42944" y="78585"/>
                  </a:lnTo>
                  <a:lnTo>
                    <a:pt x="43982" y="78448"/>
                  </a:lnTo>
                  <a:lnTo>
                    <a:pt x="45000" y="78271"/>
                  </a:lnTo>
                  <a:lnTo>
                    <a:pt x="46038" y="78075"/>
                  </a:lnTo>
                  <a:lnTo>
                    <a:pt x="47056" y="77860"/>
                  </a:lnTo>
                  <a:lnTo>
                    <a:pt x="48055" y="77605"/>
                  </a:lnTo>
                  <a:lnTo>
                    <a:pt x="49073" y="77331"/>
                  </a:lnTo>
                  <a:lnTo>
                    <a:pt x="50072" y="77038"/>
                  </a:lnTo>
                  <a:lnTo>
                    <a:pt x="51070" y="76724"/>
                  </a:lnTo>
                  <a:lnTo>
                    <a:pt x="52050" y="76372"/>
                  </a:lnTo>
                  <a:lnTo>
                    <a:pt x="53029" y="76000"/>
                  </a:lnTo>
                  <a:lnTo>
                    <a:pt x="54008" y="75588"/>
                  </a:lnTo>
                  <a:lnTo>
                    <a:pt x="54967" y="75158"/>
                  </a:lnTo>
                  <a:lnTo>
                    <a:pt x="55907" y="74707"/>
                  </a:lnTo>
                  <a:lnTo>
                    <a:pt x="56847" y="74237"/>
                  </a:lnTo>
                  <a:lnTo>
                    <a:pt x="57787" y="73728"/>
                  </a:lnTo>
                  <a:lnTo>
                    <a:pt x="58708" y="73199"/>
                  </a:lnTo>
                  <a:lnTo>
                    <a:pt x="59608" y="72651"/>
                  </a:lnTo>
                  <a:lnTo>
                    <a:pt x="60509" y="72064"/>
                  </a:lnTo>
                  <a:lnTo>
                    <a:pt x="61371" y="71457"/>
                  </a:lnTo>
                  <a:lnTo>
                    <a:pt x="62252" y="70830"/>
                  </a:lnTo>
                  <a:lnTo>
                    <a:pt x="63094" y="70164"/>
                  </a:lnTo>
                  <a:lnTo>
                    <a:pt x="63936" y="69479"/>
                  </a:lnTo>
                  <a:lnTo>
                    <a:pt x="64758" y="68774"/>
                  </a:lnTo>
                  <a:lnTo>
                    <a:pt x="65561" y="68030"/>
                  </a:lnTo>
                  <a:lnTo>
                    <a:pt x="66345" y="67286"/>
                  </a:lnTo>
                  <a:lnTo>
                    <a:pt x="67108" y="66502"/>
                  </a:lnTo>
                  <a:lnTo>
                    <a:pt x="67852" y="65680"/>
                  </a:lnTo>
                  <a:lnTo>
                    <a:pt x="68714" y="64681"/>
                  </a:lnTo>
                  <a:lnTo>
                    <a:pt x="69556" y="63682"/>
                  </a:lnTo>
                  <a:lnTo>
                    <a:pt x="70339" y="62664"/>
                  </a:lnTo>
                  <a:lnTo>
                    <a:pt x="71084" y="61626"/>
                  </a:lnTo>
                  <a:lnTo>
                    <a:pt x="71788" y="60569"/>
                  </a:lnTo>
                  <a:lnTo>
                    <a:pt x="72474" y="59492"/>
                  </a:lnTo>
                  <a:lnTo>
                    <a:pt x="73101" y="58415"/>
                  </a:lnTo>
                  <a:lnTo>
                    <a:pt x="73708" y="57318"/>
                  </a:lnTo>
                  <a:lnTo>
                    <a:pt x="74256" y="56222"/>
                  </a:lnTo>
                  <a:lnTo>
                    <a:pt x="74785" y="55105"/>
                  </a:lnTo>
                  <a:lnTo>
                    <a:pt x="75274" y="53989"/>
                  </a:lnTo>
                  <a:lnTo>
                    <a:pt x="75705" y="52853"/>
                  </a:lnTo>
                  <a:lnTo>
                    <a:pt x="76116" y="51718"/>
                  </a:lnTo>
                  <a:lnTo>
                    <a:pt x="76508" y="50562"/>
                  </a:lnTo>
                  <a:lnTo>
                    <a:pt x="76841" y="49407"/>
                  </a:lnTo>
                  <a:lnTo>
                    <a:pt x="77134" y="48252"/>
                  </a:lnTo>
                  <a:lnTo>
                    <a:pt x="77409" y="47096"/>
                  </a:lnTo>
                  <a:lnTo>
                    <a:pt x="77624" y="45921"/>
                  </a:lnTo>
                  <a:lnTo>
                    <a:pt x="77820" y="44766"/>
                  </a:lnTo>
                  <a:lnTo>
                    <a:pt x="77976" y="43591"/>
                  </a:lnTo>
                  <a:lnTo>
                    <a:pt x="78114" y="42416"/>
                  </a:lnTo>
                  <a:lnTo>
                    <a:pt x="78192" y="41241"/>
                  </a:lnTo>
                  <a:lnTo>
                    <a:pt x="78251" y="40066"/>
                  </a:lnTo>
                  <a:lnTo>
                    <a:pt x="78270" y="38891"/>
                  </a:lnTo>
                  <a:lnTo>
                    <a:pt x="78251" y="37716"/>
                  </a:lnTo>
                  <a:lnTo>
                    <a:pt x="78192" y="36561"/>
                  </a:lnTo>
                  <a:lnTo>
                    <a:pt x="78094" y="35386"/>
                  </a:lnTo>
                  <a:lnTo>
                    <a:pt x="77976" y="34231"/>
                  </a:lnTo>
                  <a:lnTo>
                    <a:pt x="77820" y="33075"/>
                  </a:lnTo>
                  <a:lnTo>
                    <a:pt x="77644" y="31920"/>
                  </a:lnTo>
                  <a:lnTo>
                    <a:pt x="77409" y="30784"/>
                  </a:lnTo>
                  <a:lnTo>
                    <a:pt x="77154" y="29648"/>
                  </a:lnTo>
                  <a:lnTo>
                    <a:pt x="76860" y="28513"/>
                  </a:lnTo>
                  <a:lnTo>
                    <a:pt x="76547" y="27396"/>
                  </a:lnTo>
                  <a:lnTo>
                    <a:pt x="76194" y="26280"/>
                  </a:lnTo>
                  <a:lnTo>
                    <a:pt x="75803" y="25184"/>
                  </a:lnTo>
                  <a:lnTo>
                    <a:pt x="75372" y="24107"/>
                  </a:lnTo>
                  <a:lnTo>
                    <a:pt x="74922" y="23030"/>
                  </a:lnTo>
                  <a:lnTo>
                    <a:pt x="74432" y="21972"/>
                  </a:lnTo>
                  <a:lnTo>
                    <a:pt x="73923" y="20915"/>
                  </a:lnTo>
                  <a:lnTo>
                    <a:pt x="73375" y="19896"/>
                  </a:lnTo>
                  <a:lnTo>
                    <a:pt x="72787" y="18878"/>
                  </a:lnTo>
                  <a:lnTo>
                    <a:pt x="72180" y="17879"/>
                  </a:lnTo>
                  <a:lnTo>
                    <a:pt x="71534" y="16900"/>
                  </a:lnTo>
                  <a:lnTo>
                    <a:pt x="70849" y="15921"/>
                  </a:lnTo>
                  <a:lnTo>
                    <a:pt x="70144" y="14981"/>
                  </a:lnTo>
                  <a:lnTo>
                    <a:pt x="69419" y="14061"/>
                  </a:lnTo>
                  <a:lnTo>
                    <a:pt x="68636" y="13141"/>
                  </a:lnTo>
                  <a:lnTo>
                    <a:pt x="67852" y="12259"/>
                  </a:lnTo>
                  <a:lnTo>
                    <a:pt x="67010" y="11398"/>
                  </a:lnTo>
                  <a:lnTo>
                    <a:pt x="66149" y="10556"/>
                  </a:lnTo>
                  <a:lnTo>
                    <a:pt x="65268" y="9733"/>
                  </a:lnTo>
                  <a:lnTo>
                    <a:pt x="64347" y="8950"/>
                  </a:lnTo>
                  <a:lnTo>
                    <a:pt x="63388" y="8186"/>
                  </a:lnTo>
                  <a:lnTo>
                    <a:pt x="62409" y="7442"/>
                  </a:lnTo>
                  <a:lnTo>
                    <a:pt x="61410" y="6718"/>
                  </a:lnTo>
                  <a:lnTo>
                    <a:pt x="60372" y="6032"/>
                  </a:lnTo>
                  <a:lnTo>
                    <a:pt x="59315" y="5366"/>
                  </a:lnTo>
                  <a:lnTo>
                    <a:pt x="58218" y="4740"/>
                  </a:lnTo>
                  <a:lnTo>
                    <a:pt x="57082" y="4152"/>
                  </a:lnTo>
                  <a:lnTo>
                    <a:pt x="55946" y="3584"/>
                  </a:lnTo>
                  <a:lnTo>
                    <a:pt x="54752" y="3036"/>
                  </a:lnTo>
                  <a:lnTo>
                    <a:pt x="53557" y="2527"/>
                  </a:lnTo>
                  <a:lnTo>
                    <a:pt x="52304" y="2057"/>
                  </a:lnTo>
                  <a:lnTo>
                    <a:pt x="51580" y="1802"/>
                  </a:lnTo>
                  <a:lnTo>
                    <a:pt x="50855" y="1567"/>
                  </a:lnTo>
                  <a:lnTo>
                    <a:pt x="50131" y="1352"/>
                  </a:lnTo>
                  <a:lnTo>
                    <a:pt x="49406" y="1137"/>
                  </a:lnTo>
                  <a:lnTo>
                    <a:pt x="48681" y="960"/>
                  </a:lnTo>
                  <a:lnTo>
                    <a:pt x="47957" y="784"/>
                  </a:lnTo>
                  <a:lnTo>
                    <a:pt x="47232" y="647"/>
                  </a:lnTo>
                  <a:lnTo>
                    <a:pt x="46527" y="510"/>
                  </a:lnTo>
                  <a:lnTo>
                    <a:pt x="45803" y="393"/>
                  </a:lnTo>
                  <a:lnTo>
                    <a:pt x="45078" y="275"/>
                  </a:lnTo>
                  <a:lnTo>
                    <a:pt x="44373" y="197"/>
                  </a:lnTo>
                  <a:lnTo>
                    <a:pt x="43649" y="118"/>
                  </a:lnTo>
                  <a:lnTo>
                    <a:pt x="42944" y="79"/>
                  </a:lnTo>
                  <a:lnTo>
                    <a:pt x="42239" y="40"/>
                  </a:lnTo>
                  <a:lnTo>
                    <a:pt x="41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a:off x="3089060" y="1325502"/>
              <a:ext cx="578423" cy="585226"/>
            </a:xfrm>
            <a:custGeom>
              <a:avLst/>
              <a:gdLst/>
              <a:ahLst/>
              <a:cxnLst/>
              <a:rect l="l" t="t" r="r" b="b"/>
              <a:pathLst>
                <a:path w="78271" h="78898" extrusionOk="0">
                  <a:moveTo>
                    <a:pt x="40829" y="1"/>
                  </a:moveTo>
                  <a:lnTo>
                    <a:pt x="39634" y="20"/>
                  </a:lnTo>
                  <a:lnTo>
                    <a:pt x="38440" y="79"/>
                  </a:lnTo>
                  <a:lnTo>
                    <a:pt x="37265" y="197"/>
                  </a:lnTo>
                  <a:lnTo>
                    <a:pt x="36110" y="353"/>
                  </a:lnTo>
                  <a:lnTo>
                    <a:pt x="34954" y="530"/>
                  </a:lnTo>
                  <a:lnTo>
                    <a:pt x="33799" y="765"/>
                  </a:lnTo>
                  <a:lnTo>
                    <a:pt x="32683" y="1039"/>
                  </a:lnTo>
                  <a:lnTo>
                    <a:pt x="31567" y="1352"/>
                  </a:lnTo>
                  <a:lnTo>
                    <a:pt x="30450" y="1685"/>
                  </a:lnTo>
                  <a:lnTo>
                    <a:pt x="29354" y="2077"/>
                  </a:lnTo>
                  <a:lnTo>
                    <a:pt x="28277" y="2488"/>
                  </a:lnTo>
                  <a:lnTo>
                    <a:pt x="27219" y="2958"/>
                  </a:lnTo>
                  <a:lnTo>
                    <a:pt x="26181" y="3447"/>
                  </a:lnTo>
                  <a:lnTo>
                    <a:pt x="25144" y="3956"/>
                  </a:lnTo>
                  <a:lnTo>
                    <a:pt x="24125" y="4524"/>
                  </a:lnTo>
                  <a:lnTo>
                    <a:pt x="23146" y="5112"/>
                  </a:lnTo>
                  <a:lnTo>
                    <a:pt x="22167" y="5719"/>
                  </a:lnTo>
                  <a:lnTo>
                    <a:pt x="21208" y="6365"/>
                  </a:lnTo>
                  <a:lnTo>
                    <a:pt x="20268" y="7050"/>
                  </a:lnTo>
                  <a:lnTo>
                    <a:pt x="19347" y="7755"/>
                  </a:lnTo>
                  <a:lnTo>
                    <a:pt x="18466" y="8500"/>
                  </a:lnTo>
                  <a:lnTo>
                    <a:pt x="17585" y="9263"/>
                  </a:lnTo>
                  <a:lnTo>
                    <a:pt x="16743" y="10047"/>
                  </a:lnTo>
                  <a:lnTo>
                    <a:pt x="15920" y="10869"/>
                  </a:lnTo>
                  <a:lnTo>
                    <a:pt x="15117" y="11711"/>
                  </a:lnTo>
                  <a:lnTo>
                    <a:pt x="14334" y="12573"/>
                  </a:lnTo>
                  <a:lnTo>
                    <a:pt x="13590" y="13473"/>
                  </a:lnTo>
                  <a:lnTo>
                    <a:pt x="12866" y="14374"/>
                  </a:lnTo>
                  <a:lnTo>
                    <a:pt x="12161" y="15314"/>
                  </a:lnTo>
                  <a:lnTo>
                    <a:pt x="11495" y="16274"/>
                  </a:lnTo>
                  <a:lnTo>
                    <a:pt x="10849" y="17233"/>
                  </a:lnTo>
                  <a:lnTo>
                    <a:pt x="10242" y="18232"/>
                  </a:lnTo>
                  <a:lnTo>
                    <a:pt x="9791" y="18702"/>
                  </a:lnTo>
                  <a:lnTo>
                    <a:pt x="9321" y="19172"/>
                  </a:lnTo>
                  <a:lnTo>
                    <a:pt x="8890" y="19661"/>
                  </a:lnTo>
                  <a:lnTo>
                    <a:pt x="8440" y="20171"/>
                  </a:lnTo>
                  <a:lnTo>
                    <a:pt x="8029" y="20660"/>
                  </a:lnTo>
                  <a:lnTo>
                    <a:pt x="7598" y="21189"/>
                  </a:lnTo>
                  <a:lnTo>
                    <a:pt x="7187" y="21718"/>
                  </a:lnTo>
                  <a:lnTo>
                    <a:pt x="6795" y="22246"/>
                  </a:lnTo>
                  <a:lnTo>
                    <a:pt x="6403" y="22795"/>
                  </a:lnTo>
                  <a:lnTo>
                    <a:pt x="6012" y="23363"/>
                  </a:lnTo>
                  <a:lnTo>
                    <a:pt x="5640" y="23930"/>
                  </a:lnTo>
                  <a:lnTo>
                    <a:pt x="5287" y="24498"/>
                  </a:lnTo>
                  <a:lnTo>
                    <a:pt x="4935" y="25105"/>
                  </a:lnTo>
                  <a:lnTo>
                    <a:pt x="4602" y="25712"/>
                  </a:lnTo>
                  <a:lnTo>
                    <a:pt x="4269" y="26319"/>
                  </a:lnTo>
                  <a:lnTo>
                    <a:pt x="3956" y="26946"/>
                  </a:lnTo>
                  <a:lnTo>
                    <a:pt x="3407" y="28082"/>
                  </a:lnTo>
                  <a:lnTo>
                    <a:pt x="2918" y="29237"/>
                  </a:lnTo>
                  <a:lnTo>
                    <a:pt x="2448" y="30412"/>
                  </a:lnTo>
                  <a:lnTo>
                    <a:pt x="2017" y="31587"/>
                  </a:lnTo>
                  <a:lnTo>
                    <a:pt x="1645" y="32762"/>
                  </a:lnTo>
                  <a:lnTo>
                    <a:pt x="1292" y="33957"/>
                  </a:lnTo>
                  <a:lnTo>
                    <a:pt x="999" y="35151"/>
                  </a:lnTo>
                  <a:lnTo>
                    <a:pt x="725" y="36346"/>
                  </a:lnTo>
                  <a:lnTo>
                    <a:pt x="509" y="37540"/>
                  </a:lnTo>
                  <a:lnTo>
                    <a:pt x="333" y="38754"/>
                  </a:lnTo>
                  <a:lnTo>
                    <a:pt x="176" y="39968"/>
                  </a:lnTo>
                  <a:lnTo>
                    <a:pt x="78" y="41182"/>
                  </a:lnTo>
                  <a:lnTo>
                    <a:pt x="20" y="42377"/>
                  </a:lnTo>
                  <a:lnTo>
                    <a:pt x="0" y="43591"/>
                  </a:lnTo>
                  <a:lnTo>
                    <a:pt x="20" y="44805"/>
                  </a:lnTo>
                  <a:lnTo>
                    <a:pt x="98" y="46019"/>
                  </a:lnTo>
                  <a:lnTo>
                    <a:pt x="196" y="47214"/>
                  </a:lnTo>
                  <a:lnTo>
                    <a:pt x="352" y="48408"/>
                  </a:lnTo>
                  <a:lnTo>
                    <a:pt x="529" y="49603"/>
                  </a:lnTo>
                  <a:lnTo>
                    <a:pt x="764" y="50778"/>
                  </a:lnTo>
                  <a:lnTo>
                    <a:pt x="1038" y="51972"/>
                  </a:lnTo>
                  <a:lnTo>
                    <a:pt x="1371" y="53128"/>
                  </a:lnTo>
                  <a:lnTo>
                    <a:pt x="1723" y="54283"/>
                  </a:lnTo>
                  <a:lnTo>
                    <a:pt x="2134" y="55438"/>
                  </a:lnTo>
                  <a:lnTo>
                    <a:pt x="2585" y="56574"/>
                  </a:lnTo>
                  <a:lnTo>
                    <a:pt x="3074" y="57690"/>
                  </a:lnTo>
                  <a:lnTo>
                    <a:pt x="3623" y="58806"/>
                  </a:lnTo>
                  <a:lnTo>
                    <a:pt x="4191" y="59903"/>
                  </a:lnTo>
                  <a:lnTo>
                    <a:pt x="4817" y="60980"/>
                  </a:lnTo>
                  <a:lnTo>
                    <a:pt x="5150" y="61509"/>
                  </a:lnTo>
                  <a:lnTo>
                    <a:pt x="5503" y="62038"/>
                  </a:lnTo>
                  <a:lnTo>
                    <a:pt x="5855" y="62566"/>
                  </a:lnTo>
                  <a:lnTo>
                    <a:pt x="6208" y="63075"/>
                  </a:lnTo>
                  <a:lnTo>
                    <a:pt x="6580" y="63604"/>
                  </a:lnTo>
                  <a:lnTo>
                    <a:pt x="6971" y="64113"/>
                  </a:lnTo>
                  <a:lnTo>
                    <a:pt x="7696" y="65014"/>
                  </a:lnTo>
                  <a:lnTo>
                    <a:pt x="8460" y="65895"/>
                  </a:lnTo>
                  <a:lnTo>
                    <a:pt x="9223" y="66757"/>
                  </a:lnTo>
                  <a:lnTo>
                    <a:pt x="10007" y="67579"/>
                  </a:lnTo>
                  <a:lnTo>
                    <a:pt x="10829" y="68382"/>
                  </a:lnTo>
                  <a:lnTo>
                    <a:pt x="11651" y="69146"/>
                  </a:lnTo>
                  <a:lnTo>
                    <a:pt x="12513" y="69890"/>
                  </a:lnTo>
                  <a:lnTo>
                    <a:pt x="13375" y="70595"/>
                  </a:lnTo>
                  <a:lnTo>
                    <a:pt x="14256" y="71280"/>
                  </a:lnTo>
                  <a:lnTo>
                    <a:pt x="15176" y="71927"/>
                  </a:lnTo>
                  <a:lnTo>
                    <a:pt x="16077" y="72553"/>
                  </a:lnTo>
                  <a:lnTo>
                    <a:pt x="17017" y="73141"/>
                  </a:lnTo>
                  <a:lnTo>
                    <a:pt x="17957" y="73709"/>
                  </a:lnTo>
                  <a:lnTo>
                    <a:pt x="18936" y="74237"/>
                  </a:lnTo>
                  <a:lnTo>
                    <a:pt x="19896" y="74746"/>
                  </a:lnTo>
                  <a:lnTo>
                    <a:pt x="20894" y="75216"/>
                  </a:lnTo>
                  <a:lnTo>
                    <a:pt x="21893" y="75667"/>
                  </a:lnTo>
                  <a:lnTo>
                    <a:pt x="22892" y="76078"/>
                  </a:lnTo>
                  <a:lnTo>
                    <a:pt x="23910" y="76470"/>
                  </a:lnTo>
                  <a:lnTo>
                    <a:pt x="24948" y="76842"/>
                  </a:lnTo>
                  <a:lnTo>
                    <a:pt x="25986" y="77175"/>
                  </a:lnTo>
                  <a:lnTo>
                    <a:pt x="27023" y="77468"/>
                  </a:lnTo>
                  <a:lnTo>
                    <a:pt x="28081" y="77743"/>
                  </a:lnTo>
                  <a:lnTo>
                    <a:pt x="29138" y="77978"/>
                  </a:lnTo>
                  <a:lnTo>
                    <a:pt x="30215" y="78193"/>
                  </a:lnTo>
                  <a:lnTo>
                    <a:pt x="31273" y="78389"/>
                  </a:lnTo>
                  <a:lnTo>
                    <a:pt x="32350" y="78545"/>
                  </a:lnTo>
                  <a:lnTo>
                    <a:pt x="33427" y="78682"/>
                  </a:lnTo>
                  <a:lnTo>
                    <a:pt x="34523" y="78780"/>
                  </a:lnTo>
                  <a:lnTo>
                    <a:pt x="35601" y="78859"/>
                  </a:lnTo>
                  <a:lnTo>
                    <a:pt x="36697" y="78898"/>
                  </a:lnTo>
                  <a:lnTo>
                    <a:pt x="38812" y="78898"/>
                  </a:lnTo>
                  <a:lnTo>
                    <a:pt x="39850" y="78859"/>
                  </a:lnTo>
                  <a:lnTo>
                    <a:pt x="40888" y="78780"/>
                  </a:lnTo>
                  <a:lnTo>
                    <a:pt x="41926" y="78702"/>
                  </a:lnTo>
                  <a:lnTo>
                    <a:pt x="42944" y="78585"/>
                  </a:lnTo>
                  <a:lnTo>
                    <a:pt x="43982" y="78448"/>
                  </a:lnTo>
                  <a:lnTo>
                    <a:pt x="45000" y="78271"/>
                  </a:lnTo>
                  <a:lnTo>
                    <a:pt x="46038" y="78075"/>
                  </a:lnTo>
                  <a:lnTo>
                    <a:pt x="47056" y="77860"/>
                  </a:lnTo>
                  <a:lnTo>
                    <a:pt x="48055" y="77605"/>
                  </a:lnTo>
                  <a:lnTo>
                    <a:pt x="49073" y="77331"/>
                  </a:lnTo>
                  <a:lnTo>
                    <a:pt x="50072" y="77038"/>
                  </a:lnTo>
                  <a:lnTo>
                    <a:pt x="51070" y="76724"/>
                  </a:lnTo>
                  <a:lnTo>
                    <a:pt x="52050" y="76372"/>
                  </a:lnTo>
                  <a:lnTo>
                    <a:pt x="53029" y="76000"/>
                  </a:lnTo>
                  <a:lnTo>
                    <a:pt x="54008" y="75588"/>
                  </a:lnTo>
                  <a:lnTo>
                    <a:pt x="54967" y="75158"/>
                  </a:lnTo>
                  <a:lnTo>
                    <a:pt x="55907" y="74707"/>
                  </a:lnTo>
                  <a:lnTo>
                    <a:pt x="56847" y="74237"/>
                  </a:lnTo>
                  <a:lnTo>
                    <a:pt x="57787" y="73728"/>
                  </a:lnTo>
                  <a:lnTo>
                    <a:pt x="58708" y="73199"/>
                  </a:lnTo>
                  <a:lnTo>
                    <a:pt x="59608" y="72651"/>
                  </a:lnTo>
                  <a:lnTo>
                    <a:pt x="60509" y="72064"/>
                  </a:lnTo>
                  <a:lnTo>
                    <a:pt x="61371" y="71457"/>
                  </a:lnTo>
                  <a:lnTo>
                    <a:pt x="62252" y="70830"/>
                  </a:lnTo>
                  <a:lnTo>
                    <a:pt x="63094" y="70164"/>
                  </a:lnTo>
                  <a:lnTo>
                    <a:pt x="63936" y="69479"/>
                  </a:lnTo>
                  <a:lnTo>
                    <a:pt x="64758" y="68774"/>
                  </a:lnTo>
                  <a:lnTo>
                    <a:pt x="65561" y="68030"/>
                  </a:lnTo>
                  <a:lnTo>
                    <a:pt x="66345" y="67286"/>
                  </a:lnTo>
                  <a:lnTo>
                    <a:pt x="67108" y="66502"/>
                  </a:lnTo>
                  <a:lnTo>
                    <a:pt x="67852" y="65680"/>
                  </a:lnTo>
                  <a:lnTo>
                    <a:pt x="68714" y="64681"/>
                  </a:lnTo>
                  <a:lnTo>
                    <a:pt x="69556" y="63682"/>
                  </a:lnTo>
                  <a:lnTo>
                    <a:pt x="70339" y="62664"/>
                  </a:lnTo>
                  <a:lnTo>
                    <a:pt x="71084" y="61626"/>
                  </a:lnTo>
                  <a:lnTo>
                    <a:pt x="71788" y="60569"/>
                  </a:lnTo>
                  <a:lnTo>
                    <a:pt x="72474" y="59492"/>
                  </a:lnTo>
                  <a:lnTo>
                    <a:pt x="73101" y="58415"/>
                  </a:lnTo>
                  <a:lnTo>
                    <a:pt x="73708" y="57318"/>
                  </a:lnTo>
                  <a:lnTo>
                    <a:pt x="74256" y="56222"/>
                  </a:lnTo>
                  <a:lnTo>
                    <a:pt x="74785" y="55105"/>
                  </a:lnTo>
                  <a:lnTo>
                    <a:pt x="75274" y="53989"/>
                  </a:lnTo>
                  <a:lnTo>
                    <a:pt x="75705" y="52853"/>
                  </a:lnTo>
                  <a:lnTo>
                    <a:pt x="76116" y="51718"/>
                  </a:lnTo>
                  <a:lnTo>
                    <a:pt x="76508" y="50562"/>
                  </a:lnTo>
                  <a:lnTo>
                    <a:pt x="76841" y="49407"/>
                  </a:lnTo>
                  <a:lnTo>
                    <a:pt x="77134" y="48252"/>
                  </a:lnTo>
                  <a:lnTo>
                    <a:pt x="77409" y="47096"/>
                  </a:lnTo>
                  <a:lnTo>
                    <a:pt x="77624" y="45921"/>
                  </a:lnTo>
                  <a:lnTo>
                    <a:pt x="77820" y="44766"/>
                  </a:lnTo>
                  <a:lnTo>
                    <a:pt x="77976" y="43591"/>
                  </a:lnTo>
                  <a:lnTo>
                    <a:pt x="78114" y="42416"/>
                  </a:lnTo>
                  <a:lnTo>
                    <a:pt x="78192" y="41241"/>
                  </a:lnTo>
                  <a:lnTo>
                    <a:pt x="78251" y="40066"/>
                  </a:lnTo>
                  <a:lnTo>
                    <a:pt x="78270" y="38891"/>
                  </a:lnTo>
                  <a:lnTo>
                    <a:pt x="78251" y="37716"/>
                  </a:lnTo>
                  <a:lnTo>
                    <a:pt x="78192" y="36561"/>
                  </a:lnTo>
                  <a:lnTo>
                    <a:pt x="78094" y="35386"/>
                  </a:lnTo>
                  <a:lnTo>
                    <a:pt x="77976" y="34231"/>
                  </a:lnTo>
                  <a:lnTo>
                    <a:pt x="77820" y="33075"/>
                  </a:lnTo>
                  <a:lnTo>
                    <a:pt x="77644" y="31920"/>
                  </a:lnTo>
                  <a:lnTo>
                    <a:pt x="77409" y="30784"/>
                  </a:lnTo>
                  <a:lnTo>
                    <a:pt x="77154" y="29648"/>
                  </a:lnTo>
                  <a:lnTo>
                    <a:pt x="76860" y="28513"/>
                  </a:lnTo>
                  <a:lnTo>
                    <a:pt x="76547" y="27396"/>
                  </a:lnTo>
                  <a:lnTo>
                    <a:pt x="76194" y="26280"/>
                  </a:lnTo>
                  <a:lnTo>
                    <a:pt x="75803" y="25184"/>
                  </a:lnTo>
                  <a:lnTo>
                    <a:pt x="75372" y="24107"/>
                  </a:lnTo>
                  <a:lnTo>
                    <a:pt x="74922" y="23030"/>
                  </a:lnTo>
                  <a:lnTo>
                    <a:pt x="74432" y="21972"/>
                  </a:lnTo>
                  <a:lnTo>
                    <a:pt x="73923" y="20915"/>
                  </a:lnTo>
                  <a:lnTo>
                    <a:pt x="73375" y="19896"/>
                  </a:lnTo>
                  <a:lnTo>
                    <a:pt x="72787" y="18878"/>
                  </a:lnTo>
                  <a:lnTo>
                    <a:pt x="72180" y="17879"/>
                  </a:lnTo>
                  <a:lnTo>
                    <a:pt x="71534" y="16900"/>
                  </a:lnTo>
                  <a:lnTo>
                    <a:pt x="70849" y="15921"/>
                  </a:lnTo>
                  <a:lnTo>
                    <a:pt x="70144" y="14981"/>
                  </a:lnTo>
                  <a:lnTo>
                    <a:pt x="69419" y="14061"/>
                  </a:lnTo>
                  <a:lnTo>
                    <a:pt x="68636" y="13141"/>
                  </a:lnTo>
                  <a:lnTo>
                    <a:pt x="67852" y="12259"/>
                  </a:lnTo>
                  <a:lnTo>
                    <a:pt x="67010" y="11398"/>
                  </a:lnTo>
                  <a:lnTo>
                    <a:pt x="66149" y="10556"/>
                  </a:lnTo>
                  <a:lnTo>
                    <a:pt x="65268" y="9733"/>
                  </a:lnTo>
                  <a:lnTo>
                    <a:pt x="64347" y="8950"/>
                  </a:lnTo>
                  <a:lnTo>
                    <a:pt x="63388" y="8186"/>
                  </a:lnTo>
                  <a:lnTo>
                    <a:pt x="62409" y="7442"/>
                  </a:lnTo>
                  <a:lnTo>
                    <a:pt x="61410" y="6718"/>
                  </a:lnTo>
                  <a:lnTo>
                    <a:pt x="60372" y="6032"/>
                  </a:lnTo>
                  <a:lnTo>
                    <a:pt x="59315" y="5366"/>
                  </a:lnTo>
                  <a:lnTo>
                    <a:pt x="58218" y="4740"/>
                  </a:lnTo>
                  <a:lnTo>
                    <a:pt x="57082" y="4152"/>
                  </a:lnTo>
                  <a:lnTo>
                    <a:pt x="55946" y="3584"/>
                  </a:lnTo>
                  <a:lnTo>
                    <a:pt x="54752" y="3036"/>
                  </a:lnTo>
                  <a:lnTo>
                    <a:pt x="53557" y="2527"/>
                  </a:lnTo>
                  <a:lnTo>
                    <a:pt x="52304" y="2057"/>
                  </a:lnTo>
                  <a:lnTo>
                    <a:pt x="51580" y="1802"/>
                  </a:lnTo>
                  <a:lnTo>
                    <a:pt x="50855" y="1567"/>
                  </a:lnTo>
                  <a:lnTo>
                    <a:pt x="50131" y="1352"/>
                  </a:lnTo>
                  <a:lnTo>
                    <a:pt x="49406" y="1137"/>
                  </a:lnTo>
                  <a:lnTo>
                    <a:pt x="48681" y="960"/>
                  </a:lnTo>
                  <a:lnTo>
                    <a:pt x="47957" y="784"/>
                  </a:lnTo>
                  <a:lnTo>
                    <a:pt x="47232" y="647"/>
                  </a:lnTo>
                  <a:lnTo>
                    <a:pt x="46527" y="510"/>
                  </a:lnTo>
                  <a:lnTo>
                    <a:pt x="45803" y="393"/>
                  </a:lnTo>
                  <a:lnTo>
                    <a:pt x="45078" y="275"/>
                  </a:lnTo>
                  <a:lnTo>
                    <a:pt x="44373" y="197"/>
                  </a:lnTo>
                  <a:lnTo>
                    <a:pt x="43649" y="118"/>
                  </a:lnTo>
                  <a:lnTo>
                    <a:pt x="42944" y="79"/>
                  </a:lnTo>
                  <a:lnTo>
                    <a:pt x="42239" y="40"/>
                  </a:lnTo>
                  <a:lnTo>
                    <a:pt x="41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3"/>
          <p:cNvGrpSpPr/>
          <p:nvPr/>
        </p:nvGrpSpPr>
        <p:grpSpPr>
          <a:xfrm>
            <a:off x="3183841" y="3416655"/>
            <a:ext cx="691504" cy="697394"/>
            <a:chOff x="2993310" y="1226402"/>
            <a:chExt cx="779775" cy="786416"/>
          </a:xfrm>
        </p:grpSpPr>
        <p:sp>
          <p:nvSpPr>
            <p:cNvPr id="1054" name="Google Shape;1054;p33"/>
            <p:cNvSpPr/>
            <p:nvPr/>
          </p:nvSpPr>
          <p:spPr>
            <a:xfrm>
              <a:off x="2993310" y="1226402"/>
              <a:ext cx="779775" cy="786416"/>
            </a:xfrm>
            <a:custGeom>
              <a:avLst/>
              <a:gdLst/>
              <a:ahLst/>
              <a:cxnLst/>
              <a:rect l="l" t="t" r="r" b="b"/>
              <a:pathLst>
                <a:path w="78271" h="78898" extrusionOk="0">
                  <a:moveTo>
                    <a:pt x="40829" y="1"/>
                  </a:moveTo>
                  <a:lnTo>
                    <a:pt x="39634" y="20"/>
                  </a:lnTo>
                  <a:lnTo>
                    <a:pt x="38440" y="79"/>
                  </a:lnTo>
                  <a:lnTo>
                    <a:pt x="37265" y="197"/>
                  </a:lnTo>
                  <a:lnTo>
                    <a:pt x="36110" y="353"/>
                  </a:lnTo>
                  <a:lnTo>
                    <a:pt x="34954" y="530"/>
                  </a:lnTo>
                  <a:lnTo>
                    <a:pt x="33799" y="765"/>
                  </a:lnTo>
                  <a:lnTo>
                    <a:pt x="32683" y="1039"/>
                  </a:lnTo>
                  <a:lnTo>
                    <a:pt x="31567" y="1352"/>
                  </a:lnTo>
                  <a:lnTo>
                    <a:pt x="30450" y="1685"/>
                  </a:lnTo>
                  <a:lnTo>
                    <a:pt x="29354" y="2077"/>
                  </a:lnTo>
                  <a:lnTo>
                    <a:pt x="28277" y="2488"/>
                  </a:lnTo>
                  <a:lnTo>
                    <a:pt x="27219" y="2958"/>
                  </a:lnTo>
                  <a:lnTo>
                    <a:pt x="26181" y="3447"/>
                  </a:lnTo>
                  <a:lnTo>
                    <a:pt x="25144" y="3956"/>
                  </a:lnTo>
                  <a:lnTo>
                    <a:pt x="24125" y="4524"/>
                  </a:lnTo>
                  <a:lnTo>
                    <a:pt x="23146" y="5112"/>
                  </a:lnTo>
                  <a:lnTo>
                    <a:pt x="22167" y="5719"/>
                  </a:lnTo>
                  <a:lnTo>
                    <a:pt x="21208" y="6365"/>
                  </a:lnTo>
                  <a:lnTo>
                    <a:pt x="20268" y="7050"/>
                  </a:lnTo>
                  <a:lnTo>
                    <a:pt x="19347" y="7755"/>
                  </a:lnTo>
                  <a:lnTo>
                    <a:pt x="18466" y="8500"/>
                  </a:lnTo>
                  <a:lnTo>
                    <a:pt x="17585" y="9263"/>
                  </a:lnTo>
                  <a:lnTo>
                    <a:pt x="16743" y="10047"/>
                  </a:lnTo>
                  <a:lnTo>
                    <a:pt x="15920" y="10869"/>
                  </a:lnTo>
                  <a:lnTo>
                    <a:pt x="15117" y="11711"/>
                  </a:lnTo>
                  <a:lnTo>
                    <a:pt x="14334" y="12573"/>
                  </a:lnTo>
                  <a:lnTo>
                    <a:pt x="13590" y="13473"/>
                  </a:lnTo>
                  <a:lnTo>
                    <a:pt x="12866" y="14374"/>
                  </a:lnTo>
                  <a:lnTo>
                    <a:pt x="12161" y="15314"/>
                  </a:lnTo>
                  <a:lnTo>
                    <a:pt x="11495" y="16274"/>
                  </a:lnTo>
                  <a:lnTo>
                    <a:pt x="10849" y="17233"/>
                  </a:lnTo>
                  <a:lnTo>
                    <a:pt x="10242" y="18232"/>
                  </a:lnTo>
                  <a:lnTo>
                    <a:pt x="9791" y="18702"/>
                  </a:lnTo>
                  <a:lnTo>
                    <a:pt x="9321" y="19172"/>
                  </a:lnTo>
                  <a:lnTo>
                    <a:pt x="8890" y="19661"/>
                  </a:lnTo>
                  <a:lnTo>
                    <a:pt x="8440" y="20171"/>
                  </a:lnTo>
                  <a:lnTo>
                    <a:pt x="8029" y="20660"/>
                  </a:lnTo>
                  <a:lnTo>
                    <a:pt x="7598" y="21189"/>
                  </a:lnTo>
                  <a:lnTo>
                    <a:pt x="7187" y="21718"/>
                  </a:lnTo>
                  <a:lnTo>
                    <a:pt x="6795" y="22246"/>
                  </a:lnTo>
                  <a:lnTo>
                    <a:pt x="6403" y="22795"/>
                  </a:lnTo>
                  <a:lnTo>
                    <a:pt x="6012" y="23363"/>
                  </a:lnTo>
                  <a:lnTo>
                    <a:pt x="5640" y="23930"/>
                  </a:lnTo>
                  <a:lnTo>
                    <a:pt x="5287" y="24498"/>
                  </a:lnTo>
                  <a:lnTo>
                    <a:pt x="4935" y="25105"/>
                  </a:lnTo>
                  <a:lnTo>
                    <a:pt x="4602" y="25712"/>
                  </a:lnTo>
                  <a:lnTo>
                    <a:pt x="4269" y="26319"/>
                  </a:lnTo>
                  <a:lnTo>
                    <a:pt x="3956" y="26946"/>
                  </a:lnTo>
                  <a:lnTo>
                    <a:pt x="3407" y="28082"/>
                  </a:lnTo>
                  <a:lnTo>
                    <a:pt x="2918" y="29237"/>
                  </a:lnTo>
                  <a:lnTo>
                    <a:pt x="2448" y="30412"/>
                  </a:lnTo>
                  <a:lnTo>
                    <a:pt x="2017" y="31587"/>
                  </a:lnTo>
                  <a:lnTo>
                    <a:pt x="1645" y="32762"/>
                  </a:lnTo>
                  <a:lnTo>
                    <a:pt x="1292" y="33957"/>
                  </a:lnTo>
                  <a:lnTo>
                    <a:pt x="999" y="35151"/>
                  </a:lnTo>
                  <a:lnTo>
                    <a:pt x="725" y="36346"/>
                  </a:lnTo>
                  <a:lnTo>
                    <a:pt x="509" y="37540"/>
                  </a:lnTo>
                  <a:lnTo>
                    <a:pt x="333" y="38754"/>
                  </a:lnTo>
                  <a:lnTo>
                    <a:pt x="176" y="39968"/>
                  </a:lnTo>
                  <a:lnTo>
                    <a:pt x="78" y="41182"/>
                  </a:lnTo>
                  <a:lnTo>
                    <a:pt x="20" y="42377"/>
                  </a:lnTo>
                  <a:lnTo>
                    <a:pt x="0" y="43591"/>
                  </a:lnTo>
                  <a:lnTo>
                    <a:pt x="20" y="44805"/>
                  </a:lnTo>
                  <a:lnTo>
                    <a:pt x="98" y="46019"/>
                  </a:lnTo>
                  <a:lnTo>
                    <a:pt x="196" y="47214"/>
                  </a:lnTo>
                  <a:lnTo>
                    <a:pt x="352" y="48408"/>
                  </a:lnTo>
                  <a:lnTo>
                    <a:pt x="529" y="49603"/>
                  </a:lnTo>
                  <a:lnTo>
                    <a:pt x="764" y="50778"/>
                  </a:lnTo>
                  <a:lnTo>
                    <a:pt x="1038" y="51972"/>
                  </a:lnTo>
                  <a:lnTo>
                    <a:pt x="1371" y="53128"/>
                  </a:lnTo>
                  <a:lnTo>
                    <a:pt x="1723" y="54283"/>
                  </a:lnTo>
                  <a:lnTo>
                    <a:pt x="2134" y="55438"/>
                  </a:lnTo>
                  <a:lnTo>
                    <a:pt x="2585" y="56574"/>
                  </a:lnTo>
                  <a:lnTo>
                    <a:pt x="3074" y="57690"/>
                  </a:lnTo>
                  <a:lnTo>
                    <a:pt x="3623" y="58806"/>
                  </a:lnTo>
                  <a:lnTo>
                    <a:pt x="4191" y="59903"/>
                  </a:lnTo>
                  <a:lnTo>
                    <a:pt x="4817" y="60980"/>
                  </a:lnTo>
                  <a:lnTo>
                    <a:pt x="5150" y="61509"/>
                  </a:lnTo>
                  <a:lnTo>
                    <a:pt x="5503" y="62038"/>
                  </a:lnTo>
                  <a:lnTo>
                    <a:pt x="5855" y="62566"/>
                  </a:lnTo>
                  <a:lnTo>
                    <a:pt x="6208" y="63075"/>
                  </a:lnTo>
                  <a:lnTo>
                    <a:pt x="6580" y="63604"/>
                  </a:lnTo>
                  <a:lnTo>
                    <a:pt x="6971" y="64113"/>
                  </a:lnTo>
                  <a:lnTo>
                    <a:pt x="7696" y="65014"/>
                  </a:lnTo>
                  <a:lnTo>
                    <a:pt x="8460" y="65895"/>
                  </a:lnTo>
                  <a:lnTo>
                    <a:pt x="9223" y="66757"/>
                  </a:lnTo>
                  <a:lnTo>
                    <a:pt x="10007" y="67579"/>
                  </a:lnTo>
                  <a:lnTo>
                    <a:pt x="10829" y="68382"/>
                  </a:lnTo>
                  <a:lnTo>
                    <a:pt x="11651" y="69146"/>
                  </a:lnTo>
                  <a:lnTo>
                    <a:pt x="12513" y="69890"/>
                  </a:lnTo>
                  <a:lnTo>
                    <a:pt x="13375" y="70595"/>
                  </a:lnTo>
                  <a:lnTo>
                    <a:pt x="14256" y="71280"/>
                  </a:lnTo>
                  <a:lnTo>
                    <a:pt x="15176" y="71927"/>
                  </a:lnTo>
                  <a:lnTo>
                    <a:pt x="16077" y="72553"/>
                  </a:lnTo>
                  <a:lnTo>
                    <a:pt x="17017" y="73141"/>
                  </a:lnTo>
                  <a:lnTo>
                    <a:pt x="17957" y="73709"/>
                  </a:lnTo>
                  <a:lnTo>
                    <a:pt x="18936" y="74237"/>
                  </a:lnTo>
                  <a:lnTo>
                    <a:pt x="19896" y="74746"/>
                  </a:lnTo>
                  <a:lnTo>
                    <a:pt x="20894" y="75216"/>
                  </a:lnTo>
                  <a:lnTo>
                    <a:pt x="21893" y="75667"/>
                  </a:lnTo>
                  <a:lnTo>
                    <a:pt x="22892" y="76078"/>
                  </a:lnTo>
                  <a:lnTo>
                    <a:pt x="23910" y="76470"/>
                  </a:lnTo>
                  <a:lnTo>
                    <a:pt x="24948" y="76842"/>
                  </a:lnTo>
                  <a:lnTo>
                    <a:pt x="25986" y="77175"/>
                  </a:lnTo>
                  <a:lnTo>
                    <a:pt x="27023" y="77468"/>
                  </a:lnTo>
                  <a:lnTo>
                    <a:pt x="28081" y="77743"/>
                  </a:lnTo>
                  <a:lnTo>
                    <a:pt x="29138" y="77978"/>
                  </a:lnTo>
                  <a:lnTo>
                    <a:pt x="30215" y="78193"/>
                  </a:lnTo>
                  <a:lnTo>
                    <a:pt x="31273" y="78389"/>
                  </a:lnTo>
                  <a:lnTo>
                    <a:pt x="32350" y="78545"/>
                  </a:lnTo>
                  <a:lnTo>
                    <a:pt x="33427" y="78682"/>
                  </a:lnTo>
                  <a:lnTo>
                    <a:pt x="34523" y="78780"/>
                  </a:lnTo>
                  <a:lnTo>
                    <a:pt x="35601" y="78859"/>
                  </a:lnTo>
                  <a:lnTo>
                    <a:pt x="36697" y="78898"/>
                  </a:lnTo>
                  <a:lnTo>
                    <a:pt x="38812" y="78898"/>
                  </a:lnTo>
                  <a:lnTo>
                    <a:pt x="39850" y="78859"/>
                  </a:lnTo>
                  <a:lnTo>
                    <a:pt x="40888" y="78780"/>
                  </a:lnTo>
                  <a:lnTo>
                    <a:pt x="41926" y="78702"/>
                  </a:lnTo>
                  <a:lnTo>
                    <a:pt x="42944" y="78585"/>
                  </a:lnTo>
                  <a:lnTo>
                    <a:pt x="43982" y="78448"/>
                  </a:lnTo>
                  <a:lnTo>
                    <a:pt x="45000" y="78271"/>
                  </a:lnTo>
                  <a:lnTo>
                    <a:pt x="46038" y="78075"/>
                  </a:lnTo>
                  <a:lnTo>
                    <a:pt x="47056" y="77860"/>
                  </a:lnTo>
                  <a:lnTo>
                    <a:pt x="48055" y="77605"/>
                  </a:lnTo>
                  <a:lnTo>
                    <a:pt x="49073" y="77331"/>
                  </a:lnTo>
                  <a:lnTo>
                    <a:pt x="50072" y="77038"/>
                  </a:lnTo>
                  <a:lnTo>
                    <a:pt x="51070" y="76724"/>
                  </a:lnTo>
                  <a:lnTo>
                    <a:pt x="52050" y="76372"/>
                  </a:lnTo>
                  <a:lnTo>
                    <a:pt x="53029" y="76000"/>
                  </a:lnTo>
                  <a:lnTo>
                    <a:pt x="54008" y="75588"/>
                  </a:lnTo>
                  <a:lnTo>
                    <a:pt x="54967" y="75158"/>
                  </a:lnTo>
                  <a:lnTo>
                    <a:pt x="55907" y="74707"/>
                  </a:lnTo>
                  <a:lnTo>
                    <a:pt x="56847" y="74237"/>
                  </a:lnTo>
                  <a:lnTo>
                    <a:pt x="57787" y="73728"/>
                  </a:lnTo>
                  <a:lnTo>
                    <a:pt x="58708" y="73199"/>
                  </a:lnTo>
                  <a:lnTo>
                    <a:pt x="59608" y="72651"/>
                  </a:lnTo>
                  <a:lnTo>
                    <a:pt x="60509" y="72064"/>
                  </a:lnTo>
                  <a:lnTo>
                    <a:pt x="61371" y="71457"/>
                  </a:lnTo>
                  <a:lnTo>
                    <a:pt x="62252" y="70830"/>
                  </a:lnTo>
                  <a:lnTo>
                    <a:pt x="63094" y="70164"/>
                  </a:lnTo>
                  <a:lnTo>
                    <a:pt x="63936" y="69479"/>
                  </a:lnTo>
                  <a:lnTo>
                    <a:pt x="64758" y="68774"/>
                  </a:lnTo>
                  <a:lnTo>
                    <a:pt x="65561" y="68030"/>
                  </a:lnTo>
                  <a:lnTo>
                    <a:pt x="66345" y="67286"/>
                  </a:lnTo>
                  <a:lnTo>
                    <a:pt x="67108" y="66502"/>
                  </a:lnTo>
                  <a:lnTo>
                    <a:pt x="67852" y="65680"/>
                  </a:lnTo>
                  <a:lnTo>
                    <a:pt x="68714" y="64681"/>
                  </a:lnTo>
                  <a:lnTo>
                    <a:pt x="69556" y="63682"/>
                  </a:lnTo>
                  <a:lnTo>
                    <a:pt x="70339" y="62664"/>
                  </a:lnTo>
                  <a:lnTo>
                    <a:pt x="71084" y="61626"/>
                  </a:lnTo>
                  <a:lnTo>
                    <a:pt x="71788" y="60569"/>
                  </a:lnTo>
                  <a:lnTo>
                    <a:pt x="72474" y="59492"/>
                  </a:lnTo>
                  <a:lnTo>
                    <a:pt x="73101" y="58415"/>
                  </a:lnTo>
                  <a:lnTo>
                    <a:pt x="73708" y="57318"/>
                  </a:lnTo>
                  <a:lnTo>
                    <a:pt x="74256" y="56222"/>
                  </a:lnTo>
                  <a:lnTo>
                    <a:pt x="74785" y="55105"/>
                  </a:lnTo>
                  <a:lnTo>
                    <a:pt x="75274" y="53989"/>
                  </a:lnTo>
                  <a:lnTo>
                    <a:pt x="75705" y="52853"/>
                  </a:lnTo>
                  <a:lnTo>
                    <a:pt x="76116" y="51718"/>
                  </a:lnTo>
                  <a:lnTo>
                    <a:pt x="76508" y="50562"/>
                  </a:lnTo>
                  <a:lnTo>
                    <a:pt x="76841" y="49407"/>
                  </a:lnTo>
                  <a:lnTo>
                    <a:pt x="77134" y="48252"/>
                  </a:lnTo>
                  <a:lnTo>
                    <a:pt x="77409" y="47096"/>
                  </a:lnTo>
                  <a:lnTo>
                    <a:pt x="77624" y="45921"/>
                  </a:lnTo>
                  <a:lnTo>
                    <a:pt x="77820" y="44766"/>
                  </a:lnTo>
                  <a:lnTo>
                    <a:pt x="77976" y="43591"/>
                  </a:lnTo>
                  <a:lnTo>
                    <a:pt x="78114" y="42416"/>
                  </a:lnTo>
                  <a:lnTo>
                    <a:pt x="78192" y="41241"/>
                  </a:lnTo>
                  <a:lnTo>
                    <a:pt x="78251" y="40066"/>
                  </a:lnTo>
                  <a:lnTo>
                    <a:pt x="78270" y="38891"/>
                  </a:lnTo>
                  <a:lnTo>
                    <a:pt x="78251" y="37716"/>
                  </a:lnTo>
                  <a:lnTo>
                    <a:pt x="78192" y="36561"/>
                  </a:lnTo>
                  <a:lnTo>
                    <a:pt x="78094" y="35386"/>
                  </a:lnTo>
                  <a:lnTo>
                    <a:pt x="77976" y="34231"/>
                  </a:lnTo>
                  <a:lnTo>
                    <a:pt x="77820" y="33075"/>
                  </a:lnTo>
                  <a:lnTo>
                    <a:pt x="77644" y="31920"/>
                  </a:lnTo>
                  <a:lnTo>
                    <a:pt x="77409" y="30784"/>
                  </a:lnTo>
                  <a:lnTo>
                    <a:pt x="77154" y="29648"/>
                  </a:lnTo>
                  <a:lnTo>
                    <a:pt x="76860" y="28513"/>
                  </a:lnTo>
                  <a:lnTo>
                    <a:pt x="76547" y="27396"/>
                  </a:lnTo>
                  <a:lnTo>
                    <a:pt x="76194" y="26280"/>
                  </a:lnTo>
                  <a:lnTo>
                    <a:pt x="75803" y="25184"/>
                  </a:lnTo>
                  <a:lnTo>
                    <a:pt x="75372" y="24107"/>
                  </a:lnTo>
                  <a:lnTo>
                    <a:pt x="74922" y="23030"/>
                  </a:lnTo>
                  <a:lnTo>
                    <a:pt x="74432" y="21972"/>
                  </a:lnTo>
                  <a:lnTo>
                    <a:pt x="73923" y="20915"/>
                  </a:lnTo>
                  <a:lnTo>
                    <a:pt x="73375" y="19896"/>
                  </a:lnTo>
                  <a:lnTo>
                    <a:pt x="72787" y="18878"/>
                  </a:lnTo>
                  <a:lnTo>
                    <a:pt x="72180" y="17879"/>
                  </a:lnTo>
                  <a:lnTo>
                    <a:pt x="71534" y="16900"/>
                  </a:lnTo>
                  <a:lnTo>
                    <a:pt x="70849" y="15921"/>
                  </a:lnTo>
                  <a:lnTo>
                    <a:pt x="70144" y="14981"/>
                  </a:lnTo>
                  <a:lnTo>
                    <a:pt x="69419" y="14061"/>
                  </a:lnTo>
                  <a:lnTo>
                    <a:pt x="68636" y="13141"/>
                  </a:lnTo>
                  <a:lnTo>
                    <a:pt x="67852" y="12259"/>
                  </a:lnTo>
                  <a:lnTo>
                    <a:pt x="67010" y="11398"/>
                  </a:lnTo>
                  <a:lnTo>
                    <a:pt x="66149" y="10556"/>
                  </a:lnTo>
                  <a:lnTo>
                    <a:pt x="65268" y="9733"/>
                  </a:lnTo>
                  <a:lnTo>
                    <a:pt x="64347" y="8950"/>
                  </a:lnTo>
                  <a:lnTo>
                    <a:pt x="63388" y="8186"/>
                  </a:lnTo>
                  <a:lnTo>
                    <a:pt x="62409" y="7442"/>
                  </a:lnTo>
                  <a:lnTo>
                    <a:pt x="61410" y="6718"/>
                  </a:lnTo>
                  <a:lnTo>
                    <a:pt x="60372" y="6032"/>
                  </a:lnTo>
                  <a:lnTo>
                    <a:pt x="59315" y="5366"/>
                  </a:lnTo>
                  <a:lnTo>
                    <a:pt x="58218" y="4740"/>
                  </a:lnTo>
                  <a:lnTo>
                    <a:pt x="57082" y="4152"/>
                  </a:lnTo>
                  <a:lnTo>
                    <a:pt x="55946" y="3584"/>
                  </a:lnTo>
                  <a:lnTo>
                    <a:pt x="54752" y="3036"/>
                  </a:lnTo>
                  <a:lnTo>
                    <a:pt x="53557" y="2527"/>
                  </a:lnTo>
                  <a:lnTo>
                    <a:pt x="52304" y="2057"/>
                  </a:lnTo>
                  <a:lnTo>
                    <a:pt x="51580" y="1802"/>
                  </a:lnTo>
                  <a:lnTo>
                    <a:pt x="50855" y="1567"/>
                  </a:lnTo>
                  <a:lnTo>
                    <a:pt x="50131" y="1352"/>
                  </a:lnTo>
                  <a:lnTo>
                    <a:pt x="49406" y="1137"/>
                  </a:lnTo>
                  <a:lnTo>
                    <a:pt x="48681" y="960"/>
                  </a:lnTo>
                  <a:lnTo>
                    <a:pt x="47957" y="784"/>
                  </a:lnTo>
                  <a:lnTo>
                    <a:pt x="47232" y="647"/>
                  </a:lnTo>
                  <a:lnTo>
                    <a:pt x="46527" y="510"/>
                  </a:lnTo>
                  <a:lnTo>
                    <a:pt x="45803" y="393"/>
                  </a:lnTo>
                  <a:lnTo>
                    <a:pt x="45078" y="275"/>
                  </a:lnTo>
                  <a:lnTo>
                    <a:pt x="44373" y="197"/>
                  </a:lnTo>
                  <a:lnTo>
                    <a:pt x="43649" y="118"/>
                  </a:lnTo>
                  <a:lnTo>
                    <a:pt x="42944" y="79"/>
                  </a:lnTo>
                  <a:lnTo>
                    <a:pt x="42239" y="40"/>
                  </a:lnTo>
                  <a:lnTo>
                    <a:pt x="415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a:off x="3089060" y="1325502"/>
              <a:ext cx="578423" cy="585226"/>
            </a:xfrm>
            <a:custGeom>
              <a:avLst/>
              <a:gdLst/>
              <a:ahLst/>
              <a:cxnLst/>
              <a:rect l="l" t="t" r="r" b="b"/>
              <a:pathLst>
                <a:path w="78271" h="78898" extrusionOk="0">
                  <a:moveTo>
                    <a:pt x="40829" y="1"/>
                  </a:moveTo>
                  <a:lnTo>
                    <a:pt x="39634" y="20"/>
                  </a:lnTo>
                  <a:lnTo>
                    <a:pt x="38440" y="79"/>
                  </a:lnTo>
                  <a:lnTo>
                    <a:pt x="37265" y="197"/>
                  </a:lnTo>
                  <a:lnTo>
                    <a:pt x="36110" y="353"/>
                  </a:lnTo>
                  <a:lnTo>
                    <a:pt x="34954" y="530"/>
                  </a:lnTo>
                  <a:lnTo>
                    <a:pt x="33799" y="765"/>
                  </a:lnTo>
                  <a:lnTo>
                    <a:pt x="32683" y="1039"/>
                  </a:lnTo>
                  <a:lnTo>
                    <a:pt x="31567" y="1352"/>
                  </a:lnTo>
                  <a:lnTo>
                    <a:pt x="30450" y="1685"/>
                  </a:lnTo>
                  <a:lnTo>
                    <a:pt x="29354" y="2077"/>
                  </a:lnTo>
                  <a:lnTo>
                    <a:pt x="28277" y="2488"/>
                  </a:lnTo>
                  <a:lnTo>
                    <a:pt x="27219" y="2958"/>
                  </a:lnTo>
                  <a:lnTo>
                    <a:pt x="26181" y="3447"/>
                  </a:lnTo>
                  <a:lnTo>
                    <a:pt x="25144" y="3956"/>
                  </a:lnTo>
                  <a:lnTo>
                    <a:pt x="24125" y="4524"/>
                  </a:lnTo>
                  <a:lnTo>
                    <a:pt x="23146" y="5112"/>
                  </a:lnTo>
                  <a:lnTo>
                    <a:pt x="22167" y="5719"/>
                  </a:lnTo>
                  <a:lnTo>
                    <a:pt x="21208" y="6365"/>
                  </a:lnTo>
                  <a:lnTo>
                    <a:pt x="20268" y="7050"/>
                  </a:lnTo>
                  <a:lnTo>
                    <a:pt x="19347" y="7755"/>
                  </a:lnTo>
                  <a:lnTo>
                    <a:pt x="18466" y="8500"/>
                  </a:lnTo>
                  <a:lnTo>
                    <a:pt x="17585" y="9263"/>
                  </a:lnTo>
                  <a:lnTo>
                    <a:pt x="16743" y="10047"/>
                  </a:lnTo>
                  <a:lnTo>
                    <a:pt x="15920" y="10869"/>
                  </a:lnTo>
                  <a:lnTo>
                    <a:pt x="15117" y="11711"/>
                  </a:lnTo>
                  <a:lnTo>
                    <a:pt x="14334" y="12573"/>
                  </a:lnTo>
                  <a:lnTo>
                    <a:pt x="13590" y="13473"/>
                  </a:lnTo>
                  <a:lnTo>
                    <a:pt x="12866" y="14374"/>
                  </a:lnTo>
                  <a:lnTo>
                    <a:pt x="12161" y="15314"/>
                  </a:lnTo>
                  <a:lnTo>
                    <a:pt x="11495" y="16274"/>
                  </a:lnTo>
                  <a:lnTo>
                    <a:pt x="10849" y="17233"/>
                  </a:lnTo>
                  <a:lnTo>
                    <a:pt x="10242" y="18232"/>
                  </a:lnTo>
                  <a:lnTo>
                    <a:pt x="9791" y="18702"/>
                  </a:lnTo>
                  <a:lnTo>
                    <a:pt x="9321" y="19172"/>
                  </a:lnTo>
                  <a:lnTo>
                    <a:pt x="8890" y="19661"/>
                  </a:lnTo>
                  <a:lnTo>
                    <a:pt x="8440" y="20171"/>
                  </a:lnTo>
                  <a:lnTo>
                    <a:pt x="8029" y="20660"/>
                  </a:lnTo>
                  <a:lnTo>
                    <a:pt x="7598" y="21189"/>
                  </a:lnTo>
                  <a:lnTo>
                    <a:pt x="7187" y="21718"/>
                  </a:lnTo>
                  <a:lnTo>
                    <a:pt x="6795" y="22246"/>
                  </a:lnTo>
                  <a:lnTo>
                    <a:pt x="6403" y="22795"/>
                  </a:lnTo>
                  <a:lnTo>
                    <a:pt x="6012" y="23363"/>
                  </a:lnTo>
                  <a:lnTo>
                    <a:pt x="5640" y="23930"/>
                  </a:lnTo>
                  <a:lnTo>
                    <a:pt x="5287" y="24498"/>
                  </a:lnTo>
                  <a:lnTo>
                    <a:pt x="4935" y="25105"/>
                  </a:lnTo>
                  <a:lnTo>
                    <a:pt x="4602" y="25712"/>
                  </a:lnTo>
                  <a:lnTo>
                    <a:pt x="4269" y="26319"/>
                  </a:lnTo>
                  <a:lnTo>
                    <a:pt x="3956" y="26946"/>
                  </a:lnTo>
                  <a:lnTo>
                    <a:pt x="3407" y="28082"/>
                  </a:lnTo>
                  <a:lnTo>
                    <a:pt x="2918" y="29237"/>
                  </a:lnTo>
                  <a:lnTo>
                    <a:pt x="2448" y="30412"/>
                  </a:lnTo>
                  <a:lnTo>
                    <a:pt x="2017" y="31587"/>
                  </a:lnTo>
                  <a:lnTo>
                    <a:pt x="1645" y="32762"/>
                  </a:lnTo>
                  <a:lnTo>
                    <a:pt x="1292" y="33957"/>
                  </a:lnTo>
                  <a:lnTo>
                    <a:pt x="999" y="35151"/>
                  </a:lnTo>
                  <a:lnTo>
                    <a:pt x="725" y="36346"/>
                  </a:lnTo>
                  <a:lnTo>
                    <a:pt x="509" y="37540"/>
                  </a:lnTo>
                  <a:lnTo>
                    <a:pt x="333" y="38754"/>
                  </a:lnTo>
                  <a:lnTo>
                    <a:pt x="176" y="39968"/>
                  </a:lnTo>
                  <a:lnTo>
                    <a:pt x="78" y="41182"/>
                  </a:lnTo>
                  <a:lnTo>
                    <a:pt x="20" y="42377"/>
                  </a:lnTo>
                  <a:lnTo>
                    <a:pt x="0" y="43591"/>
                  </a:lnTo>
                  <a:lnTo>
                    <a:pt x="20" y="44805"/>
                  </a:lnTo>
                  <a:lnTo>
                    <a:pt x="98" y="46019"/>
                  </a:lnTo>
                  <a:lnTo>
                    <a:pt x="196" y="47214"/>
                  </a:lnTo>
                  <a:lnTo>
                    <a:pt x="352" y="48408"/>
                  </a:lnTo>
                  <a:lnTo>
                    <a:pt x="529" y="49603"/>
                  </a:lnTo>
                  <a:lnTo>
                    <a:pt x="764" y="50778"/>
                  </a:lnTo>
                  <a:lnTo>
                    <a:pt x="1038" y="51972"/>
                  </a:lnTo>
                  <a:lnTo>
                    <a:pt x="1371" y="53128"/>
                  </a:lnTo>
                  <a:lnTo>
                    <a:pt x="1723" y="54283"/>
                  </a:lnTo>
                  <a:lnTo>
                    <a:pt x="2134" y="55438"/>
                  </a:lnTo>
                  <a:lnTo>
                    <a:pt x="2585" y="56574"/>
                  </a:lnTo>
                  <a:lnTo>
                    <a:pt x="3074" y="57690"/>
                  </a:lnTo>
                  <a:lnTo>
                    <a:pt x="3623" y="58806"/>
                  </a:lnTo>
                  <a:lnTo>
                    <a:pt x="4191" y="59903"/>
                  </a:lnTo>
                  <a:lnTo>
                    <a:pt x="4817" y="60980"/>
                  </a:lnTo>
                  <a:lnTo>
                    <a:pt x="5150" y="61509"/>
                  </a:lnTo>
                  <a:lnTo>
                    <a:pt x="5503" y="62038"/>
                  </a:lnTo>
                  <a:lnTo>
                    <a:pt x="5855" y="62566"/>
                  </a:lnTo>
                  <a:lnTo>
                    <a:pt x="6208" y="63075"/>
                  </a:lnTo>
                  <a:lnTo>
                    <a:pt x="6580" y="63604"/>
                  </a:lnTo>
                  <a:lnTo>
                    <a:pt x="6971" y="64113"/>
                  </a:lnTo>
                  <a:lnTo>
                    <a:pt x="7696" y="65014"/>
                  </a:lnTo>
                  <a:lnTo>
                    <a:pt x="8460" y="65895"/>
                  </a:lnTo>
                  <a:lnTo>
                    <a:pt x="9223" y="66757"/>
                  </a:lnTo>
                  <a:lnTo>
                    <a:pt x="10007" y="67579"/>
                  </a:lnTo>
                  <a:lnTo>
                    <a:pt x="10829" y="68382"/>
                  </a:lnTo>
                  <a:lnTo>
                    <a:pt x="11651" y="69146"/>
                  </a:lnTo>
                  <a:lnTo>
                    <a:pt x="12513" y="69890"/>
                  </a:lnTo>
                  <a:lnTo>
                    <a:pt x="13375" y="70595"/>
                  </a:lnTo>
                  <a:lnTo>
                    <a:pt x="14256" y="71280"/>
                  </a:lnTo>
                  <a:lnTo>
                    <a:pt x="15176" y="71927"/>
                  </a:lnTo>
                  <a:lnTo>
                    <a:pt x="16077" y="72553"/>
                  </a:lnTo>
                  <a:lnTo>
                    <a:pt x="17017" y="73141"/>
                  </a:lnTo>
                  <a:lnTo>
                    <a:pt x="17957" y="73709"/>
                  </a:lnTo>
                  <a:lnTo>
                    <a:pt x="18936" y="74237"/>
                  </a:lnTo>
                  <a:lnTo>
                    <a:pt x="19896" y="74746"/>
                  </a:lnTo>
                  <a:lnTo>
                    <a:pt x="20894" y="75216"/>
                  </a:lnTo>
                  <a:lnTo>
                    <a:pt x="21893" y="75667"/>
                  </a:lnTo>
                  <a:lnTo>
                    <a:pt x="22892" y="76078"/>
                  </a:lnTo>
                  <a:lnTo>
                    <a:pt x="23910" y="76470"/>
                  </a:lnTo>
                  <a:lnTo>
                    <a:pt x="24948" y="76842"/>
                  </a:lnTo>
                  <a:lnTo>
                    <a:pt x="25986" y="77175"/>
                  </a:lnTo>
                  <a:lnTo>
                    <a:pt x="27023" y="77468"/>
                  </a:lnTo>
                  <a:lnTo>
                    <a:pt x="28081" y="77743"/>
                  </a:lnTo>
                  <a:lnTo>
                    <a:pt x="29138" y="77978"/>
                  </a:lnTo>
                  <a:lnTo>
                    <a:pt x="30215" y="78193"/>
                  </a:lnTo>
                  <a:lnTo>
                    <a:pt x="31273" y="78389"/>
                  </a:lnTo>
                  <a:lnTo>
                    <a:pt x="32350" y="78545"/>
                  </a:lnTo>
                  <a:lnTo>
                    <a:pt x="33427" y="78682"/>
                  </a:lnTo>
                  <a:lnTo>
                    <a:pt x="34523" y="78780"/>
                  </a:lnTo>
                  <a:lnTo>
                    <a:pt x="35601" y="78859"/>
                  </a:lnTo>
                  <a:lnTo>
                    <a:pt x="36697" y="78898"/>
                  </a:lnTo>
                  <a:lnTo>
                    <a:pt x="38812" y="78898"/>
                  </a:lnTo>
                  <a:lnTo>
                    <a:pt x="39850" y="78859"/>
                  </a:lnTo>
                  <a:lnTo>
                    <a:pt x="40888" y="78780"/>
                  </a:lnTo>
                  <a:lnTo>
                    <a:pt x="41926" y="78702"/>
                  </a:lnTo>
                  <a:lnTo>
                    <a:pt x="42944" y="78585"/>
                  </a:lnTo>
                  <a:lnTo>
                    <a:pt x="43982" y="78448"/>
                  </a:lnTo>
                  <a:lnTo>
                    <a:pt x="45000" y="78271"/>
                  </a:lnTo>
                  <a:lnTo>
                    <a:pt x="46038" y="78075"/>
                  </a:lnTo>
                  <a:lnTo>
                    <a:pt x="47056" y="77860"/>
                  </a:lnTo>
                  <a:lnTo>
                    <a:pt x="48055" y="77605"/>
                  </a:lnTo>
                  <a:lnTo>
                    <a:pt x="49073" y="77331"/>
                  </a:lnTo>
                  <a:lnTo>
                    <a:pt x="50072" y="77038"/>
                  </a:lnTo>
                  <a:lnTo>
                    <a:pt x="51070" y="76724"/>
                  </a:lnTo>
                  <a:lnTo>
                    <a:pt x="52050" y="76372"/>
                  </a:lnTo>
                  <a:lnTo>
                    <a:pt x="53029" y="76000"/>
                  </a:lnTo>
                  <a:lnTo>
                    <a:pt x="54008" y="75588"/>
                  </a:lnTo>
                  <a:lnTo>
                    <a:pt x="54967" y="75158"/>
                  </a:lnTo>
                  <a:lnTo>
                    <a:pt x="55907" y="74707"/>
                  </a:lnTo>
                  <a:lnTo>
                    <a:pt x="56847" y="74237"/>
                  </a:lnTo>
                  <a:lnTo>
                    <a:pt x="57787" y="73728"/>
                  </a:lnTo>
                  <a:lnTo>
                    <a:pt x="58708" y="73199"/>
                  </a:lnTo>
                  <a:lnTo>
                    <a:pt x="59608" y="72651"/>
                  </a:lnTo>
                  <a:lnTo>
                    <a:pt x="60509" y="72064"/>
                  </a:lnTo>
                  <a:lnTo>
                    <a:pt x="61371" y="71457"/>
                  </a:lnTo>
                  <a:lnTo>
                    <a:pt x="62252" y="70830"/>
                  </a:lnTo>
                  <a:lnTo>
                    <a:pt x="63094" y="70164"/>
                  </a:lnTo>
                  <a:lnTo>
                    <a:pt x="63936" y="69479"/>
                  </a:lnTo>
                  <a:lnTo>
                    <a:pt x="64758" y="68774"/>
                  </a:lnTo>
                  <a:lnTo>
                    <a:pt x="65561" y="68030"/>
                  </a:lnTo>
                  <a:lnTo>
                    <a:pt x="66345" y="67286"/>
                  </a:lnTo>
                  <a:lnTo>
                    <a:pt x="67108" y="66502"/>
                  </a:lnTo>
                  <a:lnTo>
                    <a:pt x="67852" y="65680"/>
                  </a:lnTo>
                  <a:lnTo>
                    <a:pt x="68714" y="64681"/>
                  </a:lnTo>
                  <a:lnTo>
                    <a:pt x="69556" y="63682"/>
                  </a:lnTo>
                  <a:lnTo>
                    <a:pt x="70339" y="62664"/>
                  </a:lnTo>
                  <a:lnTo>
                    <a:pt x="71084" y="61626"/>
                  </a:lnTo>
                  <a:lnTo>
                    <a:pt x="71788" y="60569"/>
                  </a:lnTo>
                  <a:lnTo>
                    <a:pt x="72474" y="59492"/>
                  </a:lnTo>
                  <a:lnTo>
                    <a:pt x="73101" y="58415"/>
                  </a:lnTo>
                  <a:lnTo>
                    <a:pt x="73708" y="57318"/>
                  </a:lnTo>
                  <a:lnTo>
                    <a:pt x="74256" y="56222"/>
                  </a:lnTo>
                  <a:lnTo>
                    <a:pt x="74785" y="55105"/>
                  </a:lnTo>
                  <a:lnTo>
                    <a:pt x="75274" y="53989"/>
                  </a:lnTo>
                  <a:lnTo>
                    <a:pt x="75705" y="52853"/>
                  </a:lnTo>
                  <a:lnTo>
                    <a:pt x="76116" y="51718"/>
                  </a:lnTo>
                  <a:lnTo>
                    <a:pt x="76508" y="50562"/>
                  </a:lnTo>
                  <a:lnTo>
                    <a:pt x="76841" y="49407"/>
                  </a:lnTo>
                  <a:lnTo>
                    <a:pt x="77134" y="48252"/>
                  </a:lnTo>
                  <a:lnTo>
                    <a:pt x="77409" y="47096"/>
                  </a:lnTo>
                  <a:lnTo>
                    <a:pt x="77624" y="45921"/>
                  </a:lnTo>
                  <a:lnTo>
                    <a:pt x="77820" y="44766"/>
                  </a:lnTo>
                  <a:lnTo>
                    <a:pt x="77976" y="43591"/>
                  </a:lnTo>
                  <a:lnTo>
                    <a:pt x="78114" y="42416"/>
                  </a:lnTo>
                  <a:lnTo>
                    <a:pt x="78192" y="41241"/>
                  </a:lnTo>
                  <a:lnTo>
                    <a:pt x="78251" y="40066"/>
                  </a:lnTo>
                  <a:lnTo>
                    <a:pt x="78270" y="38891"/>
                  </a:lnTo>
                  <a:lnTo>
                    <a:pt x="78251" y="37716"/>
                  </a:lnTo>
                  <a:lnTo>
                    <a:pt x="78192" y="36561"/>
                  </a:lnTo>
                  <a:lnTo>
                    <a:pt x="78094" y="35386"/>
                  </a:lnTo>
                  <a:lnTo>
                    <a:pt x="77976" y="34231"/>
                  </a:lnTo>
                  <a:lnTo>
                    <a:pt x="77820" y="33075"/>
                  </a:lnTo>
                  <a:lnTo>
                    <a:pt x="77644" y="31920"/>
                  </a:lnTo>
                  <a:lnTo>
                    <a:pt x="77409" y="30784"/>
                  </a:lnTo>
                  <a:lnTo>
                    <a:pt x="77154" y="29648"/>
                  </a:lnTo>
                  <a:lnTo>
                    <a:pt x="76860" y="28513"/>
                  </a:lnTo>
                  <a:lnTo>
                    <a:pt x="76547" y="27396"/>
                  </a:lnTo>
                  <a:lnTo>
                    <a:pt x="76194" y="26280"/>
                  </a:lnTo>
                  <a:lnTo>
                    <a:pt x="75803" y="25184"/>
                  </a:lnTo>
                  <a:lnTo>
                    <a:pt x="75372" y="24107"/>
                  </a:lnTo>
                  <a:lnTo>
                    <a:pt x="74922" y="23030"/>
                  </a:lnTo>
                  <a:lnTo>
                    <a:pt x="74432" y="21972"/>
                  </a:lnTo>
                  <a:lnTo>
                    <a:pt x="73923" y="20915"/>
                  </a:lnTo>
                  <a:lnTo>
                    <a:pt x="73375" y="19896"/>
                  </a:lnTo>
                  <a:lnTo>
                    <a:pt x="72787" y="18878"/>
                  </a:lnTo>
                  <a:lnTo>
                    <a:pt x="72180" y="17879"/>
                  </a:lnTo>
                  <a:lnTo>
                    <a:pt x="71534" y="16900"/>
                  </a:lnTo>
                  <a:lnTo>
                    <a:pt x="70849" y="15921"/>
                  </a:lnTo>
                  <a:lnTo>
                    <a:pt x="70144" y="14981"/>
                  </a:lnTo>
                  <a:lnTo>
                    <a:pt x="69419" y="14061"/>
                  </a:lnTo>
                  <a:lnTo>
                    <a:pt x="68636" y="13141"/>
                  </a:lnTo>
                  <a:lnTo>
                    <a:pt x="67852" y="12259"/>
                  </a:lnTo>
                  <a:lnTo>
                    <a:pt x="67010" y="11398"/>
                  </a:lnTo>
                  <a:lnTo>
                    <a:pt x="66149" y="10556"/>
                  </a:lnTo>
                  <a:lnTo>
                    <a:pt x="65268" y="9733"/>
                  </a:lnTo>
                  <a:lnTo>
                    <a:pt x="64347" y="8950"/>
                  </a:lnTo>
                  <a:lnTo>
                    <a:pt x="63388" y="8186"/>
                  </a:lnTo>
                  <a:lnTo>
                    <a:pt x="62409" y="7442"/>
                  </a:lnTo>
                  <a:lnTo>
                    <a:pt x="61410" y="6718"/>
                  </a:lnTo>
                  <a:lnTo>
                    <a:pt x="60372" y="6032"/>
                  </a:lnTo>
                  <a:lnTo>
                    <a:pt x="59315" y="5366"/>
                  </a:lnTo>
                  <a:lnTo>
                    <a:pt x="58218" y="4740"/>
                  </a:lnTo>
                  <a:lnTo>
                    <a:pt x="57082" y="4152"/>
                  </a:lnTo>
                  <a:lnTo>
                    <a:pt x="55946" y="3584"/>
                  </a:lnTo>
                  <a:lnTo>
                    <a:pt x="54752" y="3036"/>
                  </a:lnTo>
                  <a:lnTo>
                    <a:pt x="53557" y="2527"/>
                  </a:lnTo>
                  <a:lnTo>
                    <a:pt x="52304" y="2057"/>
                  </a:lnTo>
                  <a:lnTo>
                    <a:pt x="51580" y="1802"/>
                  </a:lnTo>
                  <a:lnTo>
                    <a:pt x="50855" y="1567"/>
                  </a:lnTo>
                  <a:lnTo>
                    <a:pt x="50131" y="1352"/>
                  </a:lnTo>
                  <a:lnTo>
                    <a:pt x="49406" y="1137"/>
                  </a:lnTo>
                  <a:lnTo>
                    <a:pt x="48681" y="960"/>
                  </a:lnTo>
                  <a:lnTo>
                    <a:pt x="47957" y="784"/>
                  </a:lnTo>
                  <a:lnTo>
                    <a:pt x="47232" y="647"/>
                  </a:lnTo>
                  <a:lnTo>
                    <a:pt x="46527" y="510"/>
                  </a:lnTo>
                  <a:lnTo>
                    <a:pt x="45803" y="393"/>
                  </a:lnTo>
                  <a:lnTo>
                    <a:pt x="45078" y="275"/>
                  </a:lnTo>
                  <a:lnTo>
                    <a:pt x="44373" y="197"/>
                  </a:lnTo>
                  <a:lnTo>
                    <a:pt x="43649" y="118"/>
                  </a:lnTo>
                  <a:lnTo>
                    <a:pt x="42944" y="79"/>
                  </a:lnTo>
                  <a:lnTo>
                    <a:pt x="42239" y="40"/>
                  </a:lnTo>
                  <a:lnTo>
                    <a:pt x="41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33"/>
          <p:cNvGrpSpPr/>
          <p:nvPr/>
        </p:nvGrpSpPr>
        <p:grpSpPr>
          <a:xfrm>
            <a:off x="3337318" y="3611096"/>
            <a:ext cx="354343" cy="308513"/>
            <a:chOff x="1000125" y="1892800"/>
            <a:chExt cx="371975" cy="320200"/>
          </a:xfrm>
        </p:grpSpPr>
        <p:sp>
          <p:nvSpPr>
            <p:cNvPr id="1057" name="Google Shape;1057;p33"/>
            <p:cNvSpPr/>
            <p:nvPr/>
          </p:nvSpPr>
          <p:spPr>
            <a:xfrm>
              <a:off x="1000125" y="2030200"/>
              <a:ext cx="352150" cy="122100"/>
            </a:xfrm>
            <a:custGeom>
              <a:avLst/>
              <a:gdLst/>
              <a:ahLst/>
              <a:cxnLst/>
              <a:rect l="l" t="t" r="r" b="b"/>
              <a:pathLst>
                <a:path w="14086" h="4884" extrusionOk="0">
                  <a:moveTo>
                    <a:pt x="3579" y="0"/>
                  </a:moveTo>
                  <a:lnTo>
                    <a:pt x="2812" y="179"/>
                  </a:lnTo>
                  <a:lnTo>
                    <a:pt x="2122" y="384"/>
                  </a:lnTo>
                  <a:lnTo>
                    <a:pt x="1508" y="640"/>
                  </a:lnTo>
                  <a:lnTo>
                    <a:pt x="1227" y="767"/>
                  </a:lnTo>
                  <a:lnTo>
                    <a:pt x="997" y="921"/>
                  </a:lnTo>
                  <a:lnTo>
                    <a:pt x="767" y="1049"/>
                  </a:lnTo>
                  <a:lnTo>
                    <a:pt x="562" y="1202"/>
                  </a:lnTo>
                  <a:lnTo>
                    <a:pt x="409" y="1381"/>
                  </a:lnTo>
                  <a:lnTo>
                    <a:pt x="256" y="1534"/>
                  </a:lnTo>
                  <a:lnTo>
                    <a:pt x="153" y="1713"/>
                  </a:lnTo>
                  <a:lnTo>
                    <a:pt x="51" y="1867"/>
                  </a:lnTo>
                  <a:lnTo>
                    <a:pt x="26" y="2046"/>
                  </a:lnTo>
                  <a:lnTo>
                    <a:pt x="0" y="2250"/>
                  </a:lnTo>
                  <a:lnTo>
                    <a:pt x="0" y="2378"/>
                  </a:lnTo>
                  <a:lnTo>
                    <a:pt x="26" y="2506"/>
                  </a:lnTo>
                  <a:lnTo>
                    <a:pt x="77" y="2633"/>
                  </a:lnTo>
                  <a:lnTo>
                    <a:pt x="128" y="2787"/>
                  </a:lnTo>
                  <a:lnTo>
                    <a:pt x="307" y="3042"/>
                  </a:lnTo>
                  <a:lnTo>
                    <a:pt x="562" y="3273"/>
                  </a:lnTo>
                  <a:lnTo>
                    <a:pt x="844" y="3503"/>
                  </a:lnTo>
                  <a:lnTo>
                    <a:pt x="1201" y="3733"/>
                  </a:lnTo>
                  <a:lnTo>
                    <a:pt x="1611" y="3937"/>
                  </a:lnTo>
                  <a:lnTo>
                    <a:pt x="2071" y="4116"/>
                  </a:lnTo>
                  <a:lnTo>
                    <a:pt x="2556" y="4295"/>
                  </a:lnTo>
                  <a:lnTo>
                    <a:pt x="3093" y="4448"/>
                  </a:lnTo>
                  <a:lnTo>
                    <a:pt x="3681" y="4576"/>
                  </a:lnTo>
                  <a:lnTo>
                    <a:pt x="4295" y="4679"/>
                  </a:lnTo>
                  <a:lnTo>
                    <a:pt x="4959" y="4781"/>
                  </a:lnTo>
                  <a:lnTo>
                    <a:pt x="5624" y="4832"/>
                  </a:lnTo>
                  <a:lnTo>
                    <a:pt x="6314" y="4883"/>
                  </a:lnTo>
                  <a:lnTo>
                    <a:pt x="7771" y="4883"/>
                  </a:lnTo>
                  <a:lnTo>
                    <a:pt x="8462" y="4832"/>
                  </a:lnTo>
                  <a:lnTo>
                    <a:pt x="9152" y="4781"/>
                  </a:lnTo>
                  <a:lnTo>
                    <a:pt x="9791" y="4679"/>
                  </a:lnTo>
                  <a:lnTo>
                    <a:pt x="10404" y="4576"/>
                  </a:lnTo>
                  <a:lnTo>
                    <a:pt x="10992" y="4448"/>
                  </a:lnTo>
                  <a:lnTo>
                    <a:pt x="11529" y="4295"/>
                  </a:lnTo>
                  <a:lnTo>
                    <a:pt x="12040" y="4116"/>
                  </a:lnTo>
                  <a:lnTo>
                    <a:pt x="12475" y="3937"/>
                  </a:lnTo>
                  <a:lnTo>
                    <a:pt x="12884" y="3733"/>
                  </a:lnTo>
                  <a:lnTo>
                    <a:pt x="13242" y="3503"/>
                  </a:lnTo>
                  <a:lnTo>
                    <a:pt x="13549" y="3273"/>
                  </a:lnTo>
                  <a:lnTo>
                    <a:pt x="13779" y="3042"/>
                  </a:lnTo>
                  <a:lnTo>
                    <a:pt x="13958" y="2787"/>
                  </a:lnTo>
                  <a:lnTo>
                    <a:pt x="14009" y="2633"/>
                  </a:lnTo>
                  <a:lnTo>
                    <a:pt x="14060" y="2506"/>
                  </a:lnTo>
                  <a:lnTo>
                    <a:pt x="14086" y="2378"/>
                  </a:lnTo>
                  <a:lnTo>
                    <a:pt x="14086" y="2250"/>
                  </a:lnTo>
                  <a:lnTo>
                    <a:pt x="14086" y="2071"/>
                  </a:lnTo>
                  <a:lnTo>
                    <a:pt x="14034" y="1918"/>
                  </a:lnTo>
                  <a:lnTo>
                    <a:pt x="13983" y="1764"/>
                  </a:lnTo>
                  <a:lnTo>
                    <a:pt x="13881" y="1611"/>
                  </a:lnTo>
                  <a:lnTo>
                    <a:pt x="13779" y="1458"/>
                  </a:lnTo>
                  <a:lnTo>
                    <a:pt x="13651" y="1330"/>
                  </a:lnTo>
                  <a:lnTo>
                    <a:pt x="13472" y="1176"/>
                  </a:lnTo>
                  <a:lnTo>
                    <a:pt x="13293" y="1049"/>
                  </a:lnTo>
                  <a:lnTo>
                    <a:pt x="12884" y="793"/>
                  </a:lnTo>
                  <a:lnTo>
                    <a:pt x="12373" y="563"/>
                  </a:lnTo>
                  <a:lnTo>
                    <a:pt x="11810" y="333"/>
                  </a:lnTo>
                  <a:lnTo>
                    <a:pt x="11197" y="154"/>
                  </a:lnTo>
                  <a:lnTo>
                    <a:pt x="35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a:off x="1000125" y="2030200"/>
              <a:ext cx="352150" cy="122100"/>
            </a:xfrm>
            <a:custGeom>
              <a:avLst/>
              <a:gdLst/>
              <a:ahLst/>
              <a:cxnLst/>
              <a:rect l="l" t="t" r="r" b="b"/>
              <a:pathLst>
                <a:path w="14086" h="4884" fill="none" extrusionOk="0">
                  <a:moveTo>
                    <a:pt x="3579" y="0"/>
                  </a:moveTo>
                  <a:lnTo>
                    <a:pt x="3579" y="0"/>
                  </a:lnTo>
                  <a:lnTo>
                    <a:pt x="2812" y="179"/>
                  </a:lnTo>
                  <a:lnTo>
                    <a:pt x="2122" y="384"/>
                  </a:lnTo>
                  <a:lnTo>
                    <a:pt x="1508" y="640"/>
                  </a:lnTo>
                  <a:lnTo>
                    <a:pt x="1227" y="767"/>
                  </a:lnTo>
                  <a:lnTo>
                    <a:pt x="997" y="921"/>
                  </a:lnTo>
                  <a:lnTo>
                    <a:pt x="767" y="1049"/>
                  </a:lnTo>
                  <a:lnTo>
                    <a:pt x="562" y="1202"/>
                  </a:lnTo>
                  <a:lnTo>
                    <a:pt x="409" y="1381"/>
                  </a:lnTo>
                  <a:lnTo>
                    <a:pt x="256" y="1534"/>
                  </a:lnTo>
                  <a:lnTo>
                    <a:pt x="153" y="1713"/>
                  </a:lnTo>
                  <a:lnTo>
                    <a:pt x="51" y="1867"/>
                  </a:lnTo>
                  <a:lnTo>
                    <a:pt x="26" y="2046"/>
                  </a:lnTo>
                  <a:lnTo>
                    <a:pt x="0" y="2250"/>
                  </a:lnTo>
                  <a:lnTo>
                    <a:pt x="0" y="2250"/>
                  </a:lnTo>
                  <a:lnTo>
                    <a:pt x="0" y="2378"/>
                  </a:lnTo>
                  <a:lnTo>
                    <a:pt x="26" y="2506"/>
                  </a:lnTo>
                  <a:lnTo>
                    <a:pt x="77" y="2633"/>
                  </a:lnTo>
                  <a:lnTo>
                    <a:pt x="128" y="2787"/>
                  </a:lnTo>
                  <a:lnTo>
                    <a:pt x="307" y="3042"/>
                  </a:lnTo>
                  <a:lnTo>
                    <a:pt x="562" y="3273"/>
                  </a:lnTo>
                  <a:lnTo>
                    <a:pt x="844" y="3503"/>
                  </a:lnTo>
                  <a:lnTo>
                    <a:pt x="1201" y="3733"/>
                  </a:lnTo>
                  <a:lnTo>
                    <a:pt x="1611" y="3937"/>
                  </a:lnTo>
                  <a:lnTo>
                    <a:pt x="2071" y="4116"/>
                  </a:lnTo>
                  <a:lnTo>
                    <a:pt x="2556" y="4295"/>
                  </a:lnTo>
                  <a:lnTo>
                    <a:pt x="3093" y="4448"/>
                  </a:lnTo>
                  <a:lnTo>
                    <a:pt x="3681" y="4576"/>
                  </a:lnTo>
                  <a:lnTo>
                    <a:pt x="4295" y="4679"/>
                  </a:lnTo>
                  <a:lnTo>
                    <a:pt x="4959" y="4781"/>
                  </a:lnTo>
                  <a:lnTo>
                    <a:pt x="5624" y="4832"/>
                  </a:lnTo>
                  <a:lnTo>
                    <a:pt x="6314" y="4883"/>
                  </a:lnTo>
                  <a:lnTo>
                    <a:pt x="7056" y="4883"/>
                  </a:lnTo>
                  <a:lnTo>
                    <a:pt x="7056" y="4883"/>
                  </a:lnTo>
                  <a:lnTo>
                    <a:pt x="7771" y="4883"/>
                  </a:lnTo>
                  <a:lnTo>
                    <a:pt x="8462" y="4832"/>
                  </a:lnTo>
                  <a:lnTo>
                    <a:pt x="9152" y="4781"/>
                  </a:lnTo>
                  <a:lnTo>
                    <a:pt x="9791" y="4679"/>
                  </a:lnTo>
                  <a:lnTo>
                    <a:pt x="10404" y="4576"/>
                  </a:lnTo>
                  <a:lnTo>
                    <a:pt x="10992" y="4448"/>
                  </a:lnTo>
                  <a:lnTo>
                    <a:pt x="11529" y="4295"/>
                  </a:lnTo>
                  <a:lnTo>
                    <a:pt x="12040" y="4116"/>
                  </a:lnTo>
                  <a:lnTo>
                    <a:pt x="12475" y="3937"/>
                  </a:lnTo>
                  <a:lnTo>
                    <a:pt x="12884" y="3733"/>
                  </a:lnTo>
                  <a:lnTo>
                    <a:pt x="13242" y="3503"/>
                  </a:lnTo>
                  <a:lnTo>
                    <a:pt x="13549" y="3273"/>
                  </a:lnTo>
                  <a:lnTo>
                    <a:pt x="13779" y="3042"/>
                  </a:lnTo>
                  <a:lnTo>
                    <a:pt x="13958" y="2787"/>
                  </a:lnTo>
                  <a:lnTo>
                    <a:pt x="14009" y="2633"/>
                  </a:lnTo>
                  <a:lnTo>
                    <a:pt x="14060" y="2506"/>
                  </a:lnTo>
                  <a:lnTo>
                    <a:pt x="14086" y="2378"/>
                  </a:lnTo>
                  <a:lnTo>
                    <a:pt x="14086" y="2250"/>
                  </a:lnTo>
                  <a:lnTo>
                    <a:pt x="14086" y="2250"/>
                  </a:lnTo>
                  <a:lnTo>
                    <a:pt x="14086" y="2071"/>
                  </a:lnTo>
                  <a:lnTo>
                    <a:pt x="14034" y="1918"/>
                  </a:lnTo>
                  <a:lnTo>
                    <a:pt x="13983" y="1764"/>
                  </a:lnTo>
                  <a:lnTo>
                    <a:pt x="13881" y="1611"/>
                  </a:lnTo>
                  <a:lnTo>
                    <a:pt x="13779" y="1458"/>
                  </a:lnTo>
                  <a:lnTo>
                    <a:pt x="13651" y="1330"/>
                  </a:lnTo>
                  <a:lnTo>
                    <a:pt x="13472" y="1176"/>
                  </a:lnTo>
                  <a:lnTo>
                    <a:pt x="13293" y="1049"/>
                  </a:lnTo>
                  <a:lnTo>
                    <a:pt x="12884" y="793"/>
                  </a:lnTo>
                  <a:lnTo>
                    <a:pt x="12373" y="563"/>
                  </a:lnTo>
                  <a:lnTo>
                    <a:pt x="11810" y="333"/>
                  </a:lnTo>
                  <a:lnTo>
                    <a:pt x="11197" y="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a:off x="1069125" y="1957975"/>
              <a:ext cx="239700" cy="90150"/>
            </a:xfrm>
            <a:custGeom>
              <a:avLst/>
              <a:gdLst/>
              <a:ahLst/>
              <a:cxnLst/>
              <a:rect l="l" t="t" r="r" b="b"/>
              <a:pathLst>
                <a:path w="9588" h="3606" extrusionOk="0">
                  <a:moveTo>
                    <a:pt x="4296" y="1"/>
                  </a:moveTo>
                  <a:lnTo>
                    <a:pt x="3835" y="26"/>
                  </a:lnTo>
                  <a:lnTo>
                    <a:pt x="3375" y="77"/>
                  </a:lnTo>
                  <a:lnTo>
                    <a:pt x="2915" y="154"/>
                  </a:lnTo>
                  <a:lnTo>
                    <a:pt x="2506" y="205"/>
                  </a:lnTo>
                  <a:lnTo>
                    <a:pt x="2123" y="308"/>
                  </a:lnTo>
                  <a:lnTo>
                    <a:pt x="1739" y="410"/>
                  </a:lnTo>
                  <a:lnTo>
                    <a:pt x="1407" y="538"/>
                  </a:lnTo>
                  <a:lnTo>
                    <a:pt x="1100" y="665"/>
                  </a:lnTo>
                  <a:lnTo>
                    <a:pt x="819" y="793"/>
                  </a:lnTo>
                  <a:lnTo>
                    <a:pt x="563" y="947"/>
                  </a:lnTo>
                  <a:lnTo>
                    <a:pt x="384" y="1100"/>
                  </a:lnTo>
                  <a:lnTo>
                    <a:pt x="205" y="1279"/>
                  </a:lnTo>
                  <a:lnTo>
                    <a:pt x="103" y="1432"/>
                  </a:lnTo>
                  <a:lnTo>
                    <a:pt x="26" y="1611"/>
                  </a:lnTo>
                  <a:lnTo>
                    <a:pt x="1" y="1816"/>
                  </a:lnTo>
                  <a:lnTo>
                    <a:pt x="26" y="1995"/>
                  </a:lnTo>
                  <a:lnTo>
                    <a:pt x="103" y="2174"/>
                  </a:lnTo>
                  <a:lnTo>
                    <a:pt x="205" y="2353"/>
                  </a:lnTo>
                  <a:lnTo>
                    <a:pt x="384" y="2506"/>
                  </a:lnTo>
                  <a:lnTo>
                    <a:pt x="563" y="2659"/>
                  </a:lnTo>
                  <a:lnTo>
                    <a:pt x="819" y="2813"/>
                  </a:lnTo>
                  <a:lnTo>
                    <a:pt x="1100" y="2941"/>
                  </a:lnTo>
                  <a:lnTo>
                    <a:pt x="1407" y="3068"/>
                  </a:lnTo>
                  <a:lnTo>
                    <a:pt x="1739" y="3196"/>
                  </a:lnTo>
                  <a:lnTo>
                    <a:pt x="2123" y="3298"/>
                  </a:lnTo>
                  <a:lnTo>
                    <a:pt x="2506" y="3401"/>
                  </a:lnTo>
                  <a:lnTo>
                    <a:pt x="2915" y="3477"/>
                  </a:lnTo>
                  <a:lnTo>
                    <a:pt x="3375" y="3529"/>
                  </a:lnTo>
                  <a:lnTo>
                    <a:pt x="3835" y="3580"/>
                  </a:lnTo>
                  <a:lnTo>
                    <a:pt x="4296" y="3605"/>
                  </a:lnTo>
                  <a:lnTo>
                    <a:pt x="5267" y="3605"/>
                  </a:lnTo>
                  <a:lnTo>
                    <a:pt x="5753" y="3580"/>
                  </a:lnTo>
                  <a:lnTo>
                    <a:pt x="6213" y="3529"/>
                  </a:lnTo>
                  <a:lnTo>
                    <a:pt x="6647" y="3477"/>
                  </a:lnTo>
                  <a:lnTo>
                    <a:pt x="7082" y="3401"/>
                  </a:lnTo>
                  <a:lnTo>
                    <a:pt x="7465" y="3298"/>
                  </a:lnTo>
                  <a:lnTo>
                    <a:pt x="7849" y="3196"/>
                  </a:lnTo>
                  <a:lnTo>
                    <a:pt x="8181" y="3068"/>
                  </a:lnTo>
                  <a:lnTo>
                    <a:pt x="8488" y="2941"/>
                  </a:lnTo>
                  <a:lnTo>
                    <a:pt x="8769" y="2813"/>
                  </a:lnTo>
                  <a:lnTo>
                    <a:pt x="8999" y="2659"/>
                  </a:lnTo>
                  <a:lnTo>
                    <a:pt x="9204" y="2506"/>
                  </a:lnTo>
                  <a:lnTo>
                    <a:pt x="9357" y="2353"/>
                  </a:lnTo>
                  <a:lnTo>
                    <a:pt x="9485" y="2174"/>
                  </a:lnTo>
                  <a:lnTo>
                    <a:pt x="9562" y="1995"/>
                  </a:lnTo>
                  <a:lnTo>
                    <a:pt x="9587" y="1816"/>
                  </a:lnTo>
                  <a:lnTo>
                    <a:pt x="9562" y="1611"/>
                  </a:lnTo>
                  <a:lnTo>
                    <a:pt x="9485" y="1432"/>
                  </a:lnTo>
                  <a:lnTo>
                    <a:pt x="9357" y="1279"/>
                  </a:lnTo>
                  <a:lnTo>
                    <a:pt x="9204" y="1100"/>
                  </a:lnTo>
                  <a:lnTo>
                    <a:pt x="8999" y="947"/>
                  </a:lnTo>
                  <a:lnTo>
                    <a:pt x="8769" y="793"/>
                  </a:lnTo>
                  <a:lnTo>
                    <a:pt x="8488" y="665"/>
                  </a:lnTo>
                  <a:lnTo>
                    <a:pt x="8181" y="538"/>
                  </a:lnTo>
                  <a:lnTo>
                    <a:pt x="7849" y="410"/>
                  </a:lnTo>
                  <a:lnTo>
                    <a:pt x="7465" y="308"/>
                  </a:lnTo>
                  <a:lnTo>
                    <a:pt x="7082" y="205"/>
                  </a:lnTo>
                  <a:lnTo>
                    <a:pt x="6647" y="154"/>
                  </a:lnTo>
                  <a:lnTo>
                    <a:pt x="6213" y="77"/>
                  </a:lnTo>
                  <a:lnTo>
                    <a:pt x="5753" y="26"/>
                  </a:lnTo>
                  <a:lnTo>
                    <a:pt x="5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3"/>
            <p:cNvSpPr/>
            <p:nvPr/>
          </p:nvSpPr>
          <p:spPr>
            <a:xfrm>
              <a:off x="1094050" y="1892800"/>
              <a:ext cx="152775" cy="65200"/>
            </a:xfrm>
            <a:custGeom>
              <a:avLst/>
              <a:gdLst/>
              <a:ahLst/>
              <a:cxnLst/>
              <a:rect l="l" t="t" r="r" b="b"/>
              <a:pathLst>
                <a:path w="6111" h="2608" extrusionOk="0">
                  <a:moveTo>
                    <a:pt x="3068" y="0"/>
                  </a:moveTo>
                  <a:lnTo>
                    <a:pt x="2455" y="26"/>
                  </a:lnTo>
                  <a:lnTo>
                    <a:pt x="1867" y="103"/>
                  </a:lnTo>
                  <a:lnTo>
                    <a:pt x="1356" y="230"/>
                  </a:lnTo>
                  <a:lnTo>
                    <a:pt x="896" y="384"/>
                  </a:lnTo>
                  <a:lnTo>
                    <a:pt x="717" y="460"/>
                  </a:lnTo>
                  <a:lnTo>
                    <a:pt x="538" y="563"/>
                  </a:lnTo>
                  <a:lnTo>
                    <a:pt x="384" y="690"/>
                  </a:lnTo>
                  <a:lnTo>
                    <a:pt x="256" y="793"/>
                  </a:lnTo>
                  <a:lnTo>
                    <a:pt x="154" y="921"/>
                  </a:lnTo>
                  <a:lnTo>
                    <a:pt x="78" y="1048"/>
                  </a:lnTo>
                  <a:lnTo>
                    <a:pt x="26" y="1176"/>
                  </a:lnTo>
                  <a:lnTo>
                    <a:pt x="1" y="1304"/>
                  </a:lnTo>
                  <a:lnTo>
                    <a:pt x="26" y="1432"/>
                  </a:lnTo>
                  <a:lnTo>
                    <a:pt x="78" y="1560"/>
                  </a:lnTo>
                  <a:lnTo>
                    <a:pt x="154" y="1687"/>
                  </a:lnTo>
                  <a:lnTo>
                    <a:pt x="256" y="1815"/>
                  </a:lnTo>
                  <a:lnTo>
                    <a:pt x="384" y="1918"/>
                  </a:lnTo>
                  <a:lnTo>
                    <a:pt x="538" y="2020"/>
                  </a:lnTo>
                  <a:lnTo>
                    <a:pt x="717" y="2122"/>
                  </a:lnTo>
                  <a:lnTo>
                    <a:pt x="896" y="2224"/>
                  </a:lnTo>
                  <a:lnTo>
                    <a:pt x="1356" y="2378"/>
                  </a:lnTo>
                  <a:lnTo>
                    <a:pt x="1867" y="2505"/>
                  </a:lnTo>
                  <a:lnTo>
                    <a:pt x="2455" y="2582"/>
                  </a:lnTo>
                  <a:lnTo>
                    <a:pt x="3068" y="2608"/>
                  </a:lnTo>
                  <a:lnTo>
                    <a:pt x="3682" y="2582"/>
                  </a:lnTo>
                  <a:lnTo>
                    <a:pt x="4244" y="2505"/>
                  </a:lnTo>
                  <a:lnTo>
                    <a:pt x="4781" y="2378"/>
                  </a:lnTo>
                  <a:lnTo>
                    <a:pt x="5216" y="2224"/>
                  </a:lnTo>
                  <a:lnTo>
                    <a:pt x="5420" y="2122"/>
                  </a:lnTo>
                  <a:lnTo>
                    <a:pt x="5599" y="2020"/>
                  </a:lnTo>
                  <a:lnTo>
                    <a:pt x="5753" y="1918"/>
                  </a:lnTo>
                  <a:lnTo>
                    <a:pt x="5880" y="1815"/>
                  </a:lnTo>
                  <a:lnTo>
                    <a:pt x="5983" y="1687"/>
                  </a:lnTo>
                  <a:lnTo>
                    <a:pt x="6059" y="1560"/>
                  </a:lnTo>
                  <a:lnTo>
                    <a:pt x="6111" y="1432"/>
                  </a:lnTo>
                  <a:lnTo>
                    <a:pt x="6111" y="1304"/>
                  </a:lnTo>
                  <a:lnTo>
                    <a:pt x="6111" y="1176"/>
                  </a:lnTo>
                  <a:lnTo>
                    <a:pt x="6059" y="1048"/>
                  </a:lnTo>
                  <a:lnTo>
                    <a:pt x="5983" y="921"/>
                  </a:lnTo>
                  <a:lnTo>
                    <a:pt x="5880" y="793"/>
                  </a:lnTo>
                  <a:lnTo>
                    <a:pt x="5753" y="690"/>
                  </a:lnTo>
                  <a:lnTo>
                    <a:pt x="5599" y="563"/>
                  </a:lnTo>
                  <a:lnTo>
                    <a:pt x="5420" y="460"/>
                  </a:lnTo>
                  <a:lnTo>
                    <a:pt x="5216" y="384"/>
                  </a:lnTo>
                  <a:lnTo>
                    <a:pt x="4781" y="230"/>
                  </a:lnTo>
                  <a:lnTo>
                    <a:pt x="4244" y="103"/>
                  </a:lnTo>
                  <a:lnTo>
                    <a:pt x="3682" y="26"/>
                  </a:lnTo>
                  <a:lnTo>
                    <a:pt x="30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3"/>
            <p:cNvSpPr/>
            <p:nvPr/>
          </p:nvSpPr>
          <p:spPr>
            <a:xfrm>
              <a:off x="1223800" y="2165675"/>
              <a:ext cx="140625" cy="47325"/>
            </a:xfrm>
            <a:custGeom>
              <a:avLst/>
              <a:gdLst/>
              <a:ahLst/>
              <a:cxnLst/>
              <a:rect l="l" t="t" r="r" b="b"/>
              <a:pathLst>
                <a:path w="5625" h="1893" extrusionOk="0">
                  <a:moveTo>
                    <a:pt x="1048" y="1"/>
                  </a:moveTo>
                  <a:lnTo>
                    <a:pt x="614" y="154"/>
                  </a:lnTo>
                  <a:lnTo>
                    <a:pt x="435" y="257"/>
                  </a:lnTo>
                  <a:lnTo>
                    <a:pt x="307" y="333"/>
                  </a:lnTo>
                  <a:lnTo>
                    <a:pt x="179" y="435"/>
                  </a:lnTo>
                  <a:lnTo>
                    <a:pt x="77" y="538"/>
                  </a:lnTo>
                  <a:lnTo>
                    <a:pt x="26" y="666"/>
                  </a:lnTo>
                  <a:lnTo>
                    <a:pt x="0" y="793"/>
                  </a:lnTo>
                  <a:lnTo>
                    <a:pt x="26" y="896"/>
                  </a:lnTo>
                  <a:lnTo>
                    <a:pt x="77" y="998"/>
                  </a:lnTo>
                  <a:lnTo>
                    <a:pt x="128" y="1126"/>
                  </a:lnTo>
                  <a:lnTo>
                    <a:pt x="230" y="1202"/>
                  </a:lnTo>
                  <a:lnTo>
                    <a:pt x="358" y="1305"/>
                  </a:lnTo>
                  <a:lnTo>
                    <a:pt x="486" y="1407"/>
                  </a:lnTo>
                  <a:lnTo>
                    <a:pt x="844" y="1560"/>
                  </a:lnTo>
                  <a:lnTo>
                    <a:pt x="1253" y="1688"/>
                  </a:lnTo>
                  <a:lnTo>
                    <a:pt x="1739" y="1790"/>
                  </a:lnTo>
                  <a:lnTo>
                    <a:pt x="2250" y="1867"/>
                  </a:lnTo>
                  <a:lnTo>
                    <a:pt x="2812" y="1893"/>
                  </a:lnTo>
                  <a:lnTo>
                    <a:pt x="3400" y="1867"/>
                  </a:lnTo>
                  <a:lnTo>
                    <a:pt x="3911" y="1790"/>
                  </a:lnTo>
                  <a:lnTo>
                    <a:pt x="4397" y="1688"/>
                  </a:lnTo>
                  <a:lnTo>
                    <a:pt x="4806" y="1560"/>
                  </a:lnTo>
                  <a:lnTo>
                    <a:pt x="5164" y="1407"/>
                  </a:lnTo>
                  <a:lnTo>
                    <a:pt x="5292" y="1305"/>
                  </a:lnTo>
                  <a:lnTo>
                    <a:pt x="5420" y="1202"/>
                  </a:lnTo>
                  <a:lnTo>
                    <a:pt x="5522" y="1126"/>
                  </a:lnTo>
                  <a:lnTo>
                    <a:pt x="5573" y="998"/>
                  </a:lnTo>
                  <a:lnTo>
                    <a:pt x="5624" y="896"/>
                  </a:lnTo>
                  <a:lnTo>
                    <a:pt x="5624" y="793"/>
                  </a:lnTo>
                  <a:lnTo>
                    <a:pt x="5624" y="666"/>
                  </a:lnTo>
                  <a:lnTo>
                    <a:pt x="5573" y="538"/>
                  </a:lnTo>
                  <a:lnTo>
                    <a:pt x="5471" y="435"/>
                  </a:lnTo>
                  <a:lnTo>
                    <a:pt x="5343" y="333"/>
                  </a:lnTo>
                  <a:lnTo>
                    <a:pt x="5190" y="257"/>
                  </a:lnTo>
                  <a:lnTo>
                    <a:pt x="5011" y="154"/>
                  </a:lnTo>
                  <a:lnTo>
                    <a:pt x="46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3"/>
            <p:cNvSpPr/>
            <p:nvPr/>
          </p:nvSpPr>
          <p:spPr>
            <a:xfrm>
              <a:off x="1223800" y="2165675"/>
              <a:ext cx="140625" cy="47325"/>
            </a:xfrm>
            <a:custGeom>
              <a:avLst/>
              <a:gdLst/>
              <a:ahLst/>
              <a:cxnLst/>
              <a:rect l="l" t="t" r="r" b="b"/>
              <a:pathLst>
                <a:path w="5625" h="1893" fill="none" extrusionOk="0">
                  <a:moveTo>
                    <a:pt x="1048" y="1"/>
                  </a:moveTo>
                  <a:lnTo>
                    <a:pt x="1048" y="1"/>
                  </a:lnTo>
                  <a:lnTo>
                    <a:pt x="614" y="154"/>
                  </a:lnTo>
                  <a:lnTo>
                    <a:pt x="435" y="257"/>
                  </a:lnTo>
                  <a:lnTo>
                    <a:pt x="307" y="333"/>
                  </a:lnTo>
                  <a:lnTo>
                    <a:pt x="179" y="435"/>
                  </a:lnTo>
                  <a:lnTo>
                    <a:pt x="77" y="538"/>
                  </a:lnTo>
                  <a:lnTo>
                    <a:pt x="26" y="666"/>
                  </a:lnTo>
                  <a:lnTo>
                    <a:pt x="0" y="793"/>
                  </a:lnTo>
                  <a:lnTo>
                    <a:pt x="0" y="793"/>
                  </a:lnTo>
                  <a:lnTo>
                    <a:pt x="26" y="896"/>
                  </a:lnTo>
                  <a:lnTo>
                    <a:pt x="77" y="998"/>
                  </a:lnTo>
                  <a:lnTo>
                    <a:pt x="128" y="1126"/>
                  </a:lnTo>
                  <a:lnTo>
                    <a:pt x="230" y="1202"/>
                  </a:lnTo>
                  <a:lnTo>
                    <a:pt x="358" y="1305"/>
                  </a:lnTo>
                  <a:lnTo>
                    <a:pt x="486" y="1407"/>
                  </a:lnTo>
                  <a:lnTo>
                    <a:pt x="844" y="1560"/>
                  </a:lnTo>
                  <a:lnTo>
                    <a:pt x="1253" y="1688"/>
                  </a:lnTo>
                  <a:lnTo>
                    <a:pt x="1739" y="1790"/>
                  </a:lnTo>
                  <a:lnTo>
                    <a:pt x="2250" y="1867"/>
                  </a:lnTo>
                  <a:lnTo>
                    <a:pt x="2812" y="1893"/>
                  </a:lnTo>
                  <a:lnTo>
                    <a:pt x="2812" y="1893"/>
                  </a:lnTo>
                  <a:lnTo>
                    <a:pt x="3400" y="1867"/>
                  </a:lnTo>
                  <a:lnTo>
                    <a:pt x="3911" y="1790"/>
                  </a:lnTo>
                  <a:lnTo>
                    <a:pt x="4397" y="1688"/>
                  </a:lnTo>
                  <a:lnTo>
                    <a:pt x="4806" y="1560"/>
                  </a:lnTo>
                  <a:lnTo>
                    <a:pt x="5164" y="1407"/>
                  </a:lnTo>
                  <a:lnTo>
                    <a:pt x="5292" y="1305"/>
                  </a:lnTo>
                  <a:lnTo>
                    <a:pt x="5420" y="1202"/>
                  </a:lnTo>
                  <a:lnTo>
                    <a:pt x="5522" y="1126"/>
                  </a:lnTo>
                  <a:lnTo>
                    <a:pt x="5573" y="998"/>
                  </a:lnTo>
                  <a:lnTo>
                    <a:pt x="5624" y="896"/>
                  </a:lnTo>
                  <a:lnTo>
                    <a:pt x="5624" y="793"/>
                  </a:lnTo>
                  <a:lnTo>
                    <a:pt x="5624" y="793"/>
                  </a:lnTo>
                  <a:lnTo>
                    <a:pt x="5624" y="666"/>
                  </a:lnTo>
                  <a:lnTo>
                    <a:pt x="5573" y="538"/>
                  </a:lnTo>
                  <a:lnTo>
                    <a:pt x="5471" y="435"/>
                  </a:lnTo>
                  <a:lnTo>
                    <a:pt x="5343" y="333"/>
                  </a:lnTo>
                  <a:lnTo>
                    <a:pt x="5190" y="257"/>
                  </a:lnTo>
                  <a:lnTo>
                    <a:pt x="5011" y="154"/>
                  </a:lnTo>
                  <a:lnTo>
                    <a:pt x="46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3"/>
            <p:cNvSpPr/>
            <p:nvPr/>
          </p:nvSpPr>
          <p:spPr>
            <a:xfrm>
              <a:off x="1265975" y="2058950"/>
              <a:ext cx="57550" cy="126575"/>
            </a:xfrm>
            <a:custGeom>
              <a:avLst/>
              <a:gdLst/>
              <a:ahLst/>
              <a:cxnLst/>
              <a:rect l="l" t="t" r="r" b="b"/>
              <a:pathLst>
                <a:path w="2302" h="5063" extrusionOk="0">
                  <a:moveTo>
                    <a:pt x="1125" y="1"/>
                  </a:moveTo>
                  <a:lnTo>
                    <a:pt x="997" y="154"/>
                  </a:lnTo>
                  <a:lnTo>
                    <a:pt x="844" y="282"/>
                  </a:lnTo>
                  <a:lnTo>
                    <a:pt x="665" y="461"/>
                  </a:lnTo>
                  <a:lnTo>
                    <a:pt x="486" y="691"/>
                  </a:lnTo>
                  <a:lnTo>
                    <a:pt x="307" y="972"/>
                  </a:lnTo>
                  <a:lnTo>
                    <a:pt x="128" y="1279"/>
                  </a:lnTo>
                  <a:lnTo>
                    <a:pt x="0" y="1662"/>
                  </a:lnTo>
                  <a:lnTo>
                    <a:pt x="256" y="1918"/>
                  </a:lnTo>
                  <a:lnTo>
                    <a:pt x="486" y="2199"/>
                  </a:lnTo>
                  <a:lnTo>
                    <a:pt x="665" y="2455"/>
                  </a:lnTo>
                  <a:lnTo>
                    <a:pt x="818" y="2762"/>
                  </a:lnTo>
                  <a:lnTo>
                    <a:pt x="946" y="3043"/>
                  </a:lnTo>
                  <a:lnTo>
                    <a:pt x="1049" y="3350"/>
                  </a:lnTo>
                  <a:lnTo>
                    <a:pt x="1100" y="3682"/>
                  </a:lnTo>
                  <a:lnTo>
                    <a:pt x="1125" y="3989"/>
                  </a:lnTo>
                  <a:lnTo>
                    <a:pt x="1125" y="4321"/>
                  </a:lnTo>
                  <a:lnTo>
                    <a:pt x="1100" y="4628"/>
                  </a:lnTo>
                  <a:lnTo>
                    <a:pt x="870" y="4807"/>
                  </a:lnTo>
                  <a:lnTo>
                    <a:pt x="1125" y="5062"/>
                  </a:lnTo>
                  <a:lnTo>
                    <a:pt x="1406" y="4807"/>
                  </a:lnTo>
                  <a:lnTo>
                    <a:pt x="1176" y="4628"/>
                  </a:lnTo>
                  <a:lnTo>
                    <a:pt x="1151" y="4321"/>
                  </a:lnTo>
                  <a:lnTo>
                    <a:pt x="1151" y="3989"/>
                  </a:lnTo>
                  <a:lnTo>
                    <a:pt x="1176" y="3682"/>
                  </a:lnTo>
                  <a:lnTo>
                    <a:pt x="1228" y="3350"/>
                  </a:lnTo>
                  <a:lnTo>
                    <a:pt x="1330" y="3043"/>
                  </a:lnTo>
                  <a:lnTo>
                    <a:pt x="1458" y="2762"/>
                  </a:lnTo>
                  <a:lnTo>
                    <a:pt x="1611" y="2455"/>
                  </a:lnTo>
                  <a:lnTo>
                    <a:pt x="1790" y="2199"/>
                  </a:lnTo>
                  <a:lnTo>
                    <a:pt x="2020" y="1892"/>
                  </a:lnTo>
                  <a:lnTo>
                    <a:pt x="2301" y="1637"/>
                  </a:lnTo>
                  <a:lnTo>
                    <a:pt x="2148" y="1279"/>
                  </a:lnTo>
                  <a:lnTo>
                    <a:pt x="1994" y="947"/>
                  </a:lnTo>
                  <a:lnTo>
                    <a:pt x="1815" y="691"/>
                  </a:lnTo>
                  <a:lnTo>
                    <a:pt x="1637" y="486"/>
                  </a:lnTo>
                  <a:lnTo>
                    <a:pt x="1458" y="308"/>
                  </a:lnTo>
                  <a:lnTo>
                    <a:pt x="1304" y="180"/>
                  </a:lnTo>
                  <a:lnTo>
                    <a:pt x="11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a:off x="1294725" y="2080050"/>
              <a:ext cx="77375" cy="99725"/>
            </a:xfrm>
            <a:custGeom>
              <a:avLst/>
              <a:gdLst/>
              <a:ahLst/>
              <a:cxnLst/>
              <a:rect l="l" t="t" r="r" b="b"/>
              <a:pathLst>
                <a:path w="3095" h="3989" extrusionOk="0">
                  <a:moveTo>
                    <a:pt x="3043" y="0"/>
                  </a:moveTo>
                  <a:lnTo>
                    <a:pt x="2787" y="26"/>
                  </a:lnTo>
                  <a:lnTo>
                    <a:pt x="2455" y="103"/>
                  </a:lnTo>
                  <a:lnTo>
                    <a:pt x="2148" y="205"/>
                  </a:lnTo>
                  <a:lnTo>
                    <a:pt x="1867" y="333"/>
                  </a:lnTo>
                  <a:lnTo>
                    <a:pt x="1586" y="486"/>
                  </a:lnTo>
                  <a:lnTo>
                    <a:pt x="1305" y="665"/>
                  </a:lnTo>
                  <a:lnTo>
                    <a:pt x="1074" y="870"/>
                  </a:lnTo>
                  <a:lnTo>
                    <a:pt x="844" y="1100"/>
                  </a:lnTo>
                  <a:lnTo>
                    <a:pt x="640" y="1355"/>
                  </a:lnTo>
                  <a:lnTo>
                    <a:pt x="461" y="1611"/>
                  </a:lnTo>
                  <a:lnTo>
                    <a:pt x="308" y="1918"/>
                  </a:lnTo>
                  <a:lnTo>
                    <a:pt x="180" y="2199"/>
                  </a:lnTo>
                  <a:lnTo>
                    <a:pt x="78" y="2506"/>
                  </a:lnTo>
                  <a:lnTo>
                    <a:pt x="26" y="2838"/>
                  </a:lnTo>
                  <a:lnTo>
                    <a:pt x="1" y="3145"/>
                  </a:lnTo>
                  <a:lnTo>
                    <a:pt x="1" y="3477"/>
                  </a:lnTo>
                  <a:lnTo>
                    <a:pt x="26" y="3784"/>
                  </a:lnTo>
                  <a:lnTo>
                    <a:pt x="282" y="3988"/>
                  </a:lnTo>
                  <a:lnTo>
                    <a:pt x="614" y="3912"/>
                  </a:lnTo>
                  <a:lnTo>
                    <a:pt x="921" y="3809"/>
                  </a:lnTo>
                  <a:lnTo>
                    <a:pt x="1228" y="3682"/>
                  </a:lnTo>
                  <a:lnTo>
                    <a:pt x="1509" y="3528"/>
                  </a:lnTo>
                  <a:lnTo>
                    <a:pt x="1765" y="3349"/>
                  </a:lnTo>
                  <a:lnTo>
                    <a:pt x="2020" y="3145"/>
                  </a:lnTo>
                  <a:lnTo>
                    <a:pt x="2250" y="2915"/>
                  </a:lnTo>
                  <a:lnTo>
                    <a:pt x="2455" y="2659"/>
                  </a:lnTo>
                  <a:lnTo>
                    <a:pt x="2634" y="2378"/>
                  </a:lnTo>
                  <a:lnTo>
                    <a:pt x="2787" y="2097"/>
                  </a:lnTo>
                  <a:lnTo>
                    <a:pt x="2915" y="1790"/>
                  </a:lnTo>
                  <a:lnTo>
                    <a:pt x="3017" y="1483"/>
                  </a:lnTo>
                  <a:lnTo>
                    <a:pt x="3068" y="1176"/>
                  </a:lnTo>
                  <a:lnTo>
                    <a:pt x="3094" y="870"/>
                  </a:lnTo>
                  <a:lnTo>
                    <a:pt x="3094" y="537"/>
                  </a:lnTo>
                  <a:lnTo>
                    <a:pt x="3068" y="205"/>
                  </a:lnTo>
                  <a:lnTo>
                    <a:pt x="3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3"/>
            <p:cNvSpPr/>
            <p:nvPr/>
          </p:nvSpPr>
          <p:spPr>
            <a:xfrm>
              <a:off x="1216775" y="2080050"/>
              <a:ext cx="77350" cy="99725"/>
            </a:xfrm>
            <a:custGeom>
              <a:avLst/>
              <a:gdLst/>
              <a:ahLst/>
              <a:cxnLst/>
              <a:rect l="l" t="t" r="r" b="b"/>
              <a:pathLst>
                <a:path w="3094" h="3989" extrusionOk="0">
                  <a:moveTo>
                    <a:pt x="51" y="0"/>
                  </a:moveTo>
                  <a:lnTo>
                    <a:pt x="26" y="205"/>
                  </a:lnTo>
                  <a:lnTo>
                    <a:pt x="0" y="537"/>
                  </a:lnTo>
                  <a:lnTo>
                    <a:pt x="0" y="870"/>
                  </a:lnTo>
                  <a:lnTo>
                    <a:pt x="26" y="1176"/>
                  </a:lnTo>
                  <a:lnTo>
                    <a:pt x="77" y="1483"/>
                  </a:lnTo>
                  <a:lnTo>
                    <a:pt x="179" y="1790"/>
                  </a:lnTo>
                  <a:lnTo>
                    <a:pt x="307" y="2097"/>
                  </a:lnTo>
                  <a:lnTo>
                    <a:pt x="460" y="2378"/>
                  </a:lnTo>
                  <a:lnTo>
                    <a:pt x="639" y="2659"/>
                  </a:lnTo>
                  <a:lnTo>
                    <a:pt x="844" y="2915"/>
                  </a:lnTo>
                  <a:lnTo>
                    <a:pt x="1074" y="3145"/>
                  </a:lnTo>
                  <a:lnTo>
                    <a:pt x="1329" y="3349"/>
                  </a:lnTo>
                  <a:lnTo>
                    <a:pt x="1585" y="3528"/>
                  </a:lnTo>
                  <a:lnTo>
                    <a:pt x="1866" y="3682"/>
                  </a:lnTo>
                  <a:lnTo>
                    <a:pt x="2173" y="3809"/>
                  </a:lnTo>
                  <a:lnTo>
                    <a:pt x="2480" y="3912"/>
                  </a:lnTo>
                  <a:lnTo>
                    <a:pt x="2812" y="3988"/>
                  </a:lnTo>
                  <a:lnTo>
                    <a:pt x="3068" y="3784"/>
                  </a:lnTo>
                  <a:lnTo>
                    <a:pt x="3093" y="3477"/>
                  </a:lnTo>
                  <a:lnTo>
                    <a:pt x="3093" y="3145"/>
                  </a:lnTo>
                  <a:lnTo>
                    <a:pt x="3068" y="2838"/>
                  </a:lnTo>
                  <a:lnTo>
                    <a:pt x="3017" y="2506"/>
                  </a:lnTo>
                  <a:lnTo>
                    <a:pt x="2914" y="2199"/>
                  </a:lnTo>
                  <a:lnTo>
                    <a:pt x="2786" y="1918"/>
                  </a:lnTo>
                  <a:lnTo>
                    <a:pt x="2633" y="1611"/>
                  </a:lnTo>
                  <a:lnTo>
                    <a:pt x="2454" y="1355"/>
                  </a:lnTo>
                  <a:lnTo>
                    <a:pt x="2250" y="1100"/>
                  </a:lnTo>
                  <a:lnTo>
                    <a:pt x="2020" y="870"/>
                  </a:lnTo>
                  <a:lnTo>
                    <a:pt x="1790" y="665"/>
                  </a:lnTo>
                  <a:lnTo>
                    <a:pt x="1508" y="486"/>
                  </a:lnTo>
                  <a:lnTo>
                    <a:pt x="1227" y="333"/>
                  </a:lnTo>
                  <a:lnTo>
                    <a:pt x="946" y="205"/>
                  </a:lnTo>
                  <a:lnTo>
                    <a:pt x="639" y="103"/>
                  </a:lnTo>
                  <a:lnTo>
                    <a:pt x="307" y="26"/>
                  </a:lnTo>
                  <a:lnTo>
                    <a:pt x="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33"/>
          <p:cNvGrpSpPr/>
          <p:nvPr/>
        </p:nvGrpSpPr>
        <p:grpSpPr>
          <a:xfrm>
            <a:off x="5548719" y="3586454"/>
            <a:ext cx="191782" cy="357796"/>
            <a:chOff x="4114400" y="1867225"/>
            <a:chExt cx="201325" cy="371350"/>
          </a:xfrm>
        </p:grpSpPr>
        <p:sp>
          <p:nvSpPr>
            <p:cNvPr id="1067" name="Google Shape;1067;p33"/>
            <p:cNvSpPr/>
            <p:nvPr/>
          </p:nvSpPr>
          <p:spPr>
            <a:xfrm>
              <a:off x="4131025" y="2143950"/>
              <a:ext cx="168100" cy="94625"/>
            </a:xfrm>
            <a:custGeom>
              <a:avLst/>
              <a:gdLst/>
              <a:ahLst/>
              <a:cxnLst/>
              <a:rect l="l" t="t" r="r" b="b"/>
              <a:pathLst>
                <a:path w="6724" h="3785" extrusionOk="0">
                  <a:moveTo>
                    <a:pt x="0" y="1"/>
                  </a:moveTo>
                  <a:lnTo>
                    <a:pt x="0" y="3247"/>
                  </a:lnTo>
                  <a:lnTo>
                    <a:pt x="0" y="3375"/>
                  </a:lnTo>
                  <a:lnTo>
                    <a:pt x="26" y="3452"/>
                  </a:lnTo>
                  <a:lnTo>
                    <a:pt x="77" y="3554"/>
                  </a:lnTo>
                  <a:lnTo>
                    <a:pt x="154" y="3631"/>
                  </a:lnTo>
                  <a:lnTo>
                    <a:pt x="230" y="3682"/>
                  </a:lnTo>
                  <a:lnTo>
                    <a:pt x="307" y="3733"/>
                  </a:lnTo>
                  <a:lnTo>
                    <a:pt x="409" y="3759"/>
                  </a:lnTo>
                  <a:lnTo>
                    <a:pt x="511" y="3784"/>
                  </a:lnTo>
                  <a:lnTo>
                    <a:pt x="6187" y="3784"/>
                  </a:lnTo>
                  <a:lnTo>
                    <a:pt x="6289" y="3759"/>
                  </a:lnTo>
                  <a:lnTo>
                    <a:pt x="6391" y="3733"/>
                  </a:lnTo>
                  <a:lnTo>
                    <a:pt x="6493" y="3682"/>
                  </a:lnTo>
                  <a:lnTo>
                    <a:pt x="6570" y="3631"/>
                  </a:lnTo>
                  <a:lnTo>
                    <a:pt x="6621" y="3554"/>
                  </a:lnTo>
                  <a:lnTo>
                    <a:pt x="6672" y="3452"/>
                  </a:lnTo>
                  <a:lnTo>
                    <a:pt x="6698" y="3375"/>
                  </a:lnTo>
                  <a:lnTo>
                    <a:pt x="6723" y="3247"/>
                  </a:lnTo>
                  <a:lnTo>
                    <a:pt x="6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3"/>
            <p:cNvSpPr/>
            <p:nvPr/>
          </p:nvSpPr>
          <p:spPr>
            <a:xfrm>
              <a:off x="4131025" y="2143950"/>
              <a:ext cx="168100" cy="94625"/>
            </a:xfrm>
            <a:custGeom>
              <a:avLst/>
              <a:gdLst/>
              <a:ahLst/>
              <a:cxnLst/>
              <a:rect l="l" t="t" r="r" b="b"/>
              <a:pathLst>
                <a:path w="6724" h="3785" fill="none" extrusionOk="0">
                  <a:moveTo>
                    <a:pt x="6723" y="1"/>
                  </a:moveTo>
                  <a:lnTo>
                    <a:pt x="6723" y="3247"/>
                  </a:lnTo>
                  <a:lnTo>
                    <a:pt x="6723" y="3247"/>
                  </a:lnTo>
                  <a:lnTo>
                    <a:pt x="6698" y="3375"/>
                  </a:lnTo>
                  <a:lnTo>
                    <a:pt x="6672" y="3452"/>
                  </a:lnTo>
                  <a:lnTo>
                    <a:pt x="6621" y="3554"/>
                  </a:lnTo>
                  <a:lnTo>
                    <a:pt x="6570" y="3631"/>
                  </a:lnTo>
                  <a:lnTo>
                    <a:pt x="6493" y="3682"/>
                  </a:lnTo>
                  <a:lnTo>
                    <a:pt x="6391" y="3733"/>
                  </a:lnTo>
                  <a:lnTo>
                    <a:pt x="6289" y="3759"/>
                  </a:lnTo>
                  <a:lnTo>
                    <a:pt x="6187" y="3784"/>
                  </a:lnTo>
                  <a:lnTo>
                    <a:pt x="511" y="3784"/>
                  </a:lnTo>
                  <a:lnTo>
                    <a:pt x="511" y="3784"/>
                  </a:lnTo>
                  <a:lnTo>
                    <a:pt x="409" y="3759"/>
                  </a:lnTo>
                  <a:lnTo>
                    <a:pt x="307" y="3733"/>
                  </a:lnTo>
                  <a:lnTo>
                    <a:pt x="230" y="3682"/>
                  </a:lnTo>
                  <a:lnTo>
                    <a:pt x="154" y="3631"/>
                  </a:lnTo>
                  <a:lnTo>
                    <a:pt x="77" y="3554"/>
                  </a:lnTo>
                  <a:lnTo>
                    <a:pt x="26" y="3452"/>
                  </a:lnTo>
                  <a:lnTo>
                    <a:pt x="0" y="3375"/>
                  </a:lnTo>
                  <a:lnTo>
                    <a:pt x="0" y="3247"/>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3"/>
            <p:cNvSpPr/>
            <p:nvPr/>
          </p:nvSpPr>
          <p:spPr>
            <a:xfrm>
              <a:off x="4122700" y="1867225"/>
              <a:ext cx="166200" cy="147650"/>
            </a:xfrm>
            <a:custGeom>
              <a:avLst/>
              <a:gdLst/>
              <a:ahLst/>
              <a:cxnLst/>
              <a:rect l="l" t="t" r="r" b="b"/>
              <a:pathLst>
                <a:path w="6648" h="5906" extrusionOk="0">
                  <a:moveTo>
                    <a:pt x="1611" y="1"/>
                  </a:moveTo>
                  <a:lnTo>
                    <a:pt x="1407" y="26"/>
                  </a:lnTo>
                  <a:lnTo>
                    <a:pt x="1228" y="77"/>
                  </a:lnTo>
                  <a:lnTo>
                    <a:pt x="1074" y="129"/>
                  </a:lnTo>
                  <a:lnTo>
                    <a:pt x="921" y="231"/>
                  </a:lnTo>
                  <a:lnTo>
                    <a:pt x="768" y="307"/>
                  </a:lnTo>
                  <a:lnTo>
                    <a:pt x="614" y="435"/>
                  </a:lnTo>
                  <a:lnTo>
                    <a:pt x="487" y="563"/>
                  </a:lnTo>
                  <a:lnTo>
                    <a:pt x="384" y="691"/>
                  </a:lnTo>
                  <a:lnTo>
                    <a:pt x="282" y="844"/>
                  </a:lnTo>
                  <a:lnTo>
                    <a:pt x="205" y="1023"/>
                  </a:lnTo>
                  <a:lnTo>
                    <a:pt x="129" y="1202"/>
                  </a:lnTo>
                  <a:lnTo>
                    <a:pt x="77" y="1381"/>
                  </a:lnTo>
                  <a:lnTo>
                    <a:pt x="26" y="1586"/>
                  </a:lnTo>
                  <a:lnTo>
                    <a:pt x="1" y="1816"/>
                  </a:lnTo>
                  <a:lnTo>
                    <a:pt x="1" y="2020"/>
                  </a:lnTo>
                  <a:lnTo>
                    <a:pt x="1" y="2301"/>
                  </a:lnTo>
                  <a:lnTo>
                    <a:pt x="52" y="2532"/>
                  </a:lnTo>
                  <a:lnTo>
                    <a:pt x="129" y="2762"/>
                  </a:lnTo>
                  <a:lnTo>
                    <a:pt x="205" y="2992"/>
                  </a:lnTo>
                  <a:lnTo>
                    <a:pt x="333" y="3196"/>
                  </a:lnTo>
                  <a:lnTo>
                    <a:pt x="487" y="3401"/>
                  </a:lnTo>
                  <a:lnTo>
                    <a:pt x="640" y="3580"/>
                  </a:lnTo>
                  <a:lnTo>
                    <a:pt x="819" y="3759"/>
                  </a:lnTo>
                  <a:lnTo>
                    <a:pt x="1228" y="4142"/>
                  </a:lnTo>
                  <a:lnTo>
                    <a:pt x="1714" y="4525"/>
                  </a:lnTo>
                  <a:lnTo>
                    <a:pt x="2225" y="4934"/>
                  </a:lnTo>
                  <a:lnTo>
                    <a:pt x="2787" y="5395"/>
                  </a:lnTo>
                  <a:lnTo>
                    <a:pt x="3324" y="5906"/>
                  </a:lnTo>
                  <a:lnTo>
                    <a:pt x="4168" y="5190"/>
                  </a:lnTo>
                  <a:lnTo>
                    <a:pt x="5114" y="4372"/>
                  </a:lnTo>
                  <a:lnTo>
                    <a:pt x="5548" y="4014"/>
                  </a:lnTo>
                  <a:lnTo>
                    <a:pt x="5906" y="3656"/>
                  </a:lnTo>
                  <a:lnTo>
                    <a:pt x="6085" y="3477"/>
                  </a:lnTo>
                  <a:lnTo>
                    <a:pt x="6213" y="3298"/>
                  </a:lnTo>
                  <a:lnTo>
                    <a:pt x="6341" y="3119"/>
                  </a:lnTo>
                  <a:lnTo>
                    <a:pt x="6443" y="2915"/>
                  </a:lnTo>
                  <a:lnTo>
                    <a:pt x="6520" y="2710"/>
                  </a:lnTo>
                  <a:lnTo>
                    <a:pt x="6596" y="2506"/>
                  </a:lnTo>
                  <a:lnTo>
                    <a:pt x="6622" y="2276"/>
                  </a:lnTo>
                  <a:lnTo>
                    <a:pt x="6647" y="2020"/>
                  </a:lnTo>
                  <a:lnTo>
                    <a:pt x="6622" y="1816"/>
                  </a:lnTo>
                  <a:lnTo>
                    <a:pt x="6596" y="1586"/>
                  </a:lnTo>
                  <a:lnTo>
                    <a:pt x="6571" y="1381"/>
                  </a:lnTo>
                  <a:lnTo>
                    <a:pt x="6520" y="1202"/>
                  </a:lnTo>
                  <a:lnTo>
                    <a:pt x="6443" y="1023"/>
                  </a:lnTo>
                  <a:lnTo>
                    <a:pt x="6341" y="844"/>
                  </a:lnTo>
                  <a:lnTo>
                    <a:pt x="6238" y="691"/>
                  </a:lnTo>
                  <a:lnTo>
                    <a:pt x="6136" y="563"/>
                  </a:lnTo>
                  <a:lnTo>
                    <a:pt x="6008" y="435"/>
                  </a:lnTo>
                  <a:lnTo>
                    <a:pt x="5880" y="307"/>
                  </a:lnTo>
                  <a:lnTo>
                    <a:pt x="5727" y="231"/>
                  </a:lnTo>
                  <a:lnTo>
                    <a:pt x="5574" y="129"/>
                  </a:lnTo>
                  <a:lnTo>
                    <a:pt x="5395" y="77"/>
                  </a:lnTo>
                  <a:lnTo>
                    <a:pt x="5216" y="26"/>
                  </a:lnTo>
                  <a:lnTo>
                    <a:pt x="5037" y="1"/>
                  </a:lnTo>
                  <a:lnTo>
                    <a:pt x="4602" y="1"/>
                  </a:lnTo>
                  <a:lnTo>
                    <a:pt x="4372" y="52"/>
                  </a:lnTo>
                  <a:lnTo>
                    <a:pt x="4168" y="129"/>
                  </a:lnTo>
                  <a:lnTo>
                    <a:pt x="3963" y="205"/>
                  </a:lnTo>
                  <a:lnTo>
                    <a:pt x="3759" y="333"/>
                  </a:lnTo>
                  <a:lnTo>
                    <a:pt x="3605" y="486"/>
                  </a:lnTo>
                  <a:lnTo>
                    <a:pt x="3452" y="640"/>
                  </a:lnTo>
                  <a:lnTo>
                    <a:pt x="3324" y="819"/>
                  </a:lnTo>
                  <a:lnTo>
                    <a:pt x="3171" y="640"/>
                  </a:lnTo>
                  <a:lnTo>
                    <a:pt x="3017" y="486"/>
                  </a:lnTo>
                  <a:lnTo>
                    <a:pt x="2864" y="333"/>
                  </a:lnTo>
                  <a:lnTo>
                    <a:pt x="2685" y="205"/>
                  </a:lnTo>
                  <a:lnTo>
                    <a:pt x="2480" y="129"/>
                  </a:lnTo>
                  <a:lnTo>
                    <a:pt x="2250" y="52"/>
                  </a:lnTo>
                  <a:lnTo>
                    <a:pt x="20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3"/>
            <p:cNvSpPr/>
            <p:nvPr/>
          </p:nvSpPr>
          <p:spPr>
            <a:xfrm>
              <a:off x="4205800" y="2003350"/>
              <a:ext cx="106750" cy="106750"/>
            </a:xfrm>
            <a:custGeom>
              <a:avLst/>
              <a:gdLst/>
              <a:ahLst/>
              <a:cxnLst/>
              <a:rect l="l" t="t" r="r" b="b"/>
              <a:pathLst>
                <a:path w="4270" h="4270" extrusionOk="0">
                  <a:moveTo>
                    <a:pt x="3451" y="1"/>
                  </a:moveTo>
                  <a:lnTo>
                    <a:pt x="2965" y="26"/>
                  </a:lnTo>
                  <a:lnTo>
                    <a:pt x="2710" y="52"/>
                  </a:lnTo>
                  <a:lnTo>
                    <a:pt x="2429" y="103"/>
                  </a:lnTo>
                  <a:lnTo>
                    <a:pt x="2147" y="180"/>
                  </a:lnTo>
                  <a:lnTo>
                    <a:pt x="1866" y="256"/>
                  </a:lnTo>
                  <a:lnTo>
                    <a:pt x="1611" y="359"/>
                  </a:lnTo>
                  <a:lnTo>
                    <a:pt x="1329" y="512"/>
                  </a:lnTo>
                  <a:lnTo>
                    <a:pt x="1099" y="665"/>
                  </a:lnTo>
                  <a:lnTo>
                    <a:pt x="869" y="870"/>
                  </a:lnTo>
                  <a:lnTo>
                    <a:pt x="665" y="1100"/>
                  </a:lnTo>
                  <a:lnTo>
                    <a:pt x="486" y="1356"/>
                  </a:lnTo>
                  <a:lnTo>
                    <a:pt x="358" y="1611"/>
                  </a:lnTo>
                  <a:lnTo>
                    <a:pt x="256" y="1892"/>
                  </a:lnTo>
                  <a:lnTo>
                    <a:pt x="153" y="2174"/>
                  </a:lnTo>
                  <a:lnTo>
                    <a:pt x="102" y="2455"/>
                  </a:lnTo>
                  <a:lnTo>
                    <a:pt x="51" y="2710"/>
                  </a:lnTo>
                  <a:lnTo>
                    <a:pt x="26" y="2992"/>
                  </a:lnTo>
                  <a:lnTo>
                    <a:pt x="0" y="3477"/>
                  </a:lnTo>
                  <a:lnTo>
                    <a:pt x="0" y="3861"/>
                  </a:lnTo>
                  <a:lnTo>
                    <a:pt x="26" y="4219"/>
                  </a:lnTo>
                  <a:lnTo>
                    <a:pt x="409" y="4270"/>
                  </a:lnTo>
                  <a:lnTo>
                    <a:pt x="793" y="4270"/>
                  </a:lnTo>
                  <a:lnTo>
                    <a:pt x="1278" y="4244"/>
                  </a:lnTo>
                  <a:lnTo>
                    <a:pt x="1559" y="4219"/>
                  </a:lnTo>
                  <a:lnTo>
                    <a:pt x="1815" y="4168"/>
                  </a:lnTo>
                  <a:lnTo>
                    <a:pt x="2096" y="4116"/>
                  </a:lnTo>
                  <a:lnTo>
                    <a:pt x="2377" y="4014"/>
                  </a:lnTo>
                  <a:lnTo>
                    <a:pt x="2659" y="3912"/>
                  </a:lnTo>
                  <a:lnTo>
                    <a:pt x="2914" y="3759"/>
                  </a:lnTo>
                  <a:lnTo>
                    <a:pt x="3170" y="3605"/>
                  </a:lnTo>
                  <a:lnTo>
                    <a:pt x="3400" y="3401"/>
                  </a:lnTo>
                  <a:lnTo>
                    <a:pt x="3579" y="3171"/>
                  </a:lnTo>
                  <a:lnTo>
                    <a:pt x="3758" y="2915"/>
                  </a:lnTo>
                  <a:lnTo>
                    <a:pt x="3886" y="2659"/>
                  </a:lnTo>
                  <a:lnTo>
                    <a:pt x="4014" y="2404"/>
                  </a:lnTo>
                  <a:lnTo>
                    <a:pt x="4090" y="2123"/>
                  </a:lnTo>
                  <a:lnTo>
                    <a:pt x="4167" y="1841"/>
                  </a:lnTo>
                  <a:lnTo>
                    <a:pt x="4218" y="1560"/>
                  </a:lnTo>
                  <a:lnTo>
                    <a:pt x="4244" y="1304"/>
                  </a:lnTo>
                  <a:lnTo>
                    <a:pt x="4269" y="793"/>
                  </a:lnTo>
                  <a:lnTo>
                    <a:pt x="4244" y="410"/>
                  </a:lnTo>
                  <a:lnTo>
                    <a:pt x="4218" y="52"/>
                  </a:lnTo>
                  <a:lnTo>
                    <a:pt x="3860" y="26"/>
                  </a:lnTo>
                  <a:lnTo>
                    <a:pt x="34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a:off x="4117600" y="2021900"/>
              <a:ext cx="88225" cy="88200"/>
            </a:xfrm>
            <a:custGeom>
              <a:avLst/>
              <a:gdLst/>
              <a:ahLst/>
              <a:cxnLst/>
              <a:rect l="l" t="t" r="r" b="b"/>
              <a:pathLst>
                <a:path w="3529" h="3528" extrusionOk="0">
                  <a:moveTo>
                    <a:pt x="333" y="0"/>
                  </a:moveTo>
                  <a:lnTo>
                    <a:pt x="26" y="26"/>
                  </a:lnTo>
                  <a:lnTo>
                    <a:pt x="0" y="332"/>
                  </a:lnTo>
                  <a:lnTo>
                    <a:pt x="0" y="665"/>
                  </a:lnTo>
                  <a:lnTo>
                    <a:pt x="0" y="1074"/>
                  </a:lnTo>
                  <a:lnTo>
                    <a:pt x="77" y="1508"/>
                  </a:lnTo>
                  <a:lnTo>
                    <a:pt x="128" y="1738"/>
                  </a:lnTo>
                  <a:lnTo>
                    <a:pt x="205" y="1968"/>
                  </a:lnTo>
                  <a:lnTo>
                    <a:pt x="281" y="2199"/>
                  </a:lnTo>
                  <a:lnTo>
                    <a:pt x="409" y="2429"/>
                  </a:lnTo>
                  <a:lnTo>
                    <a:pt x="537" y="2633"/>
                  </a:lnTo>
                  <a:lnTo>
                    <a:pt x="716" y="2812"/>
                  </a:lnTo>
                  <a:lnTo>
                    <a:pt x="895" y="2965"/>
                  </a:lnTo>
                  <a:lnTo>
                    <a:pt x="1100" y="3119"/>
                  </a:lnTo>
                  <a:lnTo>
                    <a:pt x="1330" y="3221"/>
                  </a:lnTo>
                  <a:lnTo>
                    <a:pt x="1560" y="3323"/>
                  </a:lnTo>
                  <a:lnTo>
                    <a:pt x="1790" y="3400"/>
                  </a:lnTo>
                  <a:lnTo>
                    <a:pt x="2020" y="3451"/>
                  </a:lnTo>
                  <a:lnTo>
                    <a:pt x="2454" y="3502"/>
                  </a:lnTo>
                  <a:lnTo>
                    <a:pt x="2863" y="3528"/>
                  </a:lnTo>
                  <a:lnTo>
                    <a:pt x="3196" y="3528"/>
                  </a:lnTo>
                  <a:lnTo>
                    <a:pt x="3477" y="3502"/>
                  </a:lnTo>
                  <a:lnTo>
                    <a:pt x="3502" y="3196"/>
                  </a:lnTo>
                  <a:lnTo>
                    <a:pt x="3528" y="2863"/>
                  </a:lnTo>
                  <a:lnTo>
                    <a:pt x="3502" y="2454"/>
                  </a:lnTo>
                  <a:lnTo>
                    <a:pt x="3426" y="2020"/>
                  </a:lnTo>
                  <a:lnTo>
                    <a:pt x="3375" y="1790"/>
                  </a:lnTo>
                  <a:lnTo>
                    <a:pt x="3324" y="1559"/>
                  </a:lnTo>
                  <a:lnTo>
                    <a:pt x="3221" y="1329"/>
                  </a:lnTo>
                  <a:lnTo>
                    <a:pt x="3093" y="1125"/>
                  </a:lnTo>
                  <a:lnTo>
                    <a:pt x="2966" y="920"/>
                  </a:lnTo>
                  <a:lnTo>
                    <a:pt x="2812" y="716"/>
                  </a:lnTo>
                  <a:lnTo>
                    <a:pt x="2608" y="562"/>
                  </a:lnTo>
                  <a:lnTo>
                    <a:pt x="2403" y="409"/>
                  </a:lnTo>
                  <a:lnTo>
                    <a:pt x="2199" y="307"/>
                  </a:lnTo>
                  <a:lnTo>
                    <a:pt x="1969" y="205"/>
                  </a:lnTo>
                  <a:lnTo>
                    <a:pt x="1739" y="128"/>
                  </a:lnTo>
                  <a:lnTo>
                    <a:pt x="1509" y="77"/>
                  </a:lnTo>
                  <a:lnTo>
                    <a:pt x="1048" y="26"/>
                  </a:lnTo>
                  <a:lnTo>
                    <a:pt x="6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a:off x="4114400" y="2110075"/>
              <a:ext cx="201325" cy="33900"/>
            </a:xfrm>
            <a:custGeom>
              <a:avLst/>
              <a:gdLst/>
              <a:ahLst/>
              <a:cxnLst/>
              <a:rect l="l" t="t" r="r" b="b"/>
              <a:pathLst>
                <a:path w="8053" h="1356" extrusionOk="0">
                  <a:moveTo>
                    <a:pt x="0" y="1"/>
                  </a:moveTo>
                  <a:lnTo>
                    <a:pt x="0" y="1356"/>
                  </a:lnTo>
                  <a:lnTo>
                    <a:pt x="8053" y="1356"/>
                  </a:lnTo>
                  <a:lnTo>
                    <a:pt x="8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3"/>
            <p:cNvSpPr/>
            <p:nvPr/>
          </p:nvSpPr>
          <p:spPr>
            <a:xfrm>
              <a:off x="4114400" y="2110075"/>
              <a:ext cx="201325" cy="33900"/>
            </a:xfrm>
            <a:custGeom>
              <a:avLst/>
              <a:gdLst/>
              <a:ahLst/>
              <a:cxnLst/>
              <a:rect l="l" t="t" r="r" b="b"/>
              <a:pathLst>
                <a:path w="8053" h="1356" fill="none" extrusionOk="0">
                  <a:moveTo>
                    <a:pt x="3656" y="1356"/>
                  </a:moveTo>
                  <a:lnTo>
                    <a:pt x="0" y="1356"/>
                  </a:lnTo>
                  <a:lnTo>
                    <a:pt x="0" y="1"/>
                  </a:lnTo>
                  <a:lnTo>
                    <a:pt x="8053" y="1"/>
                  </a:lnTo>
                  <a:lnTo>
                    <a:pt x="8053" y="1356"/>
                  </a:lnTo>
                  <a:lnTo>
                    <a:pt x="6494" y="13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33"/>
          <p:cNvGrpSpPr/>
          <p:nvPr/>
        </p:nvGrpSpPr>
        <p:grpSpPr>
          <a:xfrm>
            <a:off x="5459850" y="1578253"/>
            <a:ext cx="354343" cy="358398"/>
            <a:chOff x="6292425" y="1866600"/>
            <a:chExt cx="371975" cy="371975"/>
          </a:xfrm>
        </p:grpSpPr>
        <p:sp>
          <p:nvSpPr>
            <p:cNvPr id="1075" name="Google Shape;1075;p33"/>
            <p:cNvSpPr/>
            <p:nvPr/>
          </p:nvSpPr>
          <p:spPr>
            <a:xfrm>
              <a:off x="6385725" y="1866600"/>
              <a:ext cx="278675" cy="371975"/>
            </a:xfrm>
            <a:custGeom>
              <a:avLst/>
              <a:gdLst/>
              <a:ahLst/>
              <a:cxnLst/>
              <a:rect l="l" t="t" r="r" b="b"/>
              <a:pathLst>
                <a:path w="11147" h="14879" extrusionOk="0">
                  <a:moveTo>
                    <a:pt x="3707" y="0"/>
                  </a:moveTo>
                  <a:lnTo>
                    <a:pt x="4091" y="26"/>
                  </a:lnTo>
                  <a:lnTo>
                    <a:pt x="4449" y="77"/>
                  </a:lnTo>
                  <a:lnTo>
                    <a:pt x="4806" y="179"/>
                  </a:lnTo>
                  <a:lnTo>
                    <a:pt x="5139" y="307"/>
                  </a:lnTo>
                  <a:lnTo>
                    <a:pt x="5471" y="460"/>
                  </a:lnTo>
                  <a:lnTo>
                    <a:pt x="5778" y="639"/>
                  </a:lnTo>
                  <a:lnTo>
                    <a:pt x="6059" y="869"/>
                  </a:lnTo>
                  <a:lnTo>
                    <a:pt x="6315" y="1099"/>
                  </a:lnTo>
                  <a:lnTo>
                    <a:pt x="6570" y="1355"/>
                  </a:lnTo>
                  <a:lnTo>
                    <a:pt x="6775" y="1662"/>
                  </a:lnTo>
                  <a:lnTo>
                    <a:pt x="6954" y="1969"/>
                  </a:lnTo>
                  <a:lnTo>
                    <a:pt x="7107" y="2275"/>
                  </a:lnTo>
                  <a:lnTo>
                    <a:pt x="7235" y="2633"/>
                  </a:lnTo>
                  <a:lnTo>
                    <a:pt x="7337" y="2991"/>
                  </a:lnTo>
                  <a:lnTo>
                    <a:pt x="7388" y="3349"/>
                  </a:lnTo>
                  <a:lnTo>
                    <a:pt x="7414" y="3732"/>
                  </a:lnTo>
                  <a:lnTo>
                    <a:pt x="7388" y="4116"/>
                  </a:lnTo>
                  <a:lnTo>
                    <a:pt x="7337" y="4499"/>
                  </a:lnTo>
                  <a:lnTo>
                    <a:pt x="7235" y="4857"/>
                  </a:lnTo>
                  <a:lnTo>
                    <a:pt x="7107" y="5190"/>
                  </a:lnTo>
                  <a:lnTo>
                    <a:pt x="6954" y="5522"/>
                  </a:lnTo>
                  <a:lnTo>
                    <a:pt x="6775" y="5829"/>
                  </a:lnTo>
                  <a:lnTo>
                    <a:pt x="6545" y="6110"/>
                  </a:lnTo>
                  <a:lnTo>
                    <a:pt x="6315" y="6365"/>
                  </a:lnTo>
                  <a:lnTo>
                    <a:pt x="6034" y="6621"/>
                  </a:lnTo>
                  <a:lnTo>
                    <a:pt x="5752" y="6826"/>
                  </a:lnTo>
                  <a:lnTo>
                    <a:pt x="5446" y="7005"/>
                  </a:lnTo>
                  <a:lnTo>
                    <a:pt x="5139" y="7158"/>
                  </a:lnTo>
                  <a:lnTo>
                    <a:pt x="4781" y="7286"/>
                  </a:lnTo>
                  <a:lnTo>
                    <a:pt x="4449" y="7362"/>
                  </a:lnTo>
                  <a:lnTo>
                    <a:pt x="4065" y="7414"/>
                  </a:lnTo>
                  <a:lnTo>
                    <a:pt x="3707" y="7439"/>
                  </a:lnTo>
                  <a:lnTo>
                    <a:pt x="3324" y="7465"/>
                  </a:lnTo>
                  <a:lnTo>
                    <a:pt x="2966" y="7516"/>
                  </a:lnTo>
                  <a:lnTo>
                    <a:pt x="2608" y="7618"/>
                  </a:lnTo>
                  <a:lnTo>
                    <a:pt x="2276" y="7720"/>
                  </a:lnTo>
                  <a:lnTo>
                    <a:pt x="1943" y="7874"/>
                  </a:lnTo>
                  <a:lnTo>
                    <a:pt x="1637" y="8053"/>
                  </a:lnTo>
                  <a:lnTo>
                    <a:pt x="1355" y="8283"/>
                  </a:lnTo>
                  <a:lnTo>
                    <a:pt x="1100" y="8513"/>
                  </a:lnTo>
                  <a:lnTo>
                    <a:pt x="844" y="8768"/>
                  </a:lnTo>
                  <a:lnTo>
                    <a:pt x="640" y="9050"/>
                  </a:lnTo>
                  <a:lnTo>
                    <a:pt x="435" y="9356"/>
                  </a:lnTo>
                  <a:lnTo>
                    <a:pt x="282" y="9689"/>
                  </a:lnTo>
                  <a:lnTo>
                    <a:pt x="154" y="10021"/>
                  </a:lnTo>
                  <a:lnTo>
                    <a:pt x="77" y="10379"/>
                  </a:lnTo>
                  <a:lnTo>
                    <a:pt x="1" y="10762"/>
                  </a:lnTo>
                  <a:lnTo>
                    <a:pt x="1" y="11146"/>
                  </a:lnTo>
                  <a:lnTo>
                    <a:pt x="1" y="11529"/>
                  </a:lnTo>
                  <a:lnTo>
                    <a:pt x="77" y="11913"/>
                  </a:lnTo>
                  <a:lnTo>
                    <a:pt x="154" y="12271"/>
                  </a:lnTo>
                  <a:lnTo>
                    <a:pt x="282" y="12629"/>
                  </a:lnTo>
                  <a:lnTo>
                    <a:pt x="435" y="12935"/>
                  </a:lnTo>
                  <a:lnTo>
                    <a:pt x="640" y="13242"/>
                  </a:lnTo>
                  <a:lnTo>
                    <a:pt x="844" y="13549"/>
                  </a:lnTo>
                  <a:lnTo>
                    <a:pt x="1100" y="13804"/>
                  </a:lnTo>
                  <a:lnTo>
                    <a:pt x="1355" y="14035"/>
                  </a:lnTo>
                  <a:lnTo>
                    <a:pt x="1637" y="14265"/>
                  </a:lnTo>
                  <a:lnTo>
                    <a:pt x="1943" y="14444"/>
                  </a:lnTo>
                  <a:lnTo>
                    <a:pt x="2276" y="14597"/>
                  </a:lnTo>
                  <a:lnTo>
                    <a:pt x="2608" y="14725"/>
                  </a:lnTo>
                  <a:lnTo>
                    <a:pt x="2966" y="14827"/>
                  </a:lnTo>
                  <a:lnTo>
                    <a:pt x="3324" y="14878"/>
                  </a:lnTo>
                  <a:lnTo>
                    <a:pt x="4091" y="14878"/>
                  </a:lnTo>
                  <a:lnTo>
                    <a:pt x="4449" y="14853"/>
                  </a:lnTo>
                  <a:lnTo>
                    <a:pt x="4832" y="14801"/>
                  </a:lnTo>
                  <a:lnTo>
                    <a:pt x="5190" y="14725"/>
                  </a:lnTo>
                  <a:lnTo>
                    <a:pt x="5548" y="14648"/>
                  </a:lnTo>
                  <a:lnTo>
                    <a:pt x="5906" y="14546"/>
                  </a:lnTo>
                  <a:lnTo>
                    <a:pt x="6264" y="14444"/>
                  </a:lnTo>
                  <a:lnTo>
                    <a:pt x="6596" y="14290"/>
                  </a:lnTo>
                  <a:lnTo>
                    <a:pt x="6928" y="14162"/>
                  </a:lnTo>
                  <a:lnTo>
                    <a:pt x="7235" y="13983"/>
                  </a:lnTo>
                  <a:lnTo>
                    <a:pt x="7542" y="13804"/>
                  </a:lnTo>
                  <a:lnTo>
                    <a:pt x="7849" y="13600"/>
                  </a:lnTo>
                  <a:lnTo>
                    <a:pt x="8155" y="13395"/>
                  </a:lnTo>
                  <a:lnTo>
                    <a:pt x="8437" y="13191"/>
                  </a:lnTo>
                  <a:lnTo>
                    <a:pt x="8692" y="12961"/>
                  </a:lnTo>
                  <a:lnTo>
                    <a:pt x="8948" y="12705"/>
                  </a:lnTo>
                  <a:lnTo>
                    <a:pt x="9203" y="12450"/>
                  </a:lnTo>
                  <a:lnTo>
                    <a:pt x="9433" y="12168"/>
                  </a:lnTo>
                  <a:lnTo>
                    <a:pt x="9664" y="11887"/>
                  </a:lnTo>
                  <a:lnTo>
                    <a:pt x="9868" y="11606"/>
                  </a:lnTo>
                  <a:lnTo>
                    <a:pt x="10073" y="11299"/>
                  </a:lnTo>
                  <a:lnTo>
                    <a:pt x="10252" y="10992"/>
                  </a:lnTo>
                  <a:lnTo>
                    <a:pt x="10405" y="10660"/>
                  </a:lnTo>
                  <a:lnTo>
                    <a:pt x="10558" y="10328"/>
                  </a:lnTo>
                  <a:lnTo>
                    <a:pt x="10686" y="9995"/>
                  </a:lnTo>
                  <a:lnTo>
                    <a:pt x="10814" y="9663"/>
                  </a:lnTo>
                  <a:lnTo>
                    <a:pt x="10916" y="9305"/>
                  </a:lnTo>
                  <a:lnTo>
                    <a:pt x="10993" y="8947"/>
                  </a:lnTo>
                  <a:lnTo>
                    <a:pt x="11070" y="8564"/>
                  </a:lnTo>
                  <a:lnTo>
                    <a:pt x="11095" y="8206"/>
                  </a:lnTo>
                  <a:lnTo>
                    <a:pt x="11146" y="7823"/>
                  </a:lnTo>
                  <a:lnTo>
                    <a:pt x="11146" y="7439"/>
                  </a:lnTo>
                  <a:lnTo>
                    <a:pt x="11146" y="7056"/>
                  </a:lnTo>
                  <a:lnTo>
                    <a:pt x="11095" y="6698"/>
                  </a:lnTo>
                  <a:lnTo>
                    <a:pt x="11070" y="6314"/>
                  </a:lnTo>
                  <a:lnTo>
                    <a:pt x="10993" y="5956"/>
                  </a:lnTo>
                  <a:lnTo>
                    <a:pt x="10916" y="5599"/>
                  </a:lnTo>
                  <a:lnTo>
                    <a:pt x="10814" y="5241"/>
                  </a:lnTo>
                  <a:lnTo>
                    <a:pt x="10686" y="4883"/>
                  </a:lnTo>
                  <a:lnTo>
                    <a:pt x="10558" y="4550"/>
                  </a:lnTo>
                  <a:lnTo>
                    <a:pt x="10405" y="4218"/>
                  </a:lnTo>
                  <a:lnTo>
                    <a:pt x="10252" y="3911"/>
                  </a:lnTo>
                  <a:lnTo>
                    <a:pt x="10073" y="3605"/>
                  </a:lnTo>
                  <a:lnTo>
                    <a:pt x="9868" y="3298"/>
                  </a:lnTo>
                  <a:lnTo>
                    <a:pt x="9664" y="2991"/>
                  </a:lnTo>
                  <a:lnTo>
                    <a:pt x="9433" y="2710"/>
                  </a:lnTo>
                  <a:lnTo>
                    <a:pt x="9203" y="2454"/>
                  </a:lnTo>
                  <a:lnTo>
                    <a:pt x="8948" y="2199"/>
                  </a:lnTo>
                  <a:lnTo>
                    <a:pt x="8692" y="1943"/>
                  </a:lnTo>
                  <a:lnTo>
                    <a:pt x="8437" y="1713"/>
                  </a:lnTo>
                  <a:lnTo>
                    <a:pt x="8155" y="1483"/>
                  </a:lnTo>
                  <a:lnTo>
                    <a:pt x="7849" y="1278"/>
                  </a:lnTo>
                  <a:lnTo>
                    <a:pt x="7542" y="1074"/>
                  </a:lnTo>
                  <a:lnTo>
                    <a:pt x="7235" y="895"/>
                  </a:lnTo>
                  <a:lnTo>
                    <a:pt x="6928" y="741"/>
                  </a:lnTo>
                  <a:lnTo>
                    <a:pt x="6596" y="588"/>
                  </a:lnTo>
                  <a:lnTo>
                    <a:pt x="6264" y="460"/>
                  </a:lnTo>
                  <a:lnTo>
                    <a:pt x="5906" y="332"/>
                  </a:lnTo>
                  <a:lnTo>
                    <a:pt x="5548" y="230"/>
                  </a:lnTo>
                  <a:lnTo>
                    <a:pt x="5190" y="154"/>
                  </a:lnTo>
                  <a:lnTo>
                    <a:pt x="4832" y="77"/>
                  </a:lnTo>
                  <a:lnTo>
                    <a:pt x="4449" y="26"/>
                  </a:lnTo>
                  <a:lnTo>
                    <a:pt x="4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3"/>
            <p:cNvSpPr/>
            <p:nvPr/>
          </p:nvSpPr>
          <p:spPr>
            <a:xfrm>
              <a:off x="6292425" y="1866600"/>
              <a:ext cx="278650" cy="371975"/>
            </a:xfrm>
            <a:custGeom>
              <a:avLst/>
              <a:gdLst/>
              <a:ahLst/>
              <a:cxnLst/>
              <a:rect l="l" t="t" r="r" b="b"/>
              <a:pathLst>
                <a:path w="11146" h="14879" extrusionOk="0">
                  <a:moveTo>
                    <a:pt x="7056" y="0"/>
                  </a:moveTo>
                  <a:lnTo>
                    <a:pt x="6672" y="26"/>
                  </a:lnTo>
                  <a:lnTo>
                    <a:pt x="6314" y="77"/>
                  </a:lnTo>
                  <a:lnTo>
                    <a:pt x="5931" y="154"/>
                  </a:lnTo>
                  <a:lnTo>
                    <a:pt x="5573" y="230"/>
                  </a:lnTo>
                  <a:lnTo>
                    <a:pt x="5215" y="332"/>
                  </a:lnTo>
                  <a:lnTo>
                    <a:pt x="4883" y="460"/>
                  </a:lnTo>
                  <a:lnTo>
                    <a:pt x="4551" y="588"/>
                  </a:lnTo>
                  <a:lnTo>
                    <a:pt x="4218" y="741"/>
                  </a:lnTo>
                  <a:lnTo>
                    <a:pt x="3886" y="895"/>
                  </a:lnTo>
                  <a:lnTo>
                    <a:pt x="3579" y="1074"/>
                  </a:lnTo>
                  <a:lnTo>
                    <a:pt x="3272" y="1278"/>
                  </a:lnTo>
                  <a:lnTo>
                    <a:pt x="2991" y="1483"/>
                  </a:lnTo>
                  <a:lnTo>
                    <a:pt x="2710" y="1713"/>
                  </a:lnTo>
                  <a:lnTo>
                    <a:pt x="2429" y="1943"/>
                  </a:lnTo>
                  <a:lnTo>
                    <a:pt x="2173" y="2199"/>
                  </a:lnTo>
                  <a:lnTo>
                    <a:pt x="1918" y="2454"/>
                  </a:lnTo>
                  <a:lnTo>
                    <a:pt x="1687" y="2710"/>
                  </a:lnTo>
                  <a:lnTo>
                    <a:pt x="1483" y="2991"/>
                  </a:lnTo>
                  <a:lnTo>
                    <a:pt x="1253" y="3298"/>
                  </a:lnTo>
                  <a:lnTo>
                    <a:pt x="1074" y="3605"/>
                  </a:lnTo>
                  <a:lnTo>
                    <a:pt x="895" y="3911"/>
                  </a:lnTo>
                  <a:lnTo>
                    <a:pt x="716" y="4218"/>
                  </a:lnTo>
                  <a:lnTo>
                    <a:pt x="588" y="4550"/>
                  </a:lnTo>
                  <a:lnTo>
                    <a:pt x="435" y="4883"/>
                  </a:lnTo>
                  <a:lnTo>
                    <a:pt x="333" y="5241"/>
                  </a:lnTo>
                  <a:lnTo>
                    <a:pt x="230" y="5599"/>
                  </a:lnTo>
                  <a:lnTo>
                    <a:pt x="128" y="5956"/>
                  </a:lnTo>
                  <a:lnTo>
                    <a:pt x="77" y="6314"/>
                  </a:lnTo>
                  <a:lnTo>
                    <a:pt x="26" y="6698"/>
                  </a:lnTo>
                  <a:lnTo>
                    <a:pt x="0" y="7056"/>
                  </a:lnTo>
                  <a:lnTo>
                    <a:pt x="0" y="7439"/>
                  </a:lnTo>
                  <a:lnTo>
                    <a:pt x="0" y="7823"/>
                  </a:lnTo>
                  <a:lnTo>
                    <a:pt x="26" y="8206"/>
                  </a:lnTo>
                  <a:lnTo>
                    <a:pt x="77" y="8564"/>
                  </a:lnTo>
                  <a:lnTo>
                    <a:pt x="128" y="8947"/>
                  </a:lnTo>
                  <a:lnTo>
                    <a:pt x="230" y="9305"/>
                  </a:lnTo>
                  <a:lnTo>
                    <a:pt x="333" y="9638"/>
                  </a:lnTo>
                  <a:lnTo>
                    <a:pt x="435" y="9995"/>
                  </a:lnTo>
                  <a:lnTo>
                    <a:pt x="563" y="10328"/>
                  </a:lnTo>
                  <a:lnTo>
                    <a:pt x="716" y="10660"/>
                  </a:lnTo>
                  <a:lnTo>
                    <a:pt x="895" y="10992"/>
                  </a:lnTo>
                  <a:lnTo>
                    <a:pt x="1074" y="11299"/>
                  </a:lnTo>
                  <a:lnTo>
                    <a:pt x="1253" y="11606"/>
                  </a:lnTo>
                  <a:lnTo>
                    <a:pt x="1457" y="11887"/>
                  </a:lnTo>
                  <a:lnTo>
                    <a:pt x="1687" y="12168"/>
                  </a:lnTo>
                  <a:lnTo>
                    <a:pt x="1918" y="12450"/>
                  </a:lnTo>
                  <a:lnTo>
                    <a:pt x="2173" y="12705"/>
                  </a:lnTo>
                  <a:lnTo>
                    <a:pt x="2429" y="12935"/>
                  </a:lnTo>
                  <a:lnTo>
                    <a:pt x="2710" y="13191"/>
                  </a:lnTo>
                  <a:lnTo>
                    <a:pt x="2991" y="13395"/>
                  </a:lnTo>
                  <a:lnTo>
                    <a:pt x="3272" y="13600"/>
                  </a:lnTo>
                  <a:lnTo>
                    <a:pt x="3579" y="13804"/>
                  </a:lnTo>
                  <a:lnTo>
                    <a:pt x="3886" y="13983"/>
                  </a:lnTo>
                  <a:lnTo>
                    <a:pt x="4218" y="14137"/>
                  </a:lnTo>
                  <a:lnTo>
                    <a:pt x="4525" y="14290"/>
                  </a:lnTo>
                  <a:lnTo>
                    <a:pt x="4883" y="14444"/>
                  </a:lnTo>
                  <a:lnTo>
                    <a:pt x="5215" y="14546"/>
                  </a:lnTo>
                  <a:lnTo>
                    <a:pt x="5573" y="14648"/>
                  </a:lnTo>
                  <a:lnTo>
                    <a:pt x="5931" y="14725"/>
                  </a:lnTo>
                  <a:lnTo>
                    <a:pt x="6289" y="14801"/>
                  </a:lnTo>
                  <a:lnTo>
                    <a:pt x="6672" y="14853"/>
                  </a:lnTo>
                  <a:lnTo>
                    <a:pt x="7030" y="14878"/>
                  </a:lnTo>
                  <a:lnTo>
                    <a:pt x="7363" y="14878"/>
                  </a:lnTo>
                  <a:lnTo>
                    <a:pt x="7005" y="14853"/>
                  </a:lnTo>
                  <a:lnTo>
                    <a:pt x="6647" y="14801"/>
                  </a:lnTo>
                  <a:lnTo>
                    <a:pt x="6289" y="14699"/>
                  </a:lnTo>
                  <a:lnTo>
                    <a:pt x="5957" y="14571"/>
                  </a:lnTo>
                  <a:lnTo>
                    <a:pt x="5650" y="14418"/>
                  </a:lnTo>
                  <a:lnTo>
                    <a:pt x="5343" y="14239"/>
                  </a:lnTo>
                  <a:lnTo>
                    <a:pt x="5062" y="14035"/>
                  </a:lnTo>
                  <a:lnTo>
                    <a:pt x="4806" y="13779"/>
                  </a:lnTo>
                  <a:lnTo>
                    <a:pt x="4576" y="13523"/>
                  </a:lnTo>
                  <a:lnTo>
                    <a:pt x="4346" y="13242"/>
                  </a:lnTo>
                  <a:lnTo>
                    <a:pt x="4167" y="12935"/>
                  </a:lnTo>
                  <a:lnTo>
                    <a:pt x="4014" y="12603"/>
                  </a:lnTo>
                  <a:lnTo>
                    <a:pt x="3886" y="12271"/>
                  </a:lnTo>
                  <a:lnTo>
                    <a:pt x="3809" y="11913"/>
                  </a:lnTo>
                  <a:lnTo>
                    <a:pt x="3733" y="11529"/>
                  </a:lnTo>
                  <a:lnTo>
                    <a:pt x="3733" y="11146"/>
                  </a:lnTo>
                  <a:lnTo>
                    <a:pt x="3733" y="10762"/>
                  </a:lnTo>
                  <a:lnTo>
                    <a:pt x="3809" y="10379"/>
                  </a:lnTo>
                  <a:lnTo>
                    <a:pt x="3886" y="10021"/>
                  </a:lnTo>
                  <a:lnTo>
                    <a:pt x="4014" y="9689"/>
                  </a:lnTo>
                  <a:lnTo>
                    <a:pt x="4167" y="9356"/>
                  </a:lnTo>
                  <a:lnTo>
                    <a:pt x="4372" y="9050"/>
                  </a:lnTo>
                  <a:lnTo>
                    <a:pt x="4576" y="8768"/>
                  </a:lnTo>
                  <a:lnTo>
                    <a:pt x="4832" y="8513"/>
                  </a:lnTo>
                  <a:lnTo>
                    <a:pt x="5087" y="8283"/>
                  </a:lnTo>
                  <a:lnTo>
                    <a:pt x="5369" y="8053"/>
                  </a:lnTo>
                  <a:lnTo>
                    <a:pt x="5675" y="7874"/>
                  </a:lnTo>
                  <a:lnTo>
                    <a:pt x="6008" y="7720"/>
                  </a:lnTo>
                  <a:lnTo>
                    <a:pt x="6340" y="7618"/>
                  </a:lnTo>
                  <a:lnTo>
                    <a:pt x="6698" y="7516"/>
                  </a:lnTo>
                  <a:lnTo>
                    <a:pt x="7056" y="7465"/>
                  </a:lnTo>
                  <a:lnTo>
                    <a:pt x="7439" y="7439"/>
                  </a:lnTo>
                  <a:lnTo>
                    <a:pt x="7823" y="7414"/>
                  </a:lnTo>
                  <a:lnTo>
                    <a:pt x="8232" y="7362"/>
                  </a:lnTo>
                  <a:lnTo>
                    <a:pt x="8590" y="7260"/>
                  </a:lnTo>
                  <a:lnTo>
                    <a:pt x="8948" y="7107"/>
                  </a:lnTo>
                  <a:lnTo>
                    <a:pt x="9101" y="7056"/>
                  </a:lnTo>
                  <a:lnTo>
                    <a:pt x="9382" y="6902"/>
                  </a:lnTo>
                  <a:lnTo>
                    <a:pt x="9612" y="6723"/>
                  </a:lnTo>
                  <a:lnTo>
                    <a:pt x="9868" y="6544"/>
                  </a:lnTo>
                  <a:lnTo>
                    <a:pt x="10072" y="6340"/>
                  </a:lnTo>
                  <a:lnTo>
                    <a:pt x="10302" y="6084"/>
                  </a:lnTo>
                  <a:lnTo>
                    <a:pt x="10507" y="5803"/>
                  </a:lnTo>
                  <a:lnTo>
                    <a:pt x="10711" y="5496"/>
                  </a:lnTo>
                  <a:lnTo>
                    <a:pt x="10865" y="5164"/>
                  </a:lnTo>
                  <a:lnTo>
                    <a:pt x="10967" y="4832"/>
                  </a:lnTo>
                  <a:lnTo>
                    <a:pt x="11069" y="4474"/>
                  </a:lnTo>
                  <a:lnTo>
                    <a:pt x="11120" y="4116"/>
                  </a:lnTo>
                  <a:lnTo>
                    <a:pt x="11146" y="3732"/>
                  </a:lnTo>
                  <a:lnTo>
                    <a:pt x="11120" y="3349"/>
                  </a:lnTo>
                  <a:lnTo>
                    <a:pt x="11069" y="2991"/>
                  </a:lnTo>
                  <a:lnTo>
                    <a:pt x="10967" y="2633"/>
                  </a:lnTo>
                  <a:lnTo>
                    <a:pt x="10839" y="2275"/>
                  </a:lnTo>
                  <a:lnTo>
                    <a:pt x="10686" y="1969"/>
                  </a:lnTo>
                  <a:lnTo>
                    <a:pt x="10507" y="1662"/>
                  </a:lnTo>
                  <a:lnTo>
                    <a:pt x="10302" y="1355"/>
                  </a:lnTo>
                  <a:lnTo>
                    <a:pt x="10047" y="1099"/>
                  </a:lnTo>
                  <a:lnTo>
                    <a:pt x="9791" y="869"/>
                  </a:lnTo>
                  <a:lnTo>
                    <a:pt x="9510" y="639"/>
                  </a:lnTo>
                  <a:lnTo>
                    <a:pt x="9203" y="460"/>
                  </a:lnTo>
                  <a:lnTo>
                    <a:pt x="8871" y="307"/>
                  </a:lnTo>
                  <a:lnTo>
                    <a:pt x="8538" y="179"/>
                  </a:lnTo>
                  <a:lnTo>
                    <a:pt x="8181" y="77"/>
                  </a:lnTo>
                  <a:lnTo>
                    <a:pt x="7823" y="26"/>
                  </a:lnTo>
                  <a:lnTo>
                    <a:pt x="7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3"/>
            <p:cNvSpPr/>
            <p:nvPr/>
          </p:nvSpPr>
          <p:spPr>
            <a:xfrm>
              <a:off x="6434925" y="1921550"/>
              <a:ext cx="86300" cy="76725"/>
            </a:xfrm>
            <a:custGeom>
              <a:avLst/>
              <a:gdLst/>
              <a:ahLst/>
              <a:cxnLst/>
              <a:rect l="l" t="t" r="r" b="b"/>
              <a:pathLst>
                <a:path w="3452" h="3069" extrusionOk="0">
                  <a:moveTo>
                    <a:pt x="947" y="1"/>
                  </a:moveTo>
                  <a:lnTo>
                    <a:pt x="742" y="26"/>
                  </a:lnTo>
                  <a:lnTo>
                    <a:pt x="563" y="77"/>
                  </a:lnTo>
                  <a:lnTo>
                    <a:pt x="410" y="180"/>
                  </a:lnTo>
                  <a:lnTo>
                    <a:pt x="282" y="282"/>
                  </a:lnTo>
                  <a:lnTo>
                    <a:pt x="154" y="435"/>
                  </a:lnTo>
                  <a:lnTo>
                    <a:pt x="78" y="614"/>
                  </a:lnTo>
                  <a:lnTo>
                    <a:pt x="26" y="819"/>
                  </a:lnTo>
                  <a:lnTo>
                    <a:pt x="1" y="1049"/>
                  </a:lnTo>
                  <a:lnTo>
                    <a:pt x="26" y="1202"/>
                  </a:lnTo>
                  <a:lnTo>
                    <a:pt x="26" y="1330"/>
                  </a:lnTo>
                  <a:lnTo>
                    <a:pt x="129" y="1560"/>
                  </a:lnTo>
                  <a:lnTo>
                    <a:pt x="257" y="1765"/>
                  </a:lnTo>
                  <a:lnTo>
                    <a:pt x="436" y="1969"/>
                  </a:lnTo>
                  <a:lnTo>
                    <a:pt x="666" y="2148"/>
                  </a:lnTo>
                  <a:lnTo>
                    <a:pt x="896" y="2352"/>
                  </a:lnTo>
                  <a:lnTo>
                    <a:pt x="1458" y="2813"/>
                  </a:lnTo>
                  <a:lnTo>
                    <a:pt x="1739" y="3068"/>
                  </a:lnTo>
                  <a:lnTo>
                    <a:pt x="2174" y="2685"/>
                  </a:lnTo>
                  <a:lnTo>
                    <a:pt x="2685" y="2276"/>
                  </a:lnTo>
                  <a:lnTo>
                    <a:pt x="2890" y="2097"/>
                  </a:lnTo>
                  <a:lnTo>
                    <a:pt x="3094" y="1892"/>
                  </a:lnTo>
                  <a:lnTo>
                    <a:pt x="3248" y="1713"/>
                  </a:lnTo>
                  <a:lnTo>
                    <a:pt x="3350" y="1509"/>
                  </a:lnTo>
                  <a:lnTo>
                    <a:pt x="3426" y="1304"/>
                  </a:lnTo>
                  <a:lnTo>
                    <a:pt x="3452" y="1049"/>
                  </a:lnTo>
                  <a:lnTo>
                    <a:pt x="3452" y="819"/>
                  </a:lnTo>
                  <a:lnTo>
                    <a:pt x="3401" y="614"/>
                  </a:lnTo>
                  <a:lnTo>
                    <a:pt x="3299" y="435"/>
                  </a:lnTo>
                  <a:lnTo>
                    <a:pt x="3196" y="282"/>
                  </a:lnTo>
                  <a:lnTo>
                    <a:pt x="3069" y="180"/>
                  </a:lnTo>
                  <a:lnTo>
                    <a:pt x="2890" y="77"/>
                  </a:lnTo>
                  <a:lnTo>
                    <a:pt x="2711" y="26"/>
                  </a:lnTo>
                  <a:lnTo>
                    <a:pt x="2532" y="1"/>
                  </a:lnTo>
                  <a:lnTo>
                    <a:pt x="2404" y="1"/>
                  </a:lnTo>
                  <a:lnTo>
                    <a:pt x="2276" y="26"/>
                  </a:lnTo>
                  <a:lnTo>
                    <a:pt x="2072" y="103"/>
                  </a:lnTo>
                  <a:lnTo>
                    <a:pt x="1893" y="256"/>
                  </a:lnTo>
                  <a:lnTo>
                    <a:pt x="1739" y="435"/>
                  </a:lnTo>
                  <a:lnTo>
                    <a:pt x="1586" y="256"/>
                  </a:lnTo>
                  <a:lnTo>
                    <a:pt x="1407" y="103"/>
                  </a:lnTo>
                  <a:lnTo>
                    <a:pt x="1177" y="26"/>
                  </a:lnTo>
                  <a:lnTo>
                    <a:pt x="1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3"/>
            <p:cNvSpPr/>
            <p:nvPr/>
          </p:nvSpPr>
          <p:spPr>
            <a:xfrm>
              <a:off x="6434300" y="2107525"/>
              <a:ext cx="86300" cy="76725"/>
            </a:xfrm>
            <a:custGeom>
              <a:avLst/>
              <a:gdLst/>
              <a:ahLst/>
              <a:cxnLst/>
              <a:rect l="l" t="t" r="r" b="b"/>
              <a:pathLst>
                <a:path w="3452" h="3069" extrusionOk="0">
                  <a:moveTo>
                    <a:pt x="742" y="1"/>
                  </a:moveTo>
                  <a:lnTo>
                    <a:pt x="563" y="77"/>
                  </a:lnTo>
                  <a:lnTo>
                    <a:pt x="409" y="154"/>
                  </a:lnTo>
                  <a:lnTo>
                    <a:pt x="256" y="282"/>
                  </a:lnTo>
                  <a:lnTo>
                    <a:pt x="154" y="435"/>
                  </a:lnTo>
                  <a:lnTo>
                    <a:pt x="77" y="614"/>
                  </a:lnTo>
                  <a:lnTo>
                    <a:pt x="26" y="819"/>
                  </a:lnTo>
                  <a:lnTo>
                    <a:pt x="0" y="1049"/>
                  </a:lnTo>
                  <a:lnTo>
                    <a:pt x="0" y="1177"/>
                  </a:lnTo>
                  <a:lnTo>
                    <a:pt x="26" y="1304"/>
                  </a:lnTo>
                  <a:lnTo>
                    <a:pt x="128" y="1560"/>
                  </a:lnTo>
                  <a:lnTo>
                    <a:pt x="256" y="1764"/>
                  </a:lnTo>
                  <a:lnTo>
                    <a:pt x="435" y="1943"/>
                  </a:lnTo>
                  <a:lnTo>
                    <a:pt x="639" y="2148"/>
                  </a:lnTo>
                  <a:lnTo>
                    <a:pt x="895" y="2352"/>
                  </a:lnTo>
                  <a:lnTo>
                    <a:pt x="1457" y="2787"/>
                  </a:lnTo>
                  <a:lnTo>
                    <a:pt x="1739" y="3068"/>
                  </a:lnTo>
                  <a:lnTo>
                    <a:pt x="2173" y="2685"/>
                  </a:lnTo>
                  <a:lnTo>
                    <a:pt x="2659" y="2276"/>
                  </a:lnTo>
                  <a:lnTo>
                    <a:pt x="2889" y="2071"/>
                  </a:lnTo>
                  <a:lnTo>
                    <a:pt x="3068" y="1892"/>
                  </a:lnTo>
                  <a:lnTo>
                    <a:pt x="3247" y="1713"/>
                  </a:lnTo>
                  <a:lnTo>
                    <a:pt x="3349" y="1509"/>
                  </a:lnTo>
                  <a:lnTo>
                    <a:pt x="3426" y="1304"/>
                  </a:lnTo>
                  <a:lnTo>
                    <a:pt x="3451" y="1049"/>
                  </a:lnTo>
                  <a:lnTo>
                    <a:pt x="3426" y="819"/>
                  </a:lnTo>
                  <a:lnTo>
                    <a:pt x="3375" y="614"/>
                  </a:lnTo>
                  <a:lnTo>
                    <a:pt x="3298" y="435"/>
                  </a:lnTo>
                  <a:lnTo>
                    <a:pt x="3196" y="282"/>
                  </a:lnTo>
                  <a:lnTo>
                    <a:pt x="3068" y="154"/>
                  </a:lnTo>
                  <a:lnTo>
                    <a:pt x="2889" y="77"/>
                  </a:lnTo>
                  <a:lnTo>
                    <a:pt x="2710" y="1"/>
                  </a:lnTo>
                  <a:lnTo>
                    <a:pt x="2403" y="1"/>
                  </a:lnTo>
                  <a:lnTo>
                    <a:pt x="2276" y="26"/>
                  </a:lnTo>
                  <a:lnTo>
                    <a:pt x="2071" y="103"/>
                  </a:lnTo>
                  <a:lnTo>
                    <a:pt x="1867" y="256"/>
                  </a:lnTo>
                  <a:lnTo>
                    <a:pt x="1739" y="410"/>
                  </a:lnTo>
                  <a:lnTo>
                    <a:pt x="1585" y="256"/>
                  </a:lnTo>
                  <a:lnTo>
                    <a:pt x="1406" y="103"/>
                  </a:lnTo>
                  <a:lnTo>
                    <a:pt x="1176" y="26"/>
                  </a:lnTo>
                  <a:lnTo>
                    <a:pt x="10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33"/>
          <p:cNvGrpSpPr/>
          <p:nvPr/>
        </p:nvGrpSpPr>
        <p:grpSpPr>
          <a:xfrm>
            <a:off x="3369570" y="1597435"/>
            <a:ext cx="320047" cy="320034"/>
            <a:chOff x="1722925" y="1866600"/>
            <a:chExt cx="371975" cy="375450"/>
          </a:xfrm>
        </p:grpSpPr>
        <p:sp>
          <p:nvSpPr>
            <p:cNvPr id="1080" name="Google Shape;1080;p33"/>
            <p:cNvSpPr/>
            <p:nvPr/>
          </p:nvSpPr>
          <p:spPr>
            <a:xfrm>
              <a:off x="1812725" y="2071700"/>
              <a:ext cx="201000" cy="170350"/>
            </a:xfrm>
            <a:custGeom>
              <a:avLst/>
              <a:gdLst/>
              <a:ahLst/>
              <a:cxnLst/>
              <a:rect l="l" t="t" r="r" b="b"/>
              <a:pathLst>
                <a:path w="8040" h="6814" extrusionOk="0">
                  <a:moveTo>
                    <a:pt x="0" y="2857"/>
                  </a:moveTo>
                  <a:cubicBezTo>
                    <a:pt x="233" y="5328"/>
                    <a:pt x="4601" y="7865"/>
                    <a:pt x="6572" y="6357"/>
                  </a:cubicBezTo>
                  <a:cubicBezTo>
                    <a:pt x="8277" y="5053"/>
                    <a:pt x="8314" y="2023"/>
                    <a:pt x="7596" y="0"/>
                  </a:cubicBezTo>
                </a:path>
              </a:pathLst>
            </a:custGeom>
            <a:noFill/>
            <a:ln w="9525" cap="flat" cmpd="sng">
              <a:solidFill>
                <a:schemeClr val="accent2"/>
              </a:solidFill>
              <a:prstDash val="solid"/>
              <a:round/>
              <a:headEnd type="none" w="med" len="med"/>
              <a:tailEnd type="none" w="med" len="med"/>
            </a:ln>
          </p:spPr>
        </p:sp>
        <p:sp>
          <p:nvSpPr>
            <p:cNvPr id="1081" name="Google Shape;1081;p33"/>
            <p:cNvSpPr/>
            <p:nvPr/>
          </p:nvSpPr>
          <p:spPr>
            <a:xfrm>
              <a:off x="1722925" y="1988650"/>
              <a:ext cx="181525" cy="154700"/>
            </a:xfrm>
            <a:custGeom>
              <a:avLst/>
              <a:gdLst/>
              <a:ahLst/>
              <a:cxnLst/>
              <a:rect l="l" t="t" r="r" b="b"/>
              <a:pathLst>
                <a:path w="7261" h="6188" extrusionOk="0">
                  <a:moveTo>
                    <a:pt x="0" y="1"/>
                  </a:moveTo>
                  <a:lnTo>
                    <a:pt x="0" y="998"/>
                  </a:lnTo>
                  <a:lnTo>
                    <a:pt x="0" y="1356"/>
                  </a:lnTo>
                  <a:lnTo>
                    <a:pt x="51" y="1662"/>
                  </a:lnTo>
                  <a:lnTo>
                    <a:pt x="128" y="1995"/>
                  </a:lnTo>
                  <a:lnTo>
                    <a:pt x="230" y="2302"/>
                  </a:lnTo>
                  <a:lnTo>
                    <a:pt x="358" y="2583"/>
                  </a:lnTo>
                  <a:lnTo>
                    <a:pt x="511" y="2864"/>
                  </a:lnTo>
                  <a:lnTo>
                    <a:pt x="665" y="3120"/>
                  </a:lnTo>
                  <a:lnTo>
                    <a:pt x="869" y="3375"/>
                  </a:lnTo>
                  <a:lnTo>
                    <a:pt x="1074" y="3605"/>
                  </a:lnTo>
                  <a:lnTo>
                    <a:pt x="1304" y="3810"/>
                  </a:lnTo>
                  <a:lnTo>
                    <a:pt x="1559" y="4014"/>
                  </a:lnTo>
                  <a:lnTo>
                    <a:pt x="1841" y="4168"/>
                  </a:lnTo>
                  <a:lnTo>
                    <a:pt x="2122" y="4321"/>
                  </a:lnTo>
                  <a:lnTo>
                    <a:pt x="2403" y="4423"/>
                  </a:lnTo>
                  <a:lnTo>
                    <a:pt x="2710" y="4526"/>
                  </a:lnTo>
                  <a:lnTo>
                    <a:pt x="3042" y="4602"/>
                  </a:lnTo>
                  <a:lnTo>
                    <a:pt x="3042" y="6187"/>
                  </a:lnTo>
                  <a:lnTo>
                    <a:pt x="4218" y="6187"/>
                  </a:lnTo>
                  <a:lnTo>
                    <a:pt x="4218" y="4602"/>
                  </a:lnTo>
                  <a:lnTo>
                    <a:pt x="4550" y="4526"/>
                  </a:lnTo>
                  <a:lnTo>
                    <a:pt x="4857" y="4423"/>
                  </a:lnTo>
                  <a:lnTo>
                    <a:pt x="5138" y="4321"/>
                  </a:lnTo>
                  <a:lnTo>
                    <a:pt x="5420" y="4168"/>
                  </a:lnTo>
                  <a:lnTo>
                    <a:pt x="5701" y="4014"/>
                  </a:lnTo>
                  <a:lnTo>
                    <a:pt x="5931" y="3810"/>
                  </a:lnTo>
                  <a:lnTo>
                    <a:pt x="6186" y="3605"/>
                  </a:lnTo>
                  <a:lnTo>
                    <a:pt x="6391" y="3375"/>
                  </a:lnTo>
                  <a:lnTo>
                    <a:pt x="6595" y="3120"/>
                  </a:lnTo>
                  <a:lnTo>
                    <a:pt x="6749" y="2864"/>
                  </a:lnTo>
                  <a:lnTo>
                    <a:pt x="6902" y="2583"/>
                  </a:lnTo>
                  <a:lnTo>
                    <a:pt x="7030" y="2302"/>
                  </a:lnTo>
                  <a:lnTo>
                    <a:pt x="7132" y="1995"/>
                  </a:lnTo>
                  <a:lnTo>
                    <a:pt x="7209" y="1662"/>
                  </a:lnTo>
                  <a:lnTo>
                    <a:pt x="7260" y="1356"/>
                  </a:lnTo>
                  <a:lnTo>
                    <a:pt x="7260" y="998"/>
                  </a:lnTo>
                  <a:lnTo>
                    <a:pt x="7260" y="1"/>
                  </a:lnTo>
                  <a:lnTo>
                    <a:pt x="6084" y="1"/>
                  </a:lnTo>
                  <a:lnTo>
                    <a:pt x="6084" y="998"/>
                  </a:lnTo>
                  <a:lnTo>
                    <a:pt x="6084" y="1253"/>
                  </a:lnTo>
                  <a:lnTo>
                    <a:pt x="6033" y="1509"/>
                  </a:lnTo>
                  <a:lnTo>
                    <a:pt x="5982" y="1739"/>
                  </a:lnTo>
                  <a:lnTo>
                    <a:pt x="5905" y="1969"/>
                  </a:lnTo>
                  <a:lnTo>
                    <a:pt x="5803" y="2174"/>
                  </a:lnTo>
                  <a:lnTo>
                    <a:pt x="5675" y="2378"/>
                  </a:lnTo>
                  <a:lnTo>
                    <a:pt x="5522" y="2583"/>
                  </a:lnTo>
                  <a:lnTo>
                    <a:pt x="5368" y="2762"/>
                  </a:lnTo>
                  <a:lnTo>
                    <a:pt x="5189" y="2915"/>
                  </a:lnTo>
                  <a:lnTo>
                    <a:pt x="5011" y="3043"/>
                  </a:lnTo>
                  <a:lnTo>
                    <a:pt x="4806" y="3171"/>
                  </a:lnTo>
                  <a:lnTo>
                    <a:pt x="4576" y="3273"/>
                  </a:lnTo>
                  <a:lnTo>
                    <a:pt x="4371" y="3350"/>
                  </a:lnTo>
                  <a:lnTo>
                    <a:pt x="4116" y="3426"/>
                  </a:lnTo>
                  <a:lnTo>
                    <a:pt x="3886" y="3452"/>
                  </a:lnTo>
                  <a:lnTo>
                    <a:pt x="3630" y="3477"/>
                  </a:lnTo>
                  <a:lnTo>
                    <a:pt x="3374" y="3452"/>
                  </a:lnTo>
                  <a:lnTo>
                    <a:pt x="3144" y="3426"/>
                  </a:lnTo>
                  <a:lnTo>
                    <a:pt x="2889" y="3350"/>
                  </a:lnTo>
                  <a:lnTo>
                    <a:pt x="2659" y="3273"/>
                  </a:lnTo>
                  <a:lnTo>
                    <a:pt x="2454" y="3171"/>
                  </a:lnTo>
                  <a:lnTo>
                    <a:pt x="2250" y="3043"/>
                  </a:lnTo>
                  <a:lnTo>
                    <a:pt x="2071" y="2915"/>
                  </a:lnTo>
                  <a:lnTo>
                    <a:pt x="1892" y="2762"/>
                  </a:lnTo>
                  <a:lnTo>
                    <a:pt x="1738" y="2583"/>
                  </a:lnTo>
                  <a:lnTo>
                    <a:pt x="1585" y="2378"/>
                  </a:lnTo>
                  <a:lnTo>
                    <a:pt x="1457" y="2174"/>
                  </a:lnTo>
                  <a:lnTo>
                    <a:pt x="1355" y="1969"/>
                  </a:lnTo>
                  <a:lnTo>
                    <a:pt x="1278" y="1739"/>
                  </a:lnTo>
                  <a:lnTo>
                    <a:pt x="1202" y="1509"/>
                  </a:lnTo>
                  <a:lnTo>
                    <a:pt x="1176" y="1253"/>
                  </a:lnTo>
                  <a:lnTo>
                    <a:pt x="1176" y="998"/>
                  </a:lnTo>
                  <a:lnTo>
                    <a:pt x="11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3"/>
            <p:cNvSpPr/>
            <p:nvPr/>
          </p:nvSpPr>
          <p:spPr>
            <a:xfrm>
              <a:off x="1915275" y="1866600"/>
              <a:ext cx="179625" cy="125925"/>
            </a:xfrm>
            <a:custGeom>
              <a:avLst/>
              <a:gdLst/>
              <a:ahLst/>
              <a:cxnLst/>
              <a:rect l="l" t="t" r="r" b="b"/>
              <a:pathLst>
                <a:path w="7185" h="5037" extrusionOk="0">
                  <a:moveTo>
                    <a:pt x="1739" y="0"/>
                  </a:moveTo>
                  <a:lnTo>
                    <a:pt x="1535" y="51"/>
                  </a:lnTo>
                  <a:lnTo>
                    <a:pt x="1356" y="102"/>
                  </a:lnTo>
                  <a:lnTo>
                    <a:pt x="1177" y="154"/>
                  </a:lnTo>
                  <a:lnTo>
                    <a:pt x="998" y="256"/>
                  </a:lnTo>
                  <a:lnTo>
                    <a:pt x="844" y="358"/>
                  </a:lnTo>
                  <a:lnTo>
                    <a:pt x="691" y="486"/>
                  </a:lnTo>
                  <a:lnTo>
                    <a:pt x="538" y="614"/>
                  </a:lnTo>
                  <a:lnTo>
                    <a:pt x="435" y="767"/>
                  </a:lnTo>
                  <a:lnTo>
                    <a:pt x="307" y="920"/>
                  </a:lnTo>
                  <a:lnTo>
                    <a:pt x="231" y="1125"/>
                  </a:lnTo>
                  <a:lnTo>
                    <a:pt x="154" y="1304"/>
                  </a:lnTo>
                  <a:lnTo>
                    <a:pt x="77" y="1508"/>
                  </a:lnTo>
                  <a:lnTo>
                    <a:pt x="52" y="1738"/>
                  </a:lnTo>
                  <a:lnTo>
                    <a:pt x="26" y="1969"/>
                  </a:lnTo>
                  <a:lnTo>
                    <a:pt x="1" y="2199"/>
                  </a:lnTo>
                  <a:lnTo>
                    <a:pt x="26" y="2429"/>
                  </a:lnTo>
                  <a:lnTo>
                    <a:pt x="52" y="2633"/>
                  </a:lnTo>
                  <a:lnTo>
                    <a:pt x="77" y="2838"/>
                  </a:lnTo>
                  <a:lnTo>
                    <a:pt x="154" y="3017"/>
                  </a:lnTo>
                  <a:lnTo>
                    <a:pt x="231" y="3196"/>
                  </a:lnTo>
                  <a:lnTo>
                    <a:pt x="307" y="3375"/>
                  </a:lnTo>
                  <a:lnTo>
                    <a:pt x="538" y="3707"/>
                  </a:lnTo>
                  <a:lnTo>
                    <a:pt x="819" y="4014"/>
                  </a:lnTo>
                  <a:lnTo>
                    <a:pt x="1151" y="4295"/>
                  </a:lnTo>
                  <a:lnTo>
                    <a:pt x="1944" y="4934"/>
                  </a:lnTo>
                  <a:lnTo>
                    <a:pt x="5190" y="5036"/>
                  </a:lnTo>
                  <a:lnTo>
                    <a:pt x="5983" y="4372"/>
                  </a:lnTo>
                  <a:lnTo>
                    <a:pt x="6340" y="4039"/>
                  </a:lnTo>
                  <a:lnTo>
                    <a:pt x="6622" y="3732"/>
                  </a:lnTo>
                  <a:lnTo>
                    <a:pt x="6852" y="3400"/>
                  </a:lnTo>
                  <a:lnTo>
                    <a:pt x="6954" y="3221"/>
                  </a:lnTo>
                  <a:lnTo>
                    <a:pt x="7031" y="3042"/>
                  </a:lnTo>
                  <a:lnTo>
                    <a:pt x="7107" y="2838"/>
                  </a:lnTo>
                  <a:lnTo>
                    <a:pt x="7159" y="2633"/>
                  </a:lnTo>
                  <a:lnTo>
                    <a:pt x="7184" y="2429"/>
                  </a:lnTo>
                  <a:lnTo>
                    <a:pt x="7184" y="2199"/>
                  </a:lnTo>
                  <a:lnTo>
                    <a:pt x="7184" y="1969"/>
                  </a:lnTo>
                  <a:lnTo>
                    <a:pt x="7159" y="1738"/>
                  </a:lnTo>
                  <a:lnTo>
                    <a:pt x="7107" y="1508"/>
                  </a:lnTo>
                  <a:lnTo>
                    <a:pt x="7031" y="1304"/>
                  </a:lnTo>
                  <a:lnTo>
                    <a:pt x="6954" y="1125"/>
                  </a:lnTo>
                  <a:lnTo>
                    <a:pt x="6877" y="920"/>
                  </a:lnTo>
                  <a:lnTo>
                    <a:pt x="6775" y="767"/>
                  </a:lnTo>
                  <a:lnTo>
                    <a:pt x="6647" y="614"/>
                  </a:lnTo>
                  <a:lnTo>
                    <a:pt x="6494" y="486"/>
                  </a:lnTo>
                  <a:lnTo>
                    <a:pt x="6366" y="358"/>
                  </a:lnTo>
                  <a:lnTo>
                    <a:pt x="6187" y="256"/>
                  </a:lnTo>
                  <a:lnTo>
                    <a:pt x="6034" y="154"/>
                  </a:lnTo>
                  <a:lnTo>
                    <a:pt x="5829" y="102"/>
                  </a:lnTo>
                  <a:lnTo>
                    <a:pt x="5650" y="51"/>
                  </a:lnTo>
                  <a:lnTo>
                    <a:pt x="5446" y="0"/>
                  </a:lnTo>
                  <a:lnTo>
                    <a:pt x="5241" y="0"/>
                  </a:lnTo>
                  <a:lnTo>
                    <a:pt x="4986" y="26"/>
                  </a:lnTo>
                  <a:lnTo>
                    <a:pt x="4730" y="51"/>
                  </a:lnTo>
                  <a:lnTo>
                    <a:pt x="4500" y="128"/>
                  </a:lnTo>
                  <a:lnTo>
                    <a:pt x="4295" y="256"/>
                  </a:lnTo>
                  <a:lnTo>
                    <a:pt x="4091" y="384"/>
                  </a:lnTo>
                  <a:lnTo>
                    <a:pt x="3912" y="511"/>
                  </a:lnTo>
                  <a:lnTo>
                    <a:pt x="3733" y="690"/>
                  </a:lnTo>
                  <a:lnTo>
                    <a:pt x="3580" y="895"/>
                  </a:lnTo>
                  <a:lnTo>
                    <a:pt x="3452" y="690"/>
                  </a:lnTo>
                  <a:lnTo>
                    <a:pt x="3273" y="511"/>
                  </a:lnTo>
                  <a:lnTo>
                    <a:pt x="3094" y="384"/>
                  </a:lnTo>
                  <a:lnTo>
                    <a:pt x="2889" y="256"/>
                  </a:lnTo>
                  <a:lnTo>
                    <a:pt x="2685" y="128"/>
                  </a:lnTo>
                  <a:lnTo>
                    <a:pt x="2455" y="51"/>
                  </a:lnTo>
                  <a:lnTo>
                    <a:pt x="2199" y="26"/>
                  </a:lnTo>
                  <a:lnTo>
                    <a:pt x="19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3"/>
            <p:cNvSpPr/>
            <p:nvPr/>
          </p:nvSpPr>
          <p:spPr>
            <a:xfrm>
              <a:off x="1915275" y="1866600"/>
              <a:ext cx="179625" cy="125925"/>
            </a:xfrm>
            <a:custGeom>
              <a:avLst/>
              <a:gdLst/>
              <a:ahLst/>
              <a:cxnLst/>
              <a:rect l="l" t="t" r="r" b="b"/>
              <a:pathLst>
                <a:path w="7185" h="5037" fill="none" extrusionOk="0">
                  <a:moveTo>
                    <a:pt x="5190" y="5036"/>
                  </a:moveTo>
                  <a:lnTo>
                    <a:pt x="5190" y="5036"/>
                  </a:lnTo>
                  <a:lnTo>
                    <a:pt x="5983" y="4372"/>
                  </a:lnTo>
                  <a:lnTo>
                    <a:pt x="6340" y="4039"/>
                  </a:lnTo>
                  <a:lnTo>
                    <a:pt x="6622" y="3732"/>
                  </a:lnTo>
                  <a:lnTo>
                    <a:pt x="6852" y="3400"/>
                  </a:lnTo>
                  <a:lnTo>
                    <a:pt x="6954" y="3221"/>
                  </a:lnTo>
                  <a:lnTo>
                    <a:pt x="7031" y="3042"/>
                  </a:lnTo>
                  <a:lnTo>
                    <a:pt x="7107" y="2838"/>
                  </a:lnTo>
                  <a:lnTo>
                    <a:pt x="7159" y="2633"/>
                  </a:lnTo>
                  <a:lnTo>
                    <a:pt x="7184" y="2429"/>
                  </a:lnTo>
                  <a:lnTo>
                    <a:pt x="7184" y="2199"/>
                  </a:lnTo>
                  <a:lnTo>
                    <a:pt x="7184" y="2199"/>
                  </a:lnTo>
                  <a:lnTo>
                    <a:pt x="7184" y="1969"/>
                  </a:lnTo>
                  <a:lnTo>
                    <a:pt x="7159" y="1738"/>
                  </a:lnTo>
                  <a:lnTo>
                    <a:pt x="7107" y="1508"/>
                  </a:lnTo>
                  <a:lnTo>
                    <a:pt x="7031" y="1304"/>
                  </a:lnTo>
                  <a:lnTo>
                    <a:pt x="6954" y="1125"/>
                  </a:lnTo>
                  <a:lnTo>
                    <a:pt x="6877" y="920"/>
                  </a:lnTo>
                  <a:lnTo>
                    <a:pt x="6775" y="767"/>
                  </a:lnTo>
                  <a:lnTo>
                    <a:pt x="6647" y="614"/>
                  </a:lnTo>
                  <a:lnTo>
                    <a:pt x="6494" y="486"/>
                  </a:lnTo>
                  <a:lnTo>
                    <a:pt x="6366" y="358"/>
                  </a:lnTo>
                  <a:lnTo>
                    <a:pt x="6187" y="256"/>
                  </a:lnTo>
                  <a:lnTo>
                    <a:pt x="6034" y="154"/>
                  </a:lnTo>
                  <a:lnTo>
                    <a:pt x="5829" y="102"/>
                  </a:lnTo>
                  <a:lnTo>
                    <a:pt x="5650" y="51"/>
                  </a:lnTo>
                  <a:lnTo>
                    <a:pt x="5446" y="0"/>
                  </a:lnTo>
                  <a:lnTo>
                    <a:pt x="5241" y="0"/>
                  </a:lnTo>
                  <a:lnTo>
                    <a:pt x="5241" y="0"/>
                  </a:lnTo>
                  <a:lnTo>
                    <a:pt x="4986" y="26"/>
                  </a:lnTo>
                  <a:lnTo>
                    <a:pt x="4730" y="51"/>
                  </a:lnTo>
                  <a:lnTo>
                    <a:pt x="4500" y="128"/>
                  </a:lnTo>
                  <a:lnTo>
                    <a:pt x="4295" y="256"/>
                  </a:lnTo>
                  <a:lnTo>
                    <a:pt x="4091" y="384"/>
                  </a:lnTo>
                  <a:lnTo>
                    <a:pt x="3912" y="511"/>
                  </a:lnTo>
                  <a:lnTo>
                    <a:pt x="3733" y="690"/>
                  </a:lnTo>
                  <a:lnTo>
                    <a:pt x="3580" y="895"/>
                  </a:lnTo>
                  <a:lnTo>
                    <a:pt x="3580" y="895"/>
                  </a:lnTo>
                  <a:lnTo>
                    <a:pt x="3452" y="690"/>
                  </a:lnTo>
                  <a:lnTo>
                    <a:pt x="3273" y="511"/>
                  </a:lnTo>
                  <a:lnTo>
                    <a:pt x="3094" y="384"/>
                  </a:lnTo>
                  <a:lnTo>
                    <a:pt x="2889" y="256"/>
                  </a:lnTo>
                  <a:lnTo>
                    <a:pt x="2685" y="128"/>
                  </a:lnTo>
                  <a:lnTo>
                    <a:pt x="2455" y="51"/>
                  </a:lnTo>
                  <a:lnTo>
                    <a:pt x="2199" y="26"/>
                  </a:lnTo>
                  <a:lnTo>
                    <a:pt x="1969" y="0"/>
                  </a:lnTo>
                  <a:lnTo>
                    <a:pt x="1969" y="0"/>
                  </a:lnTo>
                  <a:lnTo>
                    <a:pt x="1739" y="0"/>
                  </a:lnTo>
                  <a:lnTo>
                    <a:pt x="1535" y="51"/>
                  </a:lnTo>
                  <a:lnTo>
                    <a:pt x="1356" y="102"/>
                  </a:lnTo>
                  <a:lnTo>
                    <a:pt x="1177" y="154"/>
                  </a:lnTo>
                  <a:lnTo>
                    <a:pt x="998" y="256"/>
                  </a:lnTo>
                  <a:lnTo>
                    <a:pt x="844" y="358"/>
                  </a:lnTo>
                  <a:lnTo>
                    <a:pt x="691" y="486"/>
                  </a:lnTo>
                  <a:lnTo>
                    <a:pt x="538" y="614"/>
                  </a:lnTo>
                  <a:lnTo>
                    <a:pt x="435" y="767"/>
                  </a:lnTo>
                  <a:lnTo>
                    <a:pt x="307" y="920"/>
                  </a:lnTo>
                  <a:lnTo>
                    <a:pt x="231" y="1125"/>
                  </a:lnTo>
                  <a:lnTo>
                    <a:pt x="154" y="1304"/>
                  </a:lnTo>
                  <a:lnTo>
                    <a:pt x="77" y="1508"/>
                  </a:lnTo>
                  <a:lnTo>
                    <a:pt x="52" y="1738"/>
                  </a:lnTo>
                  <a:lnTo>
                    <a:pt x="26" y="1969"/>
                  </a:lnTo>
                  <a:lnTo>
                    <a:pt x="1" y="2199"/>
                  </a:lnTo>
                  <a:lnTo>
                    <a:pt x="1" y="2199"/>
                  </a:lnTo>
                  <a:lnTo>
                    <a:pt x="26" y="2429"/>
                  </a:lnTo>
                  <a:lnTo>
                    <a:pt x="52" y="2633"/>
                  </a:lnTo>
                  <a:lnTo>
                    <a:pt x="77" y="2838"/>
                  </a:lnTo>
                  <a:lnTo>
                    <a:pt x="154" y="3017"/>
                  </a:lnTo>
                  <a:lnTo>
                    <a:pt x="231" y="3196"/>
                  </a:lnTo>
                  <a:lnTo>
                    <a:pt x="307" y="3375"/>
                  </a:lnTo>
                  <a:lnTo>
                    <a:pt x="538" y="3707"/>
                  </a:lnTo>
                  <a:lnTo>
                    <a:pt x="819" y="4014"/>
                  </a:lnTo>
                  <a:lnTo>
                    <a:pt x="1151" y="4295"/>
                  </a:lnTo>
                  <a:lnTo>
                    <a:pt x="1944" y="49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3"/>
            <p:cNvSpPr/>
            <p:nvPr/>
          </p:nvSpPr>
          <p:spPr>
            <a:xfrm>
              <a:off x="1954275" y="1971400"/>
              <a:ext cx="97800" cy="98450"/>
            </a:xfrm>
            <a:custGeom>
              <a:avLst/>
              <a:gdLst/>
              <a:ahLst/>
              <a:cxnLst/>
              <a:rect l="l" t="t" r="r" b="b"/>
              <a:pathLst>
                <a:path w="3912" h="3938" extrusionOk="0">
                  <a:moveTo>
                    <a:pt x="1764" y="1"/>
                  </a:moveTo>
                  <a:lnTo>
                    <a:pt x="1559" y="52"/>
                  </a:lnTo>
                  <a:lnTo>
                    <a:pt x="1381" y="103"/>
                  </a:lnTo>
                  <a:lnTo>
                    <a:pt x="1202" y="154"/>
                  </a:lnTo>
                  <a:lnTo>
                    <a:pt x="1023" y="231"/>
                  </a:lnTo>
                  <a:lnTo>
                    <a:pt x="869" y="333"/>
                  </a:lnTo>
                  <a:lnTo>
                    <a:pt x="716" y="461"/>
                  </a:lnTo>
                  <a:lnTo>
                    <a:pt x="562" y="589"/>
                  </a:lnTo>
                  <a:lnTo>
                    <a:pt x="460" y="716"/>
                  </a:lnTo>
                  <a:lnTo>
                    <a:pt x="332" y="870"/>
                  </a:lnTo>
                  <a:lnTo>
                    <a:pt x="230" y="1023"/>
                  </a:lnTo>
                  <a:lnTo>
                    <a:pt x="153" y="1202"/>
                  </a:lnTo>
                  <a:lnTo>
                    <a:pt x="77" y="1381"/>
                  </a:lnTo>
                  <a:lnTo>
                    <a:pt x="51" y="1560"/>
                  </a:lnTo>
                  <a:lnTo>
                    <a:pt x="0" y="1764"/>
                  </a:lnTo>
                  <a:lnTo>
                    <a:pt x="0" y="1969"/>
                  </a:lnTo>
                  <a:lnTo>
                    <a:pt x="0" y="2173"/>
                  </a:lnTo>
                  <a:lnTo>
                    <a:pt x="51" y="2352"/>
                  </a:lnTo>
                  <a:lnTo>
                    <a:pt x="77" y="2557"/>
                  </a:lnTo>
                  <a:lnTo>
                    <a:pt x="153" y="2736"/>
                  </a:lnTo>
                  <a:lnTo>
                    <a:pt x="230" y="2889"/>
                  </a:lnTo>
                  <a:lnTo>
                    <a:pt x="332" y="3068"/>
                  </a:lnTo>
                  <a:lnTo>
                    <a:pt x="460" y="3222"/>
                  </a:lnTo>
                  <a:lnTo>
                    <a:pt x="562" y="3349"/>
                  </a:lnTo>
                  <a:lnTo>
                    <a:pt x="716" y="3477"/>
                  </a:lnTo>
                  <a:lnTo>
                    <a:pt x="869" y="3579"/>
                  </a:lnTo>
                  <a:lnTo>
                    <a:pt x="1023" y="3682"/>
                  </a:lnTo>
                  <a:lnTo>
                    <a:pt x="1202" y="3784"/>
                  </a:lnTo>
                  <a:lnTo>
                    <a:pt x="1381" y="3835"/>
                  </a:lnTo>
                  <a:lnTo>
                    <a:pt x="1559" y="3886"/>
                  </a:lnTo>
                  <a:lnTo>
                    <a:pt x="1764" y="3912"/>
                  </a:lnTo>
                  <a:lnTo>
                    <a:pt x="1968" y="3937"/>
                  </a:lnTo>
                  <a:lnTo>
                    <a:pt x="2173" y="3912"/>
                  </a:lnTo>
                  <a:lnTo>
                    <a:pt x="2352" y="3886"/>
                  </a:lnTo>
                  <a:lnTo>
                    <a:pt x="2556" y="3835"/>
                  </a:lnTo>
                  <a:lnTo>
                    <a:pt x="2735" y="3784"/>
                  </a:lnTo>
                  <a:lnTo>
                    <a:pt x="2889" y="3682"/>
                  </a:lnTo>
                  <a:lnTo>
                    <a:pt x="3068" y="3579"/>
                  </a:lnTo>
                  <a:lnTo>
                    <a:pt x="3221" y="3477"/>
                  </a:lnTo>
                  <a:lnTo>
                    <a:pt x="3349" y="3349"/>
                  </a:lnTo>
                  <a:lnTo>
                    <a:pt x="3477" y="3222"/>
                  </a:lnTo>
                  <a:lnTo>
                    <a:pt x="3579" y="3068"/>
                  </a:lnTo>
                  <a:lnTo>
                    <a:pt x="3681" y="2889"/>
                  </a:lnTo>
                  <a:lnTo>
                    <a:pt x="3758" y="2736"/>
                  </a:lnTo>
                  <a:lnTo>
                    <a:pt x="3835" y="2557"/>
                  </a:lnTo>
                  <a:lnTo>
                    <a:pt x="3886" y="2352"/>
                  </a:lnTo>
                  <a:lnTo>
                    <a:pt x="3911" y="2173"/>
                  </a:lnTo>
                  <a:lnTo>
                    <a:pt x="3911" y="1969"/>
                  </a:lnTo>
                  <a:lnTo>
                    <a:pt x="3911" y="1764"/>
                  </a:lnTo>
                  <a:lnTo>
                    <a:pt x="3886" y="1560"/>
                  </a:lnTo>
                  <a:lnTo>
                    <a:pt x="3835" y="1381"/>
                  </a:lnTo>
                  <a:lnTo>
                    <a:pt x="3758" y="1202"/>
                  </a:lnTo>
                  <a:lnTo>
                    <a:pt x="3681" y="1023"/>
                  </a:lnTo>
                  <a:lnTo>
                    <a:pt x="3579" y="870"/>
                  </a:lnTo>
                  <a:lnTo>
                    <a:pt x="3477" y="716"/>
                  </a:lnTo>
                  <a:lnTo>
                    <a:pt x="3349" y="589"/>
                  </a:lnTo>
                  <a:lnTo>
                    <a:pt x="3221" y="461"/>
                  </a:lnTo>
                  <a:lnTo>
                    <a:pt x="3068" y="333"/>
                  </a:lnTo>
                  <a:lnTo>
                    <a:pt x="2889" y="231"/>
                  </a:lnTo>
                  <a:lnTo>
                    <a:pt x="2735" y="154"/>
                  </a:lnTo>
                  <a:lnTo>
                    <a:pt x="2556" y="103"/>
                  </a:lnTo>
                  <a:lnTo>
                    <a:pt x="2352" y="52"/>
                  </a:lnTo>
                  <a:lnTo>
                    <a:pt x="21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3"/>
            <p:cNvSpPr/>
            <p:nvPr/>
          </p:nvSpPr>
          <p:spPr>
            <a:xfrm>
              <a:off x="1984300" y="2001450"/>
              <a:ext cx="37725" cy="37725"/>
            </a:xfrm>
            <a:custGeom>
              <a:avLst/>
              <a:gdLst/>
              <a:ahLst/>
              <a:cxnLst/>
              <a:rect l="l" t="t" r="r" b="b"/>
              <a:pathLst>
                <a:path w="1509" h="1509" extrusionOk="0">
                  <a:moveTo>
                    <a:pt x="767" y="0"/>
                  </a:moveTo>
                  <a:lnTo>
                    <a:pt x="614" y="26"/>
                  </a:lnTo>
                  <a:lnTo>
                    <a:pt x="461" y="77"/>
                  </a:lnTo>
                  <a:lnTo>
                    <a:pt x="333" y="128"/>
                  </a:lnTo>
                  <a:lnTo>
                    <a:pt x="231" y="230"/>
                  </a:lnTo>
                  <a:lnTo>
                    <a:pt x="128" y="332"/>
                  </a:lnTo>
                  <a:lnTo>
                    <a:pt x="77" y="460"/>
                  </a:lnTo>
                  <a:lnTo>
                    <a:pt x="26" y="614"/>
                  </a:lnTo>
                  <a:lnTo>
                    <a:pt x="1" y="767"/>
                  </a:lnTo>
                  <a:lnTo>
                    <a:pt x="26" y="920"/>
                  </a:lnTo>
                  <a:lnTo>
                    <a:pt x="77" y="1048"/>
                  </a:lnTo>
                  <a:lnTo>
                    <a:pt x="128" y="1176"/>
                  </a:lnTo>
                  <a:lnTo>
                    <a:pt x="231" y="1304"/>
                  </a:lnTo>
                  <a:lnTo>
                    <a:pt x="333" y="1380"/>
                  </a:lnTo>
                  <a:lnTo>
                    <a:pt x="461" y="1457"/>
                  </a:lnTo>
                  <a:lnTo>
                    <a:pt x="614" y="1508"/>
                  </a:lnTo>
                  <a:lnTo>
                    <a:pt x="921" y="1508"/>
                  </a:lnTo>
                  <a:lnTo>
                    <a:pt x="1049" y="1457"/>
                  </a:lnTo>
                  <a:lnTo>
                    <a:pt x="1177" y="1380"/>
                  </a:lnTo>
                  <a:lnTo>
                    <a:pt x="1304" y="1304"/>
                  </a:lnTo>
                  <a:lnTo>
                    <a:pt x="1381" y="1176"/>
                  </a:lnTo>
                  <a:lnTo>
                    <a:pt x="1458" y="1048"/>
                  </a:lnTo>
                  <a:lnTo>
                    <a:pt x="1509" y="920"/>
                  </a:lnTo>
                  <a:lnTo>
                    <a:pt x="1509" y="767"/>
                  </a:lnTo>
                  <a:lnTo>
                    <a:pt x="1509" y="614"/>
                  </a:lnTo>
                  <a:lnTo>
                    <a:pt x="1458" y="460"/>
                  </a:lnTo>
                  <a:lnTo>
                    <a:pt x="1381" y="332"/>
                  </a:lnTo>
                  <a:lnTo>
                    <a:pt x="1304" y="230"/>
                  </a:lnTo>
                  <a:lnTo>
                    <a:pt x="1177" y="128"/>
                  </a:lnTo>
                  <a:lnTo>
                    <a:pt x="1049" y="77"/>
                  </a:lnTo>
                  <a:lnTo>
                    <a:pt x="921" y="26"/>
                  </a:lnTo>
                  <a:lnTo>
                    <a:pt x="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6" name="Google Shape;1086;p33"/>
            <p:cNvCxnSpPr/>
            <p:nvPr/>
          </p:nvCxnSpPr>
          <p:spPr>
            <a:xfrm rot="10800000">
              <a:off x="1735925" y="1918125"/>
              <a:ext cx="0" cy="71400"/>
            </a:xfrm>
            <a:prstGeom prst="straightConnector1">
              <a:avLst/>
            </a:prstGeom>
            <a:noFill/>
            <a:ln w="9525" cap="flat" cmpd="sng">
              <a:solidFill>
                <a:schemeClr val="accent6"/>
              </a:solidFill>
              <a:prstDash val="solid"/>
              <a:round/>
              <a:headEnd type="none" w="med" len="med"/>
              <a:tailEnd type="none" w="med" len="med"/>
            </a:ln>
          </p:spPr>
        </p:cxnSp>
        <p:cxnSp>
          <p:nvCxnSpPr>
            <p:cNvPr id="1087" name="Google Shape;1087;p33"/>
            <p:cNvCxnSpPr/>
            <p:nvPr/>
          </p:nvCxnSpPr>
          <p:spPr>
            <a:xfrm>
              <a:off x="1732950" y="1921675"/>
              <a:ext cx="38700" cy="0"/>
            </a:xfrm>
            <a:prstGeom prst="straightConnector1">
              <a:avLst/>
            </a:prstGeom>
            <a:noFill/>
            <a:ln w="9525" cap="flat" cmpd="sng">
              <a:solidFill>
                <a:schemeClr val="accent6"/>
              </a:solidFill>
              <a:prstDash val="solid"/>
              <a:round/>
              <a:headEnd type="none" w="med" len="med"/>
              <a:tailEnd type="none" w="med" len="med"/>
            </a:ln>
          </p:spPr>
        </p:cxnSp>
        <p:cxnSp>
          <p:nvCxnSpPr>
            <p:cNvPr id="1088" name="Google Shape;1088;p33"/>
            <p:cNvCxnSpPr/>
            <p:nvPr/>
          </p:nvCxnSpPr>
          <p:spPr>
            <a:xfrm rot="10800000">
              <a:off x="1887750" y="1918125"/>
              <a:ext cx="0" cy="71400"/>
            </a:xfrm>
            <a:prstGeom prst="straightConnector1">
              <a:avLst/>
            </a:prstGeom>
            <a:noFill/>
            <a:ln w="9525" cap="flat" cmpd="sng">
              <a:solidFill>
                <a:schemeClr val="accent6"/>
              </a:solidFill>
              <a:prstDash val="solid"/>
              <a:round/>
              <a:headEnd type="none" w="med" len="med"/>
              <a:tailEnd type="none" w="med" len="med"/>
            </a:ln>
          </p:spPr>
        </p:cxnSp>
        <p:cxnSp>
          <p:nvCxnSpPr>
            <p:cNvPr id="1089" name="Google Shape;1089;p33"/>
            <p:cNvCxnSpPr/>
            <p:nvPr/>
          </p:nvCxnSpPr>
          <p:spPr>
            <a:xfrm rot="10800000">
              <a:off x="1852025" y="1921675"/>
              <a:ext cx="38700" cy="0"/>
            </a:xfrm>
            <a:prstGeom prst="straightConnector1">
              <a:avLst/>
            </a:prstGeom>
            <a:noFill/>
            <a:ln w="9525" cap="flat" cmpd="sng">
              <a:solidFill>
                <a:schemeClr val="accent6"/>
              </a:solidFill>
              <a:prstDash val="solid"/>
              <a:round/>
              <a:headEnd type="none" w="med" len="med"/>
              <a:tailEnd type="none" w="med" len="med"/>
            </a:ln>
          </p:spPr>
        </p:cxnSp>
        <p:sp>
          <p:nvSpPr>
            <p:cNvPr id="1090" name="Google Shape;1090;p33"/>
            <p:cNvSpPr/>
            <p:nvPr/>
          </p:nvSpPr>
          <p:spPr>
            <a:xfrm>
              <a:off x="1758700" y="1903025"/>
              <a:ext cx="24325" cy="35800"/>
            </a:xfrm>
            <a:custGeom>
              <a:avLst/>
              <a:gdLst/>
              <a:ahLst/>
              <a:cxnLst/>
              <a:rect l="l" t="t" r="r" b="b"/>
              <a:pathLst>
                <a:path w="973" h="1432" extrusionOk="0">
                  <a:moveTo>
                    <a:pt x="1" y="0"/>
                  </a:moveTo>
                  <a:lnTo>
                    <a:pt x="1" y="1432"/>
                  </a:lnTo>
                  <a:lnTo>
                    <a:pt x="435" y="1432"/>
                  </a:lnTo>
                  <a:lnTo>
                    <a:pt x="563" y="1381"/>
                  </a:lnTo>
                  <a:lnTo>
                    <a:pt x="691" y="1330"/>
                  </a:lnTo>
                  <a:lnTo>
                    <a:pt x="793" y="1253"/>
                  </a:lnTo>
                  <a:lnTo>
                    <a:pt x="870" y="1151"/>
                  </a:lnTo>
                  <a:lnTo>
                    <a:pt x="921" y="1023"/>
                  </a:lnTo>
                  <a:lnTo>
                    <a:pt x="972" y="921"/>
                  </a:lnTo>
                  <a:lnTo>
                    <a:pt x="972" y="767"/>
                  </a:lnTo>
                  <a:lnTo>
                    <a:pt x="972" y="665"/>
                  </a:lnTo>
                  <a:lnTo>
                    <a:pt x="972" y="512"/>
                  </a:lnTo>
                  <a:lnTo>
                    <a:pt x="921" y="384"/>
                  </a:lnTo>
                  <a:lnTo>
                    <a:pt x="870" y="281"/>
                  </a:lnTo>
                  <a:lnTo>
                    <a:pt x="793" y="179"/>
                  </a:lnTo>
                  <a:lnTo>
                    <a:pt x="691" y="103"/>
                  </a:lnTo>
                  <a:lnTo>
                    <a:pt x="563" y="51"/>
                  </a:lnTo>
                  <a:lnTo>
                    <a:pt x="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3"/>
            <p:cNvSpPr/>
            <p:nvPr/>
          </p:nvSpPr>
          <p:spPr>
            <a:xfrm>
              <a:off x="1844350" y="1903025"/>
              <a:ext cx="23650" cy="35800"/>
            </a:xfrm>
            <a:custGeom>
              <a:avLst/>
              <a:gdLst/>
              <a:ahLst/>
              <a:cxnLst/>
              <a:rect l="l" t="t" r="r" b="b"/>
              <a:pathLst>
                <a:path w="946" h="1432" extrusionOk="0">
                  <a:moveTo>
                    <a:pt x="511" y="0"/>
                  </a:moveTo>
                  <a:lnTo>
                    <a:pt x="409" y="51"/>
                  </a:lnTo>
                  <a:lnTo>
                    <a:pt x="281" y="103"/>
                  </a:lnTo>
                  <a:lnTo>
                    <a:pt x="179" y="179"/>
                  </a:lnTo>
                  <a:lnTo>
                    <a:pt x="102" y="281"/>
                  </a:lnTo>
                  <a:lnTo>
                    <a:pt x="51" y="384"/>
                  </a:lnTo>
                  <a:lnTo>
                    <a:pt x="0" y="512"/>
                  </a:lnTo>
                  <a:lnTo>
                    <a:pt x="0" y="665"/>
                  </a:lnTo>
                  <a:lnTo>
                    <a:pt x="0" y="767"/>
                  </a:lnTo>
                  <a:lnTo>
                    <a:pt x="0" y="921"/>
                  </a:lnTo>
                  <a:lnTo>
                    <a:pt x="51" y="1023"/>
                  </a:lnTo>
                  <a:lnTo>
                    <a:pt x="102" y="1151"/>
                  </a:lnTo>
                  <a:lnTo>
                    <a:pt x="179" y="1253"/>
                  </a:lnTo>
                  <a:lnTo>
                    <a:pt x="281" y="1330"/>
                  </a:lnTo>
                  <a:lnTo>
                    <a:pt x="409" y="1381"/>
                  </a:lnTo>
                  <a:lnTo>
                    <a:pt x="511" y="1432"/>
                  </a:lnTo>
                  <a:lnTo>
                    <a:pt x="946" y="1432"/>
                  </a:lnTo>
                  <a:lnTo>
                    <a:pt x="9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33"/>
          <p:cNvGrpSpPr/>
          <p:nvPr/>
        </p:nvGrpSpPr>
        <p:grpSpPr>
          <a:xfrm>
            <a:off x="3997845" y="2034157"/>
            <a:ext cx="1178505" cy="1406395"/>
            <a:chOff x="3133150" y="1774525"/>
            <a:chExt cx="844625" cy="968925"/>
          </a:xfrm>
        </p:grpSpPr>
        <p:sp>
          <p:nvSpPr>
            <p:cNvPr id="1093" name="Google Shape;1093;p33"/>
            <p:cNvSpPr/>
            <p:nvPr/>
          </p:nvSpPr>
          <p:spPr>
            <a:xfrm>
              <a:off x="3133150" y="1774525"/>
              <a:ext cx="844625" cy="968925"/>
            </a:xfrm>
            <a:custGeom>
              <a:avLst/>
              <a:gdLst/>
              <a:ahLst/>
              <a:cxnLst/>
              <a:rect l="l" t="t" r="r" b="b"/>
              <a:pathLst>
                <a:path w="33785" h="38757" extrusionOk="0">
                  <a:moveTo>
                    <a:pt x="16024" y="0"/>
                  </a:moveTo>
                  <a:lnTo>
                    <a:pt x="15452" y="20"/>
                  </a:lnTo>
                  <a:lnTo>
                    <a:pt x="14880" y="40"/>
                  </a:lnTo>
                  <a:lnTo>
                    <a:pt x="14307" y="99"/>
                  </a:lnTo>
                  <a:lnTo>
                    <a:pt x="13715" y="158"/>
                  </a:lnTo>
                  <a:lnTo>
                    <a:pt x="13025" y="277"/>
                  </a:lnTo>
                  <a:lnTo>
                    <a:pt x="12354" y="415"/>
                  </a:lnTo>
                  <a:lnTo>
                    <a:pt x="11683" y="553"/>
                  </a:lnTo>
                  <a:lnTo>
                    <a:pt x="11051" y="731"/>
                  </a:lnTo>
                  <a:lnTo>
                    <a:pt x="10420" y="928"/>
                  </a:lnTo>
                  <a:lnTo>
                    <a:pt x="9788" y="1165"/>
                  </a:lnTo>
                  <a:lnTo>
                    <a:pt x="9196" y="1401"/>
                  </a:lnTo>
                  <a:lnTo>
                    <a:pt x="8624" y="1658"/>
                  </a:lnTo>
                  <a:lnTo>
                    <a:pt x="8052" y="1934"/>
                  </a:lnTo>
                  <a:lnTo>
                    <a:pt x="7499" y="2230"/>
                  </a:lnTo>
                  <a:lnTo>
                    <a:pt x="6967" y="2546"/>
                  </a:lnTo>
                  <a:lnTo>
                    <a:pt x="6454" y="2881"/>
                  </a:lnTo>
                  <a:lnTo>
                    <a:pt x="5960" y="3237"/>
                  </a:lnTo>
                  <a:lnTo>
                    <a:pt x="5487" y="3612"/>
                  </a:lnTo>
                  <a:lnTo>
                    <a:pt x="5013" y="4006"/>
                  </a:lnTo>
                  <a:lnTo>
                    <a:pt x="4579" y="4401"/>
                  </a:lnTo>
                  <a:lnTo>
                    <a:pt x="4145" y="4835"/>
                  </a:lnTo>
                  <a:lnTo>
                    <a:pt x="3750" y="5269"/>
                  </a:lnTo>
                  <a:lnTo>
                    <a:pt x="3355" y="5723"/>
                  </a:lnTo>
                  <a:lnTo>
                    <a:pt x="3000" y="6197"/>
                  </a:lnTo>
                  <a:lnTo>
                    <a:pt x="2645" y="6670"/>
                  </a:lnTo>
                  <a:lnTo>
                    <a:pt x="2309" y="7164"/>
                  </a:lnTo>
                  <a:lnTo>
                    <a:pt x="2013" y="7677"/>
                  </a:lnTo>
                  <a:lnTo>
                    <a:pt x="1717" y="8210"/>
                  </a:lnTo>
                  <a:lnTo>
                    <a:pt x="1461" y="8742"/>
                  </a:lnTo>
                  <a:lnTo>
                    <a:pt x="1204" y="9295"/>
                  </a:lnTo>
                  <a:lnTo>
                    <a:pt x="987" y="9867"/>
                  </a:lnTo>
                  <a:lnTo>
                    <a:pt x="770" y="10439"/>
                  </a:lnTo>
                  <a:lnTo>
                    <a:pt x="593" y="11031"/>
                  </a:lnTo>
                  <a:lnTo>
                    <a:pt x="435" y="11623"/>
                  </a:lnTo>
                  <a:lnTo>
                    <a:pt x="297" y="12235"/>
                  </a:lnTo>
                  <a:lnTo>
                    <a:pt x="178" y="12867"/>
                  </a:lnTo>
                  <a:lnTo>
                    <a:pt x="99" y="13419"/>
                  </a:lnTo>
                  <a:lnTo>
                    <a:pt x="40" y="13972"/>
                  </a:lnTo>
                  <a:lnTo>
                    <a:pt x="20" y="14544"/>
                  </a:lnTo>
                  <a:lnTo>
                    <a:pt x="1" y="15116"/>
                  </a:lnTo>
                  <a:lnTo>
                    <a:pt x="1" y="15708"/>
                  </a:lnTo>
                  <a:lnTo>
                    <a:pt x="20" y="16300"/>
                  </a:lnTo>
                  <a:lnTo>
                    <a:pt x="80" y="16892"/>
                  </a:lnTo>
                  <a:lnTo>
                    <a:pt x="139" y="17484"/>
                  </a:lnTo>
                  <a:lnTo>
                    <a:pt x="218" y="18076"/>
                  </a:lnTo>
                  <a:lnTo>
                    <a:pt x="316" y="18668"/>
                  </a:lnTo>
                  <a:lnTo>
                    <a:pt x="435" y="19260"/>
                  </a:lnTo>
                  <a:lnTo>
                    <a:pt x="573" y="19852"/>
                  </a:lnTo>
                  <a:lnTo>
                    <a:pt x="731" y="20425"/>
                  </a:lnTo>
                  <a:lnTo>
                    <a:pt x="908" y="20997"/>
                  </a:lnTo>
                  <a:lnTo>
                    <a:pt x="1125" y="21569"/>
                  </a:lnTo>
                  <a:lnTo>
                    <a:pt x="1343" y="22122"/>
                  </a:lnTo>
                  <a:lnTo>
                    <a:pt x="1579" y="22674"/>
                  </a:lnTo>
                  <a:lnTo>
                    <a:pt x="1836" y="23207"/>
                  </a:lnTo>
                  <a:lnTo>
                    <a:pt x="2112" y="23740"/>
                  </a:lnTo>
                  <a:lnTo>
                    <a:pt x="2408" y="24253"/>
                  </a:lnTo>
                  <a:lnTo>
                    <a:pt x="2724" y="24746"/>
                  </a:lnTo>
                  <a:lnTo>
                    <a:pt x="3059" y="25220"/>
                  </a:lnTo>
                  <a:lnTo>
                    <a:pt x="3415" y="25674"/>
                  </a:lnTo>
                  <a:lnTo>
                    <a:pt x="3809" y="26108"/>
                  </a:lnTo>
                  <a:lnTo>
                    <a:pt x="4204" y="26522"/>
                  </a:lnTo>
                  <a:lnTo>
                    <a:pt x="4618" y="26897"/>
                  </a:lnTo>
                  <a:lnTo>
                    <a:pt x="5052" y="27272"/>
                  </a:lnTo>
                  <a:lnTo>
                    <a:pt x="5506" y="27608"/>
                  </a:lnTo>
                  <a:lnTo>
                    <a:pt x="6000" y="27923"/>
                  </a:lnTo>
                  <a:lnTo>
                    <a:pt x="6493" y="28200"/>
                  </a:lnTo>
                  <a:lnTo>
                    <a:pt x="7006" y="28456"/>
                  </a:lnTo>
                  <a:lnTo>
                    <a:pt x="7539" y="28673"/>
                  </a:lnTo>
                  <a:lnTo>
                    <a:pt x="7874" y="28890"/>
                  </a:lnTo>
                  <a:lnTo>
                    <a:pt x="8151" y="29147"/>
                  </a:lnTo>
                  <a:lnTo>
                    <a:pt x="8407" y="29423"/>
                  </a:lnTo>
                  <a:lnTo>
                    <a:pt x="8624" y="29739"/>
                  </a:lnTo>
                  <a:lnTo>
                    <a:pt x="8822" y="30054"/>
                  </a:lnTo>
                  <a:lnTo>
                    <a:pt x="8999" y="30410"/>
                  </a:lnTo>
                  <a:lnTo>
                    <a:pt x="9137" y="30785"/>
                  </a:lnTo>
                  <a:lnTo>
                    <a:pt x="9275" y="31160"/>
                  </a:lnTo>
                  <a:lnTo>
                    <a:pt x="9374" y="31574"/>
                  </a:lnTo>
                  <a:lnTo>
                    <a:pt x="9453" y="31988"/>
                  </a:lnTo>
                  <a:lnTo>
                    <a:pt x="9512" y="32403"/>
                  </a:lnTo>
                  <a:lnTo>
                    <a:pt x="9552" y="32817"/>
                  </a:lnTo>
                  <a:lnTo>
                    <a:pt x="9571" y="33251"/>
                  </a:lnTo>
                  <a:lnTo>
                    <a:pt x="9591" y="33685"/>
                  </a:lnTo>
                  <a:lnTo>
                    <a:pt x="9571" y="34120"/>
                  </a:lnTo>
                  <a:lnTo>
                    <a:pt x="9571" y="34534"/>
                  </a:lnTo>
                  <a:lnTo>
                    <a:pt x="9512" y="35363"/>
                  </a:lnTo>
                  <a:lnTo>
                    <a:pt x="9414" y="36152"/>
                  </a:lnTo>
                  <a:lnTo>
                    <a:pt x="9315" y="36863"/>
                  </a:lnTo>
                  <a:lnTo>
                    <a:pt x="9196" y="37494"/>
                  </a:lnTo>
                  <a:lnTo>
                    <a:pt x="9078" y="38027"/>
                  </a:lnTo>
                  <a:lnTo>
                    <a:pt x="8999" y="38421"/>
                  </a:lnTo>
                  <a:lnTo>
                    <a:pt x="8900" y="38757"/>
                  </a:lnTo>
                  <a:lnTo>
                    <a:pt x="18728" y="38757"/>
                  </a:lnTo>
                  <a:lnTo>
                    <a:pt x="22122" y="34080"/>
                  </a:lnTo>
                  <a:lnTo>
                    <a:pt x="28200" y="34080"/>
                  </a:lnTo>
                  <a:lnTo>
                    <a:pt x="28417" y="34060"/>
                  </a:lnTo>
                  <a:lnTo>
                    <a:pt x="28614" y="34041"/>
                  </a:lnTo>
                  <a:lnTo>
                    <a:pt x="28812" y="33981"/>
                  </a:lnTo>
                  <a:lnTo>
                    <a:pt x="29009" y="33922"/>
                  </a:lnTo>
                  <a:lnTo>
                    <a:pt x="29186" y="33824"/>
                  </a:lnTo>
                  <a:lnTo>
                    <a:pt x="29364" y="33725"/>
                  </a:lnTo>
                  <a:lnTo>
                    <a:pt x="29522" y="33607"/>
                  </a:lnTo>
                  <a:lnTo>
                    <a:pt x="29660" y="33468"/>
                  </a:lnTo>
                  <a:lnTo>
                    <a:pt x="29798" y="33330"/>
                  </a:lnTo>
                  <a:lnTo>
                    <a:pt x="29917" y="33172"/>
                  </a:lnTo>
                  <a:lnTo>
                    <a:pt x="30015" y="32995"/>
                  </a:lnTo>
                  <a:lnTo>
                    <a:pt x="30114" y="32817"/>
                  </a:lnTo>
                  <a:lnTo>
                    <a:pt x="30173" y="32620"/>
                  </a:lnTo>
                  <a:lnTo>
                    <a:pt x="30232" y="32423"/>
                  </a:lnTo>
                  <a:lnTo>
                    <a:pt x="30252" y="32225"/>
                  </a:lnTo>
                  <a:lnTo>
                    <a:pt x="30272" y="32008"/>
                  </a:lnTo>
                  <a:lnTo>
                    <a:pt x="30272" y="24983"/>
                  </a:lnTo>
                  <a:lnTo>
                    <a:pt x="32817" y="24983"/>
                  </a:lnTo>
                  <a:lnTo>
                    <a:pt x="32956" y="24944"/>
                  </a:lnTo>
                  <a:lnTo>
                    <a:pt x="33094" y="24904"/>
                  </a:lnTo>
                  <a:lnTo>
                    <a:pt x="33212" y="24845"/>
                  </a:lnTo>
                  <a:lnTo>
                    <a:pt x="33331" y="24766"/>
                  </a:lnTo>
                  <a:lnTo>
                    <a:pt x="33449" y="24687"/>
                  </a:lnTo>
                  <a:lnTo>
                    <a:pt x="33528" y="24588"/>
                  </a:lnTo>
                  <a:lnTo>
                    <a:pt x="33607" y="24470"/>
                  </a:lnTo>
                  <a:lnTo>
                    <a:pt x="33686" y="24352"/>
                  </a:lnTo>
                  <a:lnTo>
                    <a:pt x="33725" y="24213"/>
                  </a:lnTo>
                  <a:lnTo>
                    <a:pt x="33765" y="24095"/>
                  </a:lnTo>
                  <a:lnTo>
                    <a:pt x="33784" y="23957"/>
                  </a:lnTo>
                  <a:lnTo>
                    <a:pt x="33784" y="23819"/>
                  </a:lnTo>
                  <a:lnTo>
                    <a:pt x="33784" y="23661"/>
                  </a:lnTo>
                  <a:lnTo>
                    <a:pt x="33745" y="23523"/>
                  </a:lnTo>
                  <a:lnTo>
                    <a:pt x="33686" y="23385"/>
                  </a:lnTo>
                  <a:lnTo>
                    <a:pt x="32817" y="21510"/>
                  </a:lnTo>
                  <a:lnTo>
                    <a:pt x="31850" y="19418"/>
                  </a:lnTo>
                  <a:lnTo>
                    <a:pt x="31416" y="18392"/>
                  </a:lnTo>
                  <a:lnTo>
                    <a:pt x="31022" y="17445"/>
                  </a:lnTo>
                  <a:lnTo>
                    <a:pt x="30706" y="16616"/>
                  </a:lnTo>
                  <a:lnTo>
                    <a:pt x="30588" y="16261"/>
                  </a:lnTo>
                  <a:lnTo>
                    <a:pt x="30509" y="15945"/>
                  </a:lnTo>
                  <a:lnTo>
                    <a:pt x="30548" y="15156"/>
                  </a:lnTo>
                  <a:lnTo>
                    <a:pt x="30548" y="14366"/>
                  </a:lnTo>
                  <a:lnTo>
                    <a:pt x="30509" y="13597"/>
                  </a:lnTo>
                  <a:lnTo>
                    <a:pt x="30430" y="12827"/>
                  </a:lnTo>
                  <a:lnTo>
                    <a:pt x="30292" y="12058"/>
                  </a:lnTo>
                  <a:lnTo>
                    <a:pt x="30134" y="11308"/>
                  </a:lnTo>
                  <a:lnTo>
                    <a:pt x="29936" y="10578"/>
                  </a:lnTo>
                  <a:lnTo>
                    <a:pt x="29700" y="9867"/>
                  </a:lnTo>
                  <a:lnTo>
                    <a:pt x="29423" y="9157"/>
                  </a:lnTo>
                  <a:lnTo>
                    <a:pt x="29127" y="8486"/>
                  </a:lnTo>
                  <a:lnTo>
                    <a:pt x="28772" y="7815"/>
                  </a:lnTo>
                  <a:lnTo>
                    <a:pt x="28417" y="7164"/>
                  </a:lnTo>
                  <a:lnTo>
                    <a:pt x="28002" y="6532"/>
                  </a:lnTo>
                  <a:lnTo>
                    <a:pt x="27568" y="5920"/>
                  </a:lnTo>
                  <a:lnTo>
                    <a:pt x="27114" y="5348"/>
                  </a:lnTo>
                  <a:lnTo>
                    <a:pt x="26621" y="4776"/>
                  </a:lnTo>
                  <a:lnTo>
                    <a:pt x="26108" y="4243"/>
                  </a:lnTo>
                  <a:lnTo>
                    <a:pt x="25575" y="3750"/>
                  </a:lnTo>
                  <a:lnTo>
                    <a:pt x="25003" y="3256"/>
                  </a:lnTo>
                  <a:lnTo>
                    <a:pt x="24431" y="2803"/>
                  </a:lnTo>
                  <a:lnTo>
                    <a:pt x="23819" y="2388"/>
                  </a:lnTo>
                  <a:lnTo>
                    <a:pt x="23187" y="1993"/>
                  </a:lnTo>
                  <a:lnTo>
                    <a:pt x="22536" y="1619"/>
                  </a:lnTo>
                  <a:lnTo>
                    <a:pt x="21865" y="1303"/>
                  </a:lnTo>
                  <a:lnTo>
                    <a:pt x="21194" y="1007"/>
                  </a:lnTo>
                  <a:lnTo>
                    <a:pt x="20484" y="750"/>
                  </a:lnTo>
                  <a:lnTo>
                    <a:pt x="19774" y="533"/>
                  </a:lnTo>
                  <a:lnTo>
                    <a:pt x="19043" y="336"/>
                  </a:lnTo>
                  <a:lnTo>
                    <a:pt x="18313" y="198"/>
                  </a:lnTo>
                  <a:lnTo>
                    <a:pt x="17563" y="99"/>
                  </a:lnTo>
                  <a:lnTo>
                    <a:pt x="16794" y="20"/>
                  </a:lnTo>
                  <a:lnTo>
                    <a:pt x="16024"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3"/>
            <p:cNvSpPr/>
            <p:nvPr/>
          </p:nvSpPr>
          <p:spPr>
            <a:xfrm>
              <a:off x="3382775" y="1973825"/>
              <a:ext cx="140625" cy="308850"/>
            </a:xfrm>
            <a:custGeom>
              <a:avLst/>
              <a:gdLst/>
              <a:ahLst/>
              <a:cxnLst/>
              <a:rect l="l" t="t" r="r" b="b"/>
              <a:pathLst>
                <a:path w="5625" h="12354" extrusionOk="0">
                  <a:moveTo>
                    <a:pt x="2803" y="1"/>
                  </a:moveTo>
                  <a:lnTo>
                    <a:pt x="2428" y="316"/>
                  </a:lnTo>
                  <a:lnTo>
                    <a:pt x="2073" y="652"/>
                  </a:lnTo>
                  <a:lnTo>
                    <a:pt x="1658" y="1106"/>
                  </a:lnTo>
                  <a:lnTo>
                    <a:pt x="1441" y="1382"/>
                  </a:lnTo>
                  <a:lnTo>
                    <a:pt x="1205" y="1678"/>
                  </a:lnTo>
                  <a:lnTo>
                    <a:pt x="987" y="1994"/>
                  </a:lnTo>
                  <a:lnTo>
                    <a:pt x="751" y="2349"/>
                  </a:lnTo>
                  <a:lnTo>
                    <a:pt x="553" y="2724"/>
                  </a:lnTo>
                  <a:lnTo>
                    <a:pt x="356" y="3138"/>
                  </a:lnTo>
                  <a:lnTo>
                    <a:pt x="159" y="3572"/>
                  </a:lnTo>
                  <a:lnTo>
                    <a:pt x="1" y="4026"/>
                  </a:lnTo>
                  <a:lnTo>
                    <a:pt x="336" y="4322"/>
                  </a:lnTo>
                  <a:lnTo>
                    <a:pt x="652" y="4658"/>
                  </a:lnTo>
                  <a:lnTo>
                    <a:pt x="948" y="4993"/>
                  </a:lnTo>
                  <a:lnTo>
                    <a:pt x="1224" y="5348"/>
                  </a:lnTo>
                  <a:lnTo>
                    <a:pt x="1461" y="5684"/>
                  </a:lnTo>
                  <a:lnTo>
                    <a:pt x="1658" y="6019"/>
                  </a:lnTo>
                  <a:lnTo>
                    <a:pt x="1856" y="6355"/>
                  </a:lnTo>
                  <a:lnTo>
                    <a:pt x="2033" y="6710"/>
                  </a:lnTo>
                  <a:lnTo>
                    <a:pt x="2191" y="7065"/>
                  </a:lnTo>
                  <a:lnTo>
                    <a:pt x="2329" y="7440"/>
                  </a:lnTo>
                  <a:lnTo>
                    <a:pt x="2467" y="7815"/>
                  </a:lnTo>
                  <a:lnTo>
                    <a:pt x="2566" y="8190"/>
                  </a:lnTo>
                  <a:lnTo>
                    <a:pt x="2645" y="8585"/>
                  </a:lnTo>
                  <a:lnTo>
                    <a:pt x="2724" y="8960"/>
                  </a:lnTo>
                  <a:lnTo>
                    <a:pt x="2763" y="9354"/>
                  </a:lnTo>
                  <a:lnTo>
                    <a:pt x="2783" y="9749"/>
                  </a:lnTo>
                  <a:lnTo>
                    <a:pt x="2803" y="10144"/>
                  </a:lnTo>
                  <a:lnTo>
                    <a:pt x="2803" y="9749"/>
                  </a:lnTo>
                  <a:lnTo>
                    <a:pt x="2842" y="9354"/>
                  </a:lnTo>
                  <a:lnTo>
                    <a:pt x="2882" y="8960"/>
                  </a:lnTo>
                  <a:lnTo>
                    <a:pt x="2941" y="8585"/>
                  </a:lnTo>
                  <a:lnTo>
                    <a:pt x="3040" y="8190"/>
                  </a:lnTo>
                  <a:lnTo>
                    <a:pt x="3138" y="7815"/>
                  </a:lnTo>
                  <a:lnTo>
                    <a:pt x="3257" y="7440"/>
                  </a:lnTo>
                  <a:lnTo>
                    <a:pt x="3395" y="7065"/>
                  </a:lnTo>
                  <a:lnTo>
                    <a:pt x="3553" y="6710"/>
                  </a:lnTo>
                  <a:lnTo>
                    <a:pt x="3730" y="6355"/>
                  </a:lnTo>
                  <a:lnTo>
                    <a:pt x="3928" y="6019"/>
                  </a:lnTo>
                  <a:lnTo>
                    <a:pt x="4145" y="5684"/>
                  </a:lnTo>
                  <a:lnTo>
                    <a:pt x="4382" y="5348"/>
                  </a:lnTo>
                  <a:lnTo>
                    <a:pt x="4658" y="4974"/>
                  </a:lnTo>
                  <a:lnTo>
                    <a:pt x="4954" y="4638"/>
                  </a:lnTo>
                  <a:lnTo>
                    <a:pt x="5289" y="4303"/>
                  </a:lnTo>
                  <a:lnTo>
                    <a:pt x="5625" y="4007"/>
                  </a:lnTo>
                  <a:lnTo>
                    <a:pt x="5467" y="3533"/>
                  </a:lnTo>
                  <a:lnTo>
                    <a:pt x="5309" y="3099"/>
                  </a:lnTo>
                  <a:lnTo>
                    <a:pt x="5112" y="2684"/>
                  </a:lnTo>
                  <a:lnTo>
                    <a:pt x="4914" y="2310"/>
                  </a:lnTo>
                  <a:lnTo>
                    <a:pt x="4697" y="1974"/>
                  </a:lnTo>
                  <a:lnTo>
                    <a:pt x="4480" y="1658"/>
                  </a:lnTo>
                  <a:lnTo>
                    <a:pt x="4244" y="1382"/>
                  </a:lnTo>
                  <a:lnTo>
                    <a:pt x="4026" y="1126"/>
                  </a:lnTo>
                  <a:lnTo>
                    <a:pt x="3809" y="908"/>
                  </a:lnTo>
                  <a:lnTo>
                    <a:pt x="3592" y="711"/>
                  </a:lnTo>
                  <a:lnTo>
                    <a:pt x="3237" y="376"/>
                  </a:lnTo>
                  <a:lnTo>
                    <a:pt x="2961" y="159"/>
                  </a:lnTo>
                  <a:lnTo>
                    <a:pt x="2803" y="1"/>
                  </a:lnTo>
                  <a:close/>
                  <a:moveTo>
                    <a:pt x="2803" y="10144"/>
                  </a:moveTo>
                  <a:lnTo>
                    <a:pt x="2783" y="10538"/>
                  </a:lnTo>
                  <a:lnTo>
                    <a:pt x="2763" y="10933"/>
                  </a:lnTo>
                  <a:lnTo>
                    <a:pt x="2704" y="11328"/>
                  </a:lnTo>
                  <a:lnTo>
                    <a:pt x="2112" y="11762"/>
                  </a:lnTo>
                  <a:lnTo>
                    <a:pt x="2546" y="12137"/>
                  </a:lnTo>
                  <a:lnTo>
                    <a:pt x="2704" y="12275"/>
                  </a:lnTo>
                  <a:lnTo>
                    <a:pt x="2803" y="12354"/>
                  </a:lnTo>
                  <a:lnTo>
                    <a:pt x="3000" y="12176"/>
                  </a:lnTo>
                  <a:lnTo>
                    <a:pt x="3217" y="11999"/>
                  </a:lnTo>
                  <a:lnTo>
                    <a:pt x="3474" y="11742"/>
                  </a:lnTo>
                  <a:lnTo>
                    <a:pt x="2882" y="11328"/>
                  </a:lnTo>
                  <a:lnTo>
                    <a:pt x="2842" y="10933"/>
                  </a:lnTo>
                  <a:lnTo>
                    <a:pt x="2803" y="10538"/>
                  </a:lnTo>
                  <a:lnTo>
                    <a:pt x="2803" y="10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3"/>
            <p:cNvSpPr/>
            <p:nvPr/>
          </p:nvSpPr>
          <p:spPr>
            <a:xfrm>
              <a:off x="3133150" y="1774525"/>
              <a:ext cx="844625" cy="968925"/>
            </a:xfrm>
            <a:custGeom>
              <a:avLst/>
              <a:gdLst/>
              <a:ahLst/>
              <a:cxnLst/>
              <a:rect l="l" t="t" r="r" b="b"/>
              <a:pathLst>
                <a:path w="33785" h="38757" fill="none" extrusionOk="0">
                  <a:moveTo>
                    <a:pt x="18728" y="38757"/>
                  </a:moveTo>
                  <a:lnTo>
                    <a:pt x="22122" y="34080"/>
                  </a:lnTo>
                  <a:lnTo>
                    <a:pt x="28200" y="34080"/>
                  </a:lnTo>
                  <a:lnTo>
                    <a:pt x="28200" y="34080"/>
                  </a:lnTo>
                  <a:lnTo>
                    <a:pt x="28417" y="34060"/>
                  </a:lnTo>
                  <a:lnTo>
                    <a:pt x="28614" y="34041"/>
                  </a:lnTo>
                  <a:lnTo>
                    <a:pt x="28812" y="33981"/>
                  </a:lnTo>
                  <a:lnTo>
                    <a:pt x="29009" y="33922"/>
                  </a:lnTo>
                  <a:lnTo>
                    <a:pt x="29186" y="33824"/>
                  </a:lnTo>
                  <a:lnTo>
                    <a:pt x="29364" y="33725"/>
                  </a:lnTo>
                  <a:lnTo>
                    <a:pt x="29522" y="33607"/>
                  </a:lnTo>
                  <a:lnTo>
                    <a:pt x="29660" y="33468"/>
                  </a:lnTo>
                  <a:lnTo>
                    <a:pt x="29798" y="33330"/>
                  </a:lnTo>
                  <a:lnTo>
                    <a:pt x="29917" y="33172"/>
                  </a:lnTo>
                  <a:lnTo>
                    <a:pt x="30015" y="32995"/>
                  </a:lnTo>
                  <a:lnTo>
                    <a:pt x="30114" y="32817"/>
                  </a:lnTo>
                  <a:lnTo>
                    <a:pt x="30173" y="32620"/>
                  </a:lnTo>
                  <a:lnTo>
                    <a:pt x="30232" y="32423"/>
                  </a:lnTo>
                  <a:lnTo>
                    <a:pt x="30252" y="32225"/>
                  </a:lnTo>
                  <a:lnTo>
                    <a:pt x="30272" y="32008"/>
                  </a:lnTo>
                  <a:lnTo>
                    <a:pt x="30272" y="24983"/>
                  </a:lnTo>
                  <a:lnTo>
                    <a:pt x="32660" y="24983"/>
                  </a:lnTo>
                  <a:lnTo>
                    <a:pt x="32660" y="24983"/>
                  </a:lnTo>
                  <a:lnTo>
                    <a:pt x="32817" y="24983"/>
                  </a:lnTo>
                  <a:lnTo>
                    <a:pt x="32956" y="24944"/>
                  </a:lnTo>
                  <a:lnTo>
                    <a:pt x="33094" y="24904"/>
                  </a:lnTo>
                  <a:lnTo>
                    <a:pt x="33212" y="24845"/>
                  </a:lnTo>
                  <a:lnTo>
                    <a:pt x="33331" y="24766"/>
                  </a:lnTo>
                  <a:lnTo>
                    <a:pt x="33449" y="24687"/>
                  </a:lnTo>
                  <a:lnTo>
                    <a:pt x="33528" y="24588"/>
                  </a:lnTo>
                  <a:lnTo>
                    <a:pt x="33607" y="24470"/>
                  </a:lnTo>
                  <a:lnTo>
                    <a:pt x="33686" y="24352"/>
                  </a:lnTo>
                  <a:lnTo>
                    <a:pt x="33725" y="24213"/>
                  </a:lnTo>
                  <a:lnTo>
                    <a:pt x="33765" y="24095"/>
                  </a:lnTo>
                  <a:lnTo>
                    <a:pt x="33784" y="23957"/>
                  </a:lnTo>
                  <a:lnTo>
                    <a:pt x="33784" y="23819"/>
                  </a:lnTo>
                  <a:lnTo>
                    <a:pt x="33784" y="23661"/>
                  </a:lnTo>
                  <a:lnTo>
                    <a:pt x="33745" y="23523"/>
                  </a:lnTo>
                  <a:lnTo>
                    <a:pt x="33686" y="23385"/>
                  </a:lnTo>
                  <a:lnTo>
                    <a:pt x="33686" y="23385"/>
                  </a:lnTo>
                  <a:lnTo>
                    <a:pt x="32817" y="21510"/>
                  </a:lnTo>
                  <a:lnTo>
                    <a:pt x="31850" y="19418"/>
                  </a:lnTo>
                  <a:lnTo>
                    <a:pt x="31416" y="18392"/>
                  </a:lnTo>
                  <a:lnTo>
                    <a:pt x="31022" y="17445"/>
                  </a:lnTo>
                  <a:lnTo>
                    <a:pt x="30706" y="16616"/>
                  </a:lnTo>
                  <a:lnTo>
                    <a:pt x="30588" y="16261"/>
                  </a:lnTo>
                  <a:lnTo>
                    <a:pt x="30509" y="15945"/>
                  </a:lnTo>
                  <a:lnTo>
                    <a:pt x="30509" y="15945"/>
                  </a:lnTo>
                  <a:lnTo>
                    <a:pt x="30548" y="15156"/>
                  </a:lnTo>
                  <a:lnTo>
                    <a:pt x="30548" y="14366"/>
                  </a:lnTo>
                  <a:lnTo>
                    <a:pt x="30509" y="13597"/>
                  </a:lnTo>
                  <a:lnTo>
                    <a:pt x="30430" y="12827"/>
                  </a:lnTo>
                  <a:lnTo>
                    <a:pt x="30292" y="12058"/>
                  </a:lnTo>
                  <a:lnTo>
                    <a:pt x="30134" y="11308"/>
                  </a:lnTo>
                  <a:lnTo>
                    <a:pt x="29936" y="10578"/>
                  </a:lnTo>
                  <a:lnTo>
                    <a:pt x="29700" y="9867"/>
                  </a:lnTo>
                  <a:lnTo>
                    <a:pt x="29423" y="9157"/>
                  </a:lnTo>
                  <a:lnTo>
                    <a:pt x="29127" y="8486"/>
                  </a:lnTo>
                  <a:lnTo>
                    <a:pt x="28772" y="7815"/>
                  </a:lnTo>
                  <a:lnTo>
                    <a:pt x="28417" y="7164"/>
                  </a:lnTo>
                  <a:lnTo>
                    <a:pt x="28002" y="6532"/>
                  </a:lnTo>
                  <a:lnTo>
                    <a:pt x="27568" y="5920"/>
                  </a:lnTo>
                  <a:lnTo>
                    <a:pt x="27114" y="5348"/>
                  </a:lnTo>
                  <a:lnTo>
                    <a:pt x="26621" y="4776"/>
                  </a:lnTo>
                  <a:lnTo>
                    <a:pt x="26108" y="4243"/>
                  </a:lnTo>
                  <a:lnTo>
                    <a:pt x="25575" y="3750"/>
                  </a:lnTo>
                  <a:lnTo>
                    <a:pt x="25003" y="3256"/>
                  </a:lnTo>
                  <a:lnTo>
                    <a:pt x="24431" y="2803"/>
                  </a:lnTo>
                  <a:lnTo>
                    <a:pt x="23819" y="2388"/>
                  </a:lnTo>
                  <a:lnTo>
                    <a:pt x="23187" y="1993"/>
                  </a:lnTo>
                  <a:lnTo>
                    <a:pt x="22536" y="1619"/>
                  </a:lnTo>
                  <a:lnTo>
                    <a:pt x="21865" y="1303"/>
                  </a:lnTo>
                  <a:lnTo>
                    <a:pt x="21194" y="1007"/>
                  </a:lnTo>
                  <a:lnTo>
                    <a:pt x="20484" y="750"/>
                  </a:lnTo>
                  <a:lnTo>
                    <a:pt x="19774" y="533"/>
                  </a:lnTo>
                  <a:lnTo>
                    <a:pt x="19043" y="336"/>
                  </a:lnTo>
                  <a:lnTo>
                    <a:pt x="18313" y="198"/>
                  </a:lnTo>
                  <a:lnTo>
                    <a:pt x="17563" y="99"/>
                  </a:lnTo>
                  <a:lnTo>
                    <a:pt x="16794" y="20"/>
                  </a:lnTo>
                  <a:lnTo>
                    <a:pt x="16024" y="0"/>
                  </a:lnTo>
                  <a:lnTo>
                    <a:pt x="16024" y="0"/>
                  </a:lnTo>
                  <a:lnTo>
                    <a:pt x="15452" y="20"/>
                  </a:lnTo>
                  <a:lnTo>
                    <a:pt x="14880" y="40"/>
                  </a:lnTo>
                  <a:lnTo>
                    <a:pt x="14307" y="99"/>
                  </a:lnTo>
                  <a:lnTo>
                    <a:pt x="13715" y="158"/>
                  </a:lnTo>
                  <a:lnTo>
                    <a:pt x="13715" y="158"/>
                  </a:lnTo>
                  <a:lnTo>
                    <a:pt x="13025" y="277"/>
                  </a:lnTo>
                  <a:lnTo>
                    <a:pt x="12354" y="415"/>
                  </a:lnTo>
                  <a:lnTo>
                    <a:pt x="11683" y="553"/>
                  </a:lnTo>
                  <a:lnTo>
                    <a:pt x="11051" y="731"/>
                  </a:lnTo>
                  <a:lnTo>
                    <a:pt x="10420" y="928"/>
                  </a:lnTo>
                  <a:lnTo>
                    <a:pt x="9788" y="1165"/>
                  </a:lnTo>
                  <a:lnTo>
                    <a:pt x="9196" y="1401"/>
                  </a:lnTo>
                  <a:lnTo>
                    <a:pt x="8624" y="1658"/>
                  </a:lnTo>
                  <a:lnTo>
                    <a:pt x="8052" y="1934"/>
                  </a:lnTo>
                  <a:lnTo>
                    <a:pt x="7499" y="2230"/>
                  </a:lnTo>
                  <a:lnTo>
                    <a:pt x="6967" y="2546"/>
                  </a:lnTo>
                  <a:lnTo>
                    <a:pt x="6454" y="2881"/>
                  </a:lnTo>
                  <a:lnTo>
                    <a:pt x="5960" y="3237"/>
                  </a:lnTo>
                  <a:lnTo>
                    <a:pt x="5487" y="3612"/>
                  </a:lnTo>
                  <a:lnTo>
                    <a:pt x="5013" y="4006"/>
                  </a:lnTo>
                  <a:lnTo>
                    <a:pt x="4579" y="4401"/>
                  </a:lnTo>
                  <a:lnTo>
                    <a:pt x="4145" y="4835"/>
                  </a:lnTo>
                  <a:lnTo>
                    <a:pt x="3750" y="5269"/>
                  </a:lnTo>
                  <a:lnTo>
                    <a:pt x="3355" y="5723"/>
                  </a:lnTo>
                  <a:lnTo>
                    <a:pt x="3000" y="6197"/>
                  </a:lnTo>
                  <a:lnTo>
                    <a:pt x="2645" y="6670"/>
                  </a:lnTo>
                  <a:lnTo>
                    <a:pt x="2309" y="7164"/>
                  </a:lnTo>
                  <a:lnTo>
                    <a:pt x="2013" y="7677"/>
                  </a:lnTo>
                  <a:lnTo>
                    <a:pt x="1717" y="8210"/>
                  </a:lnTo>
                  <a:lnTo>
                    <a:pt x="1461" y="8742"/>
                  </a:lnTo>
                  <a:lnTo>
                    <a:pt x="1204" y="9295"/>
                  </a:lnTo>
                  <a:lnTo>
                    <a:pt x="987" y="9867"/>
                  </a:lnTo>
                  <a:lnTo>
                    <a:pt x="770" y="10439"/>
                  </a:lnTo>
                  <a:lnTo>
                    <a:pt x="593" y="11031"/>
                  </a:lnTo>
                  <a:lnTo>
                    <a:pt x="435" y="11623"/>
                  </a:lnTo>
                  <a:lnTo>
                    <a:pt x="297" y="12235"/>
                  </a:lnTo>
                  <a:lnTo>
                    <a:pt x="178" y="12867"/>
                  </a:lnTo>
                  <a:lnTo>
                    <a:pt x="178" y="12867"/>
                  </a:lnTo>
                  <a:lnTo>
                    <a:pt x="99" y="13419"/>
                  </a:lnTo>
                  <a:lnTo>
                    <a:pt x="40" y="13972"/>
                  </a:lnTo>
                  <a:lnTo>
                    <a:pt x="20" y="14544"/>
                  </a:lnTo>
                  <a:lnTo>
                    <a:pt x="1" y="15116"/>
                  </a:lnTo>
                  <a:lnTo>
                    <a:pt x="1" y="15708"/>
                  </a:lnTo>
                  <a:lnTo>
                    <a:pt x="20" y="16300"/>
                  </a:lnTo>
                  <a:lnTo>
                    <a:pt x="80" y="16892"/>
                  </a:lnTo>
                  <a:lnTo>
                    <a:pt x="139" y="17484"/>
                  </a:lnTo>
                  <a:lnTo>
                    <a:pt x="218" y="18076"/>
                  </a:lnTo>
                  <a:lnTo>
                    <a:pt x="316" y="18668"/>
                  </a:lnTo>
                  <a:lnTo>
                    <a:pt x="435" y="19260"/>
                  </a:lnTo>
                  <a:lnTo>
                    <a:pt x="573" y="19852"/>
                  </a:lnTo>
                  <a:lnTo>
                    <a:pt x="731" y="20425"/>
                  </a:lnTo>
                  <a:lnTo>
                    <a:pt x="908" y="20997"/>
                  </a:lnTo>
                  <a:lnTo>
                    <a:pt x="1125" y="21569"/>
                  </a:lnTo>
                  <a:lnTo>
                    <a:pt x="1343" y="22122"/>
                  </a:lnTo>
                  <a:lnTo>
                    <a:pt x="1579" y="22674"/>
                  </a:lnTo>
                  <a:lnTo>
                    <a:pt x="1836" y="23207"/>
                  </a:lnTo>
                  <a:lnTo>
                    <a:pt x="2112" y="23740"/>
                  </a:lnTo>
                  <a:lnTo>
                    <a:pt x="2408" y="24253"/>
                  </a:lnTo>
                  <a:lnTo>
                    <a:pt x="2724" y="24746"/>
                  </a:lnTo>
                  <a:lnTo>
                    <a:pt x="3059" y="25220"/>
                  </a:lnTo>
                  <a:lnTo>
                    <a:pt x="3415" y="25674"/>
                  </a:lnTo>
                  <a:lnTo>
                    <a:pt x="3809" y="26108"/>
                  </a:lnTo>
                  <a:lnTo>
                    <a:pt x="4204" y="26522"/>
                  </a:lnTo>
                  <a:lnTo>
                    <a:pt x="4618" y="26897"/>
                  </a:lnTo>
                  <a:lnTo>
                    <a:pt x="5052" y="27272"/>
                  </a:lnTo>
                  <a:lnTo>
                    <a:pt x="5506" y="27608"/>
                  </a:lnTo>
                  <a:lnTo>
                    <a:pt x="6000" y="27923"/>
                  </a:lnTo>
                  <a:lnTo>
                    <a:pt x="6493" y="28200"/>
                  </a:lnTo>
                  <a:lnTo>
                    <a:pt x="7006" y="28456"/>
                  </a:lnTo>
                  <a:lnTo>
                    <a:pt x="7539" y="28673"/>
                  </a:lnTo>
                  <a:lnTo>
                    <a:pt x="7539" y="28673"/>
                  </a:lnTo>
                  <a:lnTo>
                    <a:pt x="7874" y="28890"/>
                  </a:lnTo>
                  <a:lnTo>
                    <a:pt x="8151" y="29147"/>
                  </a:lnTo>
                  <a:lnTo>
                    <a:pt x="8407" y="29423"/>
                  </a:lnTo>
                  <a:lnTo>
                    <a:pt x="8624" y="29739"/>
                  </a:lnTo>
                  <a:lnTo>
                    <a:pt x="8822" y="30054"/>
                  </a:lnTo>
                  <a:lnTo>
                    <a:pt x="8999" y="30410"/>
                  </a:lnTo>
                  <a:lnTo>
                    <a:pt x="9137" y="30785"/>
                  </a:lnTo>
                  <a:lnTo>
                    <a:pt x="9275" y="31160"/>
                  </a:lnTo>
                  <a:lnTo>
                    <a:pt x="9374" y="31574"/>
                  </a:lnTo>
                  <a:lnTo>
                    <a:pt x="9453" y="31988"/>
                  </a:lnTo>
                  <a:lnTo>
                    <a:pt x="9512" y="32403"/>
                  </a:lnTo>
                  <a:lnTo>
                    <a:pt x="9552" y="32817"/>
                  </a:lnTo>
                  <a:lnTo>
                    <a:pt x="9571" y="33251"/>
                  </a:lnTo>
                  <a:lnTo>
                    <a:pt x="9591" y="33685"/>
                  </a:lnTo>
                  <a:lnTo>
                    <a:pt x="9571" y="34120"/>
                  </a:lnTo>
                  <a:lnTo>
                    <a:pt x="9571" y="34534"/>
                  </a:lnTo>
                  <a:lnTo>
                    <a:pt x="9512" y="35363"/>
                  </a:lnTo>
                  <a:lnTo>
                    <a:pt x="9414" y="36152"/>
                  </a:lnTo>
                  <a:lnTo>
                    <a:pt x="9315" y="36863"/>
                  </a:lnTo>
                  <a:lnTo>
                    <a:pt x="9196" y="37494"/>
                  </a:lnTo>
                  <a:lnTo>
                    <a:pt x="9078" y="38027"/>
                  </a:lnTo>
                  <a:lnTo>
                    <a:pt x="8999" y="38421"/>
                  </a:lnTo>
                  <a:lnTo>
                    <a:pt x="8900" y="387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3"/>
            <p:cNvSpPr/>
            <p:nvPr/>
          </p:nvSpPr>
          <p:spPr>
            <a:xfrm>
              <a:off x="3716275" y="2138100"/>
              <a:ext cx="134225" cy="58750"/>
            </a:xfrm>
            <a:custGeom>
              <a:avLst/>
              <a:gdLst/>
              <a:ahLst/>
              <a:cxnLst/>
              <a:rect l="l" t="t" r="r" b="b"/>
              <a:pathLst>
                <a:path w="5369" h="2350" extrusionOk="0">
                  <a:moveTo>
                    <a:pt x="2684" y="1"/>
                  </a:moveTo>
                  <a:lnTo>
                    <a:pt x="2349" y="21"/>
                  </a:lnTo>
                  <a:lnTo>
                    <a:pt x="2013" y="60"/>
                  </a:lnTo>
                  <a:lnTo>
                    <a:pt x="1698" y="139"/>
                  </a:lnTo>
                  <a:lnTo>
                    <a:pt x="1382" y="258"/>
                  </a:lnTo>
                  <a:lnTo>
                    <a:pt x="1066" y="396"/>
                  </a:lnTo>
                  <a:lnTo>
                    <a:pt x="770" y="573"/>
                  </a:lnTo>
                  <a:lnTo>
                    <a:pt x="494" y="771"/>
                  </a:lnTo>
                  <a:lnTo>
                    <a:pt x="237" y="1007"/>
                  </a:lnTo>
                  <a:lnTo>
                    <a:pt x="119" y="1126"/>
                  </a:lnTo>
                  <a:lnTo>
                    <a:pt x="60" y="1264"/>
                  </a:lnTo>
                  <a:lnTo>
                    <a:pt x="20" y="1422"/>
                  </a:lnTo>
                  <a:lnTo>
                    <a:pt x="1" y="1560"/>
                  </a:lnTo>
                  <a:lnTo>
                    <a:pt x="20" y="1718"/>
                  </a:lnTo>
                  <a:lnTo>
                    <a:pt x="60" y="1856"/>
                  </a:lnTo>
                  <a:lnTo>
                    <a:pt x="119" y="1994"/>
                  </a:lnTo>
                  <a:lnTo>
                    <a:pt x="218" y="2132"/>
                  </a:lnTo>
                  <a:lnTo>
                    <a:pt x="356" y="2231"/>
                  </a:lnTo>
                  <a:lnTo>
                    <a:pt x="494" y="2290"/>
                  </a:lnTo>
                  <a:lnTo>
                    <a:pt x="632" y="2349"/>
                  </a:lnTo>
                  <a:lnTo>
                    <a:pt x="928" y="2349"/>
                  </a:lnTo>
                  <a:lnTo>
                    <a:pt x="1086" y="2290"/>
                  </a:lnTo>
                  <a:lnTo>
                    <a:pt x="1224" y="2231"/>
                  </a:lnTo>
                  <a:lnTo>
                    <a:pt x="1343" y="2132"/>
                  </a:lnTo>
                  <a:lnTo>
                    <a:pt x="1481" y="1994"/>
                  </a:lnTo>
                  <a:lnTo>
                    <a:pt x="1639" y="1876"/>
                  </a:lnTo>
                  <a:lnTo>
                    <a:pt x="1796" y="1797"/>
                  </a:lnTo>
                  <a:lnTo>
                    <a:pt x="1974" y="1718"/>
                  </a:lnTo>
                  <a:lnTo>
                    <a:pt x="2132" y="1659"/>
                  </a:lnTo>
                  <a:lnTo>
                    <a:pt x="2309" y="1599"/>
                  </a:lnTo>
                  <a:lnTo>
                    <a:pt x="2507" y="1580"/>
                  </a:lnTo>
                  <a:lnTo>
                    <a:pt x="2862" y="1580"/>
                  </a:lnTo>
                  <a:lnTo>
                    <a:pt x="3040" y="1599"/>
                  </a:lnTo>
                  <a:lnTo>
                    <a:pt x="3217" y="1659"/>
                  </a:lnTo>
                  <a:lnTo>
                    <a:pt x="3395" y="1718"/>
                  </a:lnTo>
                  <a:lnTo>
                    <a:pt x="3553" y="1797"/>
                  </a:lnTo>
                  <a:lnTo>
                    <a:pt x="3711" y="1876"/>
                  </a:lnTo>
                  <a:lnTo>
                    <a:pt x="3868" y="1994"/>
                  </a:lnTo>
                  <a:lnTo>
                    <a:pt x="4007" y="2132"/>
                  </a:lnTo>
                  <a:lnTo>
                    <a:pt x="4145" y="2231"/>
                  </a:lnTo>
                  <a:lnTo>
                    <a:pt x="4283" y="2290"/>
                  </a:lnTo>
                  <a:lnTo>
                    <a:pt x="4421" y="2349"/>
                  </a:lnTo>
                  <a:lnTo>
                    <a:pt x="4717" y="2349"/>
                  </a:lnTo>
                  <a:lnTo>
                    <a:pt x="4875" y="2290"/>
                  </a:lnTo>
                  <a:lnTo>
                    <a:pt x="5013" y="2231"/>
                  </a:lnTo>
                  <a:lnTo>
                    <a:pt x="5131" y="2132"/>
                  </a:lnTo>
                  <a:lnTo>
                    <a:pt x="5230" y="1994"/>
                  </a:lnTo>
                  <a:lnTo>
                    <a:pt x="5309" y="1856"/>
                  </a:lnTo>
                  <a:lnTo>
                    <a:pt x="5348" y="1718"/>
                  </a:lnTo>
                  <a:lnTo>
                    <a:pt x="5368" y="1560"/>
                  </a:lnTo>
                  <a:lnTo>
                    <a:pt x="5348" y="1422"/>
                  </a:lnTo>
                  <a:lnTo>
                    <a:pt x="5309" y="1264"/>
                  </a:lnTo>
                  <a:lnTo>
                    <a:pt x="5230" y="1126"/>
                  </a:lnTo>
                  <a:lnTo>
                    <a:pt x="5131" y="1007"/>
                  </a:lnTo>
                  <a:lnTo>
                    <a:pt x="4875" y="771"/>
                  </a:lnTo>
                  <a:lnTo>
                    <a:pt x="4579" y="573"/>
                  </a:lnTo>
                  <a:lnTo>
                    <a:pt x="4283" y="396"/>
                  </a:lnTo>
                  <a:lnTo>
                    <a:pt x="3987" y="258"/>
                  </a:lnTo>
                  <a:lnTo>
                    <a:pt x="3671" y="139"/>
                  </a:lnTo>
                  <a:lnTo>
                    <a:pt x="3336" y="60"/>
                  </a:lnTo>
                  <a:lnTo>
                    <a:pt x="3020" y="21"/>
                  </a:lnTo>
                  <a:lnTo>
                    <a:pt x="2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3"/>
            <p:cNvSpPr/>
            <p:nvPr/>
          </p:nvSpPr>
          <p:spPr>
            <a:xfrm>
              <a:off x="3280650" y="2234300"/>
              <a:ext cx="344375" cy="115475"/>
            </a:xfrm>
            <a:custGeom>
              <a:avLst/>
              <a:gdLst/>
              <a:ahLst/>
              <a:cxnLst/>
              <a:rect l="l" t="t" r="r" b="b"/>
              <a:pathLst>
                <a:path w="13775" h="4619" extrusionOk="0">
                  <a:moveTo>
                    <a:pt x="2566" y="1"/>
                  </a:moveTo>
                  <a:lnTo>
                    <a:pt x="1994" y="198"/>
                  </a:lnTo>
                  <a:lnTo>
                    <a:pt x="1501" y="396"/>
                  </a:lnTo>
                  <a:lnTo>
                    <a:pt x="1067" y="613"/>
                  </a:lnTo>
                  <a:lnTo>
                    <a:pt x="869" y="731"/>
                  </a:lnTo>
                  <a:lnTo>
                    <a:pt x="692" y="850"/>
                  </a:lnTo>
                  <a:lnTo>
                    <a:pt x="534" y="968"/>
                  </a:lnTo>
                  <a:lnTo>
                    <a:pt x="396" y="1086"/>
                  </a:lnTo>
                  <a:lnTo>
                    <a:pt x="277" y="1224"/>
                  </a:lnTo>
                  <a:lnTo>
                    <a:pt x="179" y="1343"/>
                  </a:lnTo>
                  <a:lnTo>
                    <a:pt x="100" y="1481"/>
                  </a:lnTo>
                  <a:lnTo>
                    <a:pt x="40" y="1639"/>
                  </a:lnTo>
                  <a:lnTo>
                    <a:pt x="1" y="1777"/>
                  </a:lnTo>
                  <a:lnTo>
                    <a:pt x="1" y="1935"/>
                  </a:lnTo>
                  <a:lnTo>
                    <a:pt x="1" y="2073"/>
                  </a:lnTo>
                  <a:lnTo>
                    <a:pt x="40" y="2211"/>
                  </a:lnTo>
                  <a:lnTo>
                    <a:pt x="80" y="2349"/>
                  </a:lnTo>
                  <a:lnTo>
                    <a:pt x="139" y="2487"/>
                  </a:lnTo>
                  <a:lnTo>
                    <a:pt x="218" y="2606"/>
                  </a:lnTo>
                  <a:lnTo>
                    <a:pt x="297" y="2744"/>
                  </a:lnTo>
                  <a:lnTo>
                    <a:pt x="415" y="2862"/>
                  </a:lnTo>
                  <a:lnTo>
                    <a:pt x="534" y="2981"/>
                  </a:lnTo>
                  <a:lnTo>
                    <a:pt x="830" y="3218"/>
                  </a:lnTo>
                  <a:lnTo>
                    <a:pt x="1165" y="3435"/>
                  </a:lnTo>
                  <a:lnTo>
                    <a:pt x="1560" y="3632"/>
                  </a:lnTo>
                  <a:lnTo>
                    <a:pt x="2014" y="3829"/>
                  </a:lnTo>
                  <a:lnTo>
                    <a:pt x="2507" y="4007"/>
                  </a:lnTo>
                  <a:lnTo>
                    <a:pt x="3040" y="4165"/>
                  </a:lnTo>
                  <a:lnTo>
                    <a:pt x="3592" y="4283"/>
                  </a:lnTo>
                  <a:lnTo>
                    <a:pt x="4204" y="4402"/>
                  </a:lnTo>
                  <a:lnTo>
                    <a:pt x="4836" y="4500"/>
                  </a:lnTo>
                  <a:lnTo>
                    <a:pt x="5487" y="4559"/>
                  </a:lnTo>
                  <a:lnTo>
                    <a:pt x="6178" y="4599"/>
                  </a:lnTo>
                  <a:lnTo>
                    <a:pt x="6888" y="4619"/>
                  </a:lnTo>
                  <a:lnTo>
                    <a:pt x="7579" y="4599"/>
                  </a:lnTo>
                  <a:lnTo>
                    <a:pt x="8269" y="4559"/>
                  </a:lnTo>
                  <a:lnTo>
                    <a:pt x="8940" y="4500"/>
                  </a:lnTo>
                  <a:lnTo>
                    <a:pt x="9572" y="4402"/>
                  </a:lnTo>
                  <a:lnTo>
                    <a:pt x="10164" y="4283"/>
                  </a:lnTo>
                  <a:lnTo>
                    <a:pt x="10736" y="4165"/>
                  </a:lnTo>
                  <a:lnTo>
                    <a:pt x="11269" y="4007"/>
                  </a:lnTo>
                  <a:lnTo>
                    <a:pt x="11762" y="3829"/>
                  </a:lnTo>
                  <a:lnTo>
                    <a:pt x="12196" y="3632"/>
                  </a:lnTo>
                  <a:lnTo>
                    <a:pt x="12591" y="3435"/>
                  </a:lnTo>
                  <a:lnTo>
                    <a:pt x="12946" y="3218"/>
                  </a:lnTo>
                  <a:lnTo>
                    <a:pt x="13222" y="2981"/>
                  </a:lnTo>
                  <a:lnTo>
                    <a:pt x="13361" y="2862"/>
                  </a:lnTo>
                  <a:lnTo>
                    <a:pt x="13459" y="2744"/>
                  </a:lnTo>
                  <a:lnTo>
                    <a:pt x="13558" y="2606"/>
                  </a:lnTo>
                  <a:lnTo>
                    <a:pt x="13637" y="2487"/>
                  </a:lnTo>
                  <a:lnTo>
                    <a:pt x="13696" y="2349"/>
                  </a:lnTo>
                  <a:lnTo>
                    <a:pt x="13735" y="2211"/>
                  </a:lnTo>
                  <a:lnTo>
                    <a:pt x="13755" y="2073"/>
                  </a:lnTo>
                  <a:lnTo>
                    <a:pt x="13775" y="1935"/>
                  </a:lnTo>
                  <a:lnTo>
                    <a:pt x="13755" y="1777"/>
                  </a:lnTo>
                  <a:lnTo>
                    <a:pt x="13716" y="1639"/>
                  </a:lnTo>
                  <a:lnTo>
                    <a:pt x="13676" y="1481"/>
                  </a:lnTo>
                  <a:lnTo>
                    <a:pt x="13597" y="1343"/>
                  </a:lnTo>
                  <a:lnTo>
                    <a:pt x="13499" y="1224"/>
                  </a:lnTo>
                  <a:lnTo>
                    <a:pt x="13380" y="1086"/>
                  </a:lnTo>
                  <a:lnTo>
                    <a:pt x="13242" y="968"/>
                  </a:lnTo>
                  <a:lnTo>
                    <a:pt x="13084" y="850"/>
                  </a:lnTo>
                  <a:lnTo>
                    <a:pt x="12907" y="731"/>
                  </a:lnTo>
                  <a:lnTo>
                    <a:pt x="12709" y="613"/>
                  </a:lnTo>
                  <a:lnTo>
                    <a:pt x="12275" y="396"/>
                  </a:lnTo>
                  <a:lnTo>
                    <a:pt x="11762" y="198"/>
                  </a:lnTo>
                  <a:lnTo>
                    <a:pt x="112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3"/>
            <p:cNvSpPr/>
            <p:nvPr/>
          </p:nvSpPr>
          <p:spPr>
            <a:xfrm>
              <a:off x="3280650" y="2234300"/>
              <a:ext cx="344375" cy="115475"/>
            </a:xfrm>
            <a:custGeom>
              <a:avLst/>
              <a:gdLst/>
              <a:ahLst/>
              <a:cxnLst/>
              <a:rect l="l" t="t" r="r" b="b"/>
              <a:pathLst>
                <a:path w="13775" h="4619" fill="none" extrusionOk="0">
                  <a:moveTo>
                    <a:pt x="2566" y="1"/>
                  </a:moveTo>
                  <a:lnTo>
                    <a:pt x="2566" y="1"/>
                  </a:lnTo>
                  <a:lnTo>
                    <a:pt x="1994" y="198"/>
                  </a:lnTo>
                  <a:lnTo>
                    <a:pt x="1501" y="396"/>
                  </a:lnTo>
                  <a:lnTo>
                    <a:pt x="1067" y="613"/>
                  </a:lnTo>
                  <a:lnTo>
                    <a:pt x="869" y="731"/>
                  </a:lnTo>
                  <a:lnTo>
                    <a:pt x="692" y="850"/>
                  </a:lnTo>
                  <a:lnTo>
                    <a:pt x="534" y="968"/>
                  </a:lnTo>
                  <a:lnTo>
                    <a:pt x="396" y="1086"/>
                  </a:lnTo>
                  <a:lnTo>
                    <a:pt x="277" y="1224"/>
                  </a:lnTo>
                  <a:lnTo>
                    <a:pt x="179" y="1343"/>
                  </a:lnTo>
                  <a:lnTo>
                    <a:pt x="100" y="1481"/>
                  </a:lnTo>
                  <a:lnTo>
                    <a:pt x="40" y="1639"/>
                  </a:lnTo>
                  <a:lnTo>
                    <a:pt x="1" y="1777"/>
                  </a:lnTo>
                  <a:lnTo>
                    <a:pt x="1" y="1935"/>
                  </a:lnTo>
                  <a:lnTo>
                    <a:pt x="1" y="1935"/>
                  </a:lnTo>
                  <a:lnTo>
                    <a:pt x="1" y="2073"/>
                  </a:lnTo>
                  <a:lnTo>
                    <a:pt x="40" y="2211"/>
                  </a:lnTo>
                  <a:lnTo>
                    <a:pt x="80" y="2349"/>
                  </a:lnTo>
                  <a:lnTo>
                    <a:pt x="139" y="2487"/>
                  </a:lnTo>
                  <a:lnTo>
                    <a:pt x="218" y="2606"/>
                  </a:lnTo>
                  <a:lnTo>
                    <a:pt x="297" y="2744"/>
                  </a:lnTo>
                  <a:lnTo>
                    <a:pt x="415" y="2862"/>
                  </a:lnTo>
                  <a:lnTo>
                    <a:pt x="534" y="2981"/>
                  </a:lnTo>
                  <a:lnTo>
                    <a:pt x="830" y="3218"/>
                  </a:lnTo>
                  <a:lnTo>
                    <a:pt x="1165" y="3435"/>
                  </a:lnTo>
                  <a:lnTo>
                    <a:pt x="1560" y="3632"/>
                  </a:lnTo>
                  <a:lnTo>
                    <a:pt x="2014" y="3829"/>
                  </a:lnTo>
                  <a:lnTo>
                    <a:pt x="2507" y="4007"/>
                  </a:lnTo>
                  <a:lnTo>
                    <a:pt x="3040" y="4165"/>
                  </a:lnTo>
                  <a:lnTo>
                    <a:pt x="3592" y="4283"/>
                  </a:lnTo>
                  <a:lnTo>
                    <a:pt x="4204" y="4402"/>
                  </a:lnTo>
                  <a:lnTo>
                    <a:pt x="4836" y="4500"/>
                  </a:lnTo>
                  <a:lnTo>
                    <a:pt x="5487" y="4559"/>
                  </a:lnTo>
                  <a:lnTo>
                    <a:pt x="6178" y="4599"/>
                  </a:lnTo>
                  <a:lnTo>
                    <a:pt x="6888" y="4619"/>
                  </a:lnTo>
                  <a:lnTo>
                    <a:pt x="6888" y="4619"/>
                  </a:lnTo>
                  <a:lnTo>
                    <a:pt x="7579" y="4599"/>
                  </a:lnTo>
                  <a:lnTo>
                    <a:pt x="8269" y="4559"/>
                  </a:lnTo>
                  <a:lnTo>
                    <a:pt x="8940" y="4500"/>
                  </a:lnTo>
                  <a:lnTo>
                    <a:pt x="9572" y="4402"/>
                  </a:lnTo>
                  <a:lnTo>
                    <a:pt x="10164" y="4283"/>
                  </a:lnTo>
                  <a:lnTo>
                    <a:pt x="10736" y="4165"/>
                  </a:lnTo>
                  <a:lnTo>
                    <a:pt x="11269" y="4007"/>
                  </a:lnTo>
                  <a:lnTo>
                    <a:pt x="11762" y="3829"/>
                  </a:lnTo>
                  <a:lnTo>
                    <a:pt x="12196" y="3632"/>
                  </a:lnTo>
                  <a:lnTo>
                    <a:pt x="12591" y="3435"/>
                  </a:lnTo>
                  <a:lnTo>
                    <a:pt x="12946" y="3218"/>
                  </a:lnTo>
                  <a:lnTo>
                    <a:pt x="13222" y="2981"/>
                  </a:lnTo>
                  <a:lnTo>
                    <a:pt x="13361" y="2862"/>
                  </a:lnTo>
                  <a:lnTo>
                    <a:pt x="13459" y="2744"/>
                  </a:lnTo>
                  <a:lnTo>
                    <a:pt x="13558" y="2606"/>
                  </a:lnTo>
                  <a:lnTo>
                    <a:pt x="13637" y="2487"/>
                  </a:lnTo>
                  <a:lnTo>
                    <a:pt x="13696" y="2349"/>
                  </a:lnTo>
                  <a:lnTo>
                    <a:pt x="13735" y="2211"/>
                  </a:lnTo>
                  <a:lnTo>
                    <a:pt x="13755" y="2073"/>
                  </a:lnTo>
                  <a:lnTo>
                    <a:pt x="13775" y="1935"/>
                  </a:lnTo>
                  <a:lnTo>
                    <a:pt x="13775" y="1935"/>
                  </a:lnTo>
                  <a:lnTo>
                    <a:pt x="13755" y="1777"/>
                  </a:lnTo>
                  <a:lnTo>
                    <a:pt x="13716" y="1639"/>
                  </a:lnTo>
                  <a:lnTo>
                    <a:pt x="13676" y="1481"/>
                  </a:lnTo>
                  <a:lnTo>
                    <a:pt x="13597" y="1343"/>
                  </a:lnTo>
                  <a:lnTo>
                    <a:pt x="13499" y="1224"/>
                  </a:lnTo>
                  <a:lnTo>
                    <a:pt x="13380" y="1086"/>
                  </a:lnTo>
                  <a:lnTo>
                    <a:pt x="13242" y="968"/>
                  </a:lnTo>
                  <a:lnTo>
                    <a:pt x="13084" y="850"/>
                  </a:lnTo>
                  <a:lnTo>
                    <a:pt x="12907" y="731"/>
                  </a:lnTo>
                  <a:lnTo>
                    <a:pt x="12709" y="613"/>
                  </a:lnTo>
                  <a:lnTo>
                    <a:pt x="12275" y="396"/>
                  </a:lnTo>
                  <a:lnTo>
                    <a:pt x="11762" y="198"/>
                  </a:lnTo>
                  <a:lnTo>
                    <a:pt x="112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3"/>
            <p:cNvSpPr/>
            <p:nvPr/>
          </p:nvSpPr>
          <p:spPr>
            <a:xfrm>
              <a:off x="3382775" y="1973825"/>
              <a:ext cx="140625" cy="308850"/>
            </a:xfrm>
            <a:custGeom>
              <a:avLst/>
              <a:gdLst/>
              <a:ahLst/>
              <a:cxnLst/>
              <a:rect l="l" t="t" r="r" b="b"/>
              <a:pathLst>
                <a:path w="5625" h="12354" extrusionOk="0">
                  <a:moveTo>
                    <a:pt x="2803" y="1"/>
                  </a:moveTo>
                  <a:lnTo>
                    <a:pt x="2428" y="316"/>
                  </a:lnTo>
                  <a:lnTo>
                    <a:pt x="2073" y="652"/>
                  </a:lnTo>
                  <a:lnTo>
                    <a:pt x="1658" y="1106"/>
                  </a:lnTo>
                  <a:lnTo>
                    <a:pt x="1441" y="1382"/>
                  </a:lnTo>
                  <a:lnTo>
                    <a:pt x="1205" y="1678"/>
                  </a:lnTo>
                  <a:lnTo>
                    <a:pt x="987" y="1994"/>
                  </a:lnTo>
                  <a:lnTo>
                    <a:pt x="751" y="2349"/>
                  </a:lnTo>
                  <a:lnTo>
                    <a:pt x="553" y="2724"/>
                  </a:lnTo>
                  <a:lnTo>
                    <a:pt x="356" y="3138"/>
                  </a:lnTo>
                  <a:lnTo>
                    <a:pt x="159" y="3572"/>
                  </a:lnTo>
                  <a:lnTo>
                    <a:pt x="1" y="4026"/>
                  </a:lnTo>
                  <a:lnTo>
                    <a:pt x="336" y="4322"/>
                  </a:lnTo>
                  <a:lnTo>
                    <a:pt x="652" y="4658"/>
                  </a:lnTo>
                  <a:lnTo>
                    <a:pt x="948" y="4993"/>
                  </a:lnTo>
                  <a:lnTo>
                    <a:pt x="1224" y="5348"/>
                  </a:lnTo>
                  <a:lnTo>
                    <a:pt x="1461" y="5684"/>
                  </a:lnTo>
                  <a:lnTo>
                    <a:pt x="1658" y="6019"/>
                  </a:lnTo>
                  <a:lnTo>
                    <a:pt x="1856" y="6355"/>
                  </a:lnTo>
                  <a:lnTo>
                    <a:pt x="2033" y="6710"/>
                  </a:lnTo>
                  <a:lnTo>
                    <a:pt x="2191" y="7065"/>
                  </a:lnTo>
                  <a:lnTo>
                    <a:pt x="2329" y="7440"/>
                  </a:lnTo>
                  <a:lnTo>
                    <a:pt x="2467" y="7815"/>
                  </a:lnTo>
                  <a:lnTo>
                    <a:pt x="2566" y="8190"/>
                  </a:lnTo>
                  <a:lnTo>
                    <a:pt x="2645" y="8585"/>
                  </a:lnTo>
                  <a:lnTo>
                    <a:pt x="2724" y="8960"/>
                  </a:lnTo>
                  <a:lnTo>
                    <a:pt x="2763" y="9354"/>
                  </a:lnTo>
                  <a:lnTo>
                    <a:pt x="2783" y="9749"/>
                  </a:lnTo>
                  <a:lnTo>
                    <a:pt x="2803" y="10144"/>
                  </a:lnTo>
                  <a:lnTo>
                    <a:pt x="2803" y="9749"/>
                  </a:lnTo>
                  <a:lnTo>
                    <a:pt x="2842" y="9354"/>
                  </a:lnTo>
                  <a:lnTo>
                    <a:pt x="2882" y="8960"/>
                  </a:lnTo>
                  <a:lnTo>
                    <a:pt x="2941" y="8585"/>
                  </a:lnTo>
                  <a:lnTo>
                    <a:pt x="3040" y="8190"/>
                  </a:lnTo>
                  <a:lnTo>
                    <a:pt x="3138" y="7815"/>
                  </a:lnTo>
                  <a:lnTo>
                    <a:pt x="3257" y="7440"/>
                  </a:lnTo>
                  <a:lnTo>
                    <a:pt x="3395" y="7065"/>
                  </a:lnTo>
                  <a:lnTo>
                    <a:pt x="3553" y="6710"/>
                  </a:lnTo>
                  <a:lnTo>
                    <a:pt x="3730" y="6355"/>
                  </a:lnTo>
                  <a:lnTo>
                    <a:pt x="3928" y="6019"/>
                  </a:lnTo>
                  <a:lnTo>
                    <a:pt x="4145" y="5684"/>
                  </a:lnTo>
                  <a:lnTo>
                    <a:pt x="4382" y="5348"/>
                  </a:lnTo>
                  <a:lnTo>
                    <a:pt x="4658" y="4974"/>
                  </a:lnTo>
                  <a:lnTo>
                    <a:pt x="4954" y="4638"/>
                  </a:lnTo>
                  <a:lnTo>
                    <a:pt x="5289" y="4303"/>
                  </a:lnTo>
                  <a:lnTo>
                    <a:pt x="5625" y="4007"/>
                  </a:lnTo>
                  <a:lnTo>
                    <a:pt x="5467" y="3533"/>
                  </a:lnTo>
                  <a:lnTo>
                    <a:pt x="5309" y="3099"/>
                  </a:lnTo>
                  <a:lnTo>
                    <a:pt x="5112" y="2684"/>
                  </a:lnTo>
                  <a:lnTo>
                    <a:pt x="4914" y="2310"/>
                  </a:lnTo>
                  <a:lnTo>
                    <a:pt x="4697" y="1974"/>
                  </a:lnTo>
                  <a:lnTo>
                    <a:pt x="4480" y="1658"/>
                  </a:lnTo>
                  <a:lnTo>
                    <a:pt x="4244" y="1382"/>
                  </a:lnTo>
                  <a:lnTo>
                    <a:pt x="4026" y="1126"/>
                  </a:lnTo>
                  <a:lnTo>
                    <a:pt x="3809" y="908"/>
                  </a:lnTo>
                  <a:lnTo>
                    <a:pt x="3592" y="711"/>
                  </a:lnTo>
                  <a:lnTo>
                    <a:pt x="3237" y="376"/>
                  </a:lnTo>
                  <a:lnTo>
                    <a:pt x="2961" y="159"/>
                  </a:lnTo>
                  <a:lnTo>
                    <a:pt x="2803" y="1"/>
                  </a:lnTo>
                  <a:close/>
                  <a:moveTo>
                    <a:pt x="2803" y="10144"/>
                  </a:moveTo>
                  <a:lnTo>
                    <a:pt x="2783" y="10538"/>
                  </a:lnTo>
                  <a:lnTo>
                    <a:pt x="2763" y="10933"/>
                  </a:lnTo>
                  <a:lnTo>
                    <a:pt x="2704" y="11328"/>
                  </a:lnTo>
                  <a:lnTo>
                    <a:pt x="2112" y="11762"/>
                  </a:lnTo>
                  <a:lnTo>
                    <a:pt x="2546" y="12137"/>
                  </a:lnTo>
                  <a:lnTo>
                    <a:pt x="2704" y="12275"/>
                  </a:lnTo>
                  <a:lnTo>
                    <a:pt x="2803" y="12354"/>
                  </a:lnTo>
                  <a:lnTo>
                    <a:pt x="3000" y="12176"/>
                  </a:lnTo>
                  <a:lnTo>
                    <a:pt x="3217" y="11999"/>
                  </a:lnTo>
                  <a:lnTo>
                    <a:pt x="3474" y="11742"/>
                  </a:lnTo>
                  <a:lnTo>
                    <a:pt x="2882" y="11328"/>
                  </a:lnTo>
                  <a:lnTo>
                    <a:pt x="2842" y="10933"/>
                  </a:lnTo>
                  <a:lnTo>
                    <a:pt x="2803" y="10538"/>
                  </a:lnTo>
                  <a:lnTo>
                    <a:pt x="2803" y="10144"/>
                  </a:lnTo>
                  <a:close/>
                </a:path>
              </a:pathLst>
            </a:custGeom>
            <a:solidFill>
              <a:srgbClr val="261E35">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3"/>
            <p:cNvSpPr/>
            <p:nvPr/>
          </p:nvSpPr>
          <p:spPr>
            <a:xfrm>
              <a:off x="3452825" y="2024150"/>
              <a:ext cx="190475" cy="244725"/>
            </a:xfrm>
            <a:custGeom>
              <a:avLst/>
              <a:gdLst/>
              <a:ahLst/>
              <a:cxnLst/>
              <a:rect l="l" t="t" r="r" b="b"/>
              <a:pathLst>
                <a:path w="7619" h="9789" extrusionOk="0">
                  <a:moveTo>
                    <a:pt x="7460" y="1"/>
                  </a:moveTo>
                  <a:lnTo>
                    <a:pt x="6848" y="79"/>
                  </a:lnTo>
                  <a:lnTo>
                    <a:pt x="6454" y="158"/>
                  </a:lnTo>
                  <a:lnTo>
                    <a:pt x="6059" y="257"/>
                  </a:lnTo>
                  <a:lnTo>
                    <a:pt x="5684" y="375"/>
                  </a:lnTo>
                  <a:lnTo>
                    <a:pt x="5309" y="514"/>
                  </a:lnTo>
                  <a:lnTo>
                    <a:pt x="4934" y="652"/>
                  </a:lnTo>
                  <a:lnTo>
                    <a:pt x="4579" y="829"/>
                  </a:lnTo>
                  <a:lnTo>
                    <a:pt x="4224" y="1007"/>
                  </a:lnTo>
                  <a:lnTo>
                    <a:pt x="3888" y="1204"/>
                  </a:lnTo>
                  <a:lnTo>
                    <a:pt x="3553" y="1421"/>
                  </a:lnTo>
                  <a:lnTo>
                    <a:pt x="3237" y="1638"/>
                  </a:lnTo>
                  <a:lnTo>
                    <a:pt x="2922" y="1895"/>
                  </a:lnTo>
                  <a:lnTo>
                    <a:pt x="2626" y="2151"/>
                  </a:lnTo>
                  <a:lnTo>
                    <a:pt x="2349" y="2428"/>
                  </a:lnTo>
                  <a:lnTo>
                    <a:pt x="2073" y="2704"/>
                  </a:lnTo>
                  <a:lnTo>
                    <a:pt x="1816" y="3020"/>
                  </a:lnTo>
                  <a:lnTo>
                    <a:pt x="1580" y="3335"/>
                  </a:lnTo>
                  <a:lnTo>
                    <a:pt x="1343" y="3671"/>
                  </a:lnTo>
                  <a:lnTo>
                    <a:pt x="1126" y="4006"/>
                  </a:lnTo>
                  <a:lnTo>
                    <a:pt x="928" y="4342"/>
                  </a:lnTo>
                  <a:lnTo>
                    <a:pt x="751" y="4697"/>
                  </a:lnTo>
                  <a:lnTo>
                    <a:pt x="593" y="5052"/>
                  </a:lnTo>
                  <a:lnTo>
                    <a:pt x="455" y="5427"/>
                  </a:lnTo>
                  <a:lnTo>
                    <a:pt x="336" y="5802"/>
                  </a:lnTo>
                  <a:lnTo>
                    <a:pt x="238" y="6177"/>
                  </a:lnTo>
                  <a:lnTo>
                    <a:pt x="139" y="6572"/>
                  </a:lnTo>
                  <a:lnTo>
                    <a:pt x="80" y="6947"/>
                  </a:lnTo>
                  <a:lnTo>
                    <a:pt x="40" y="7341"/>
                  </a:lnTo>
                  <a:lnTo>
                    <a:pt x="1" y="7736"/>
                  </a:lnTo>
                  <a:lnTo>
                    <a:pt x="1" y="8131"/>
                  </a:lnTo>
                  <a:lnTo>
                    <a:pt x="1" y="8525"/>
                  </a:lnTo>
                  <a:lnTo>
                    <a:pt x="40" y="8920"/>
                  </a:lnTo>
                  <a:lnTo>
                    <a:pt x="80" y="9315"/>
                  </a:lnTo>
                  <a:lnTo>
                    <a:pt x="731" y="9788"/>
                  </a:lnTo>
                  <a:lnTo>
                    <a:pt x="1126" y="9709"/>
                  </a:lnTo>
                  <a:lnTo>
                    <a:pt x="1520" y="9611"/>
                  </a:lnTo>
                  <a:lnTo>
                    <a:pt x="1915" y="9492"/>
                  </a:lnTo>
                  <a:lnTo>
                    <a:pt x="2290" y="9354"/>
                  </a:lnTo>
                  <a:lnTo>
                    <a:pt x="2665" y="9216"/>
                  </a:lnTo>
                  <a:lnTo>
                    <a:pt x="3020" y="9058"/>
                  </a:lnTo>
                  <a:lnTo>
                    <a:pt x="3375" y="8861"/>
                  </a:lnTo>
                  <a:lnTo>
                    <a:pt x="3711" y="8664"/>
                  </a:lnTo>
                  <a:lnTo>
                    <a:pt x="4046" y="8446"/>
                  </a:lnTo>
                  <a:lnTo>
                    <a:pt x="4362" y="8229"/>
                  </a:lnTo>
                  <a:lnTo>
                    <a:pt x="4678" y="7973"/>
                  </a:lnTo>
                  <a:lnTo>
                    <a:pt x="4974" y="7716"/>
                  </a:lnTo>
                  <a:lnTo>
                    <a:pt x="5270" y="7440"/>
                  </a:lnTo>
                  <a:lnTo>
                    <a:pt x="5546" y="7144"/>
                  </a:lnTo>
                  <a:lnTo>
                    <a:pt x="5803" y="6848"/>
                  </a:lnTo>
                  <a:lnTo>
                    <a:pt x="6039" y="6532"/>
                  </a:lnTo>
                  <a:lnTo>
                    <a:pt x="6276" y="6197"/>
                  </a:lnTo>
                  <a:lnTo>
                    <a:pt x="6493" y="5861"/>
                  </a:lnTo>
                  <a:lnTo>
                    <a:pt x="6691" y="5506"/>
                  </a:lnTo>
                  <a:lnTo>
                    <a:pt x="6868" y="5151"/>
                  </a:lnTo>
                  <a:lnTo>
                    <a:pt x="7026" y="4796"/>
                  </a:lnTo>
                  <a:lnTo>
                    <a:pt x="7164" y="4421"/>
                  </a:lnTo>
                  <a:lnTo>
                    <a:pt x="7283" y="4066"/>
                  </a:lnTo>
                  <a:lnTo>
                    <a:pt x="7381" y="3671"/>
                  </a:lnTo>
                  <a:lnTo>
                    <a:pt x="7480" y="3296"/>
                  </a:lnTo>
                  <a:lnTo>
                    <a:pt x="7539" y="2901"/>
                  </a:lnTo>
                  <a:lnTo>
                    <a:pt x="7579" y="2526"/>
                  </a:lnTo>
                  <a:lnTo>
                    <a:pt x="7618" y="2132"/>
                  </a:lnTo>
                  <a:lnTo>
                    <a:pt x="7618" y="1737"/>
                  </a:lnTo>
                  <a:lnTo>
                    <a:pt x="7618" y="1342"/>
                  </a:lnTo>
                  <a:lnTo>
                    <a:pt x="7579" y="928"/>
                  </a:lnTo>
                  <a:lnTo>
                    <a:pt x="7539" y="533"/>
                  </a:lnTo>
                  <a:lnTo>
                    <a:pt x="74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3"/>
            <p:cNvSpPr/>
            <p:nvPr/>
          </p:nvSpPr>
          <p:spPr>
            <a:xfrm>
              <a:off x="3261925" y="2024150"/>
              <a:ext cx="190925" cy="244725"/>
            </a:xfrm>
            <a:custGeom>
              <a:avLst/>
              <a:gdLst/>
              <a:ahLst/>
              <a:cxnLst/>
              <a:rect l="l" t="t" r="r" b="b"/>
              <a:pathLst>
                <a:path w="7637" h="9789" extrusionOk="0">
                  <a:moveTo>
                    <a:pt x="178" y="1"/>
                  </a:moveTo>
                  <a:lnTo>
                    <a:pt x="99" y="533"/>
                  </a:lnTo>
                  <a:lnTo>
                    <a:pt x="40" y="928"/>
                  </a:lnTo>
                  <a:lnTo>
                    <a:pt x="20" y="1342"/>
                  </a:lnTo>
                  <a:lnTo>
                    <a:pt x="0" y="1737"/>
                  </a:lnTo>
                  <a:lnTo>
                    <a:pt x="20" y="2132"/>
                  </a:lnTo>
                  <a:lnTo>
                    <a:pt x="40" y="2526"/>
                  </a:lnTo>
                  <a:lnTo>
                    <a:pt x="79" y="2901"/>
                  </a:lnTo>
                  <a:lnTo>
                    <a:pt x="158" y="3296"/>
                  </a:lnTo>
                  <a:lnTo>
                    <a:pt x="237" y="3671"/>
                  </a:lnTo>
                  <a:lnTo>
                    <a:pt x="336" y="4066"/>
                  </a:lnTo>
                  <a:lnTo>
                    <a:pt x="474" y="4421"/>
                  </a:lnTo>
                  <a:lnTo>
                    <a:pt x="612" y="4796"/>
                  </a:lnTo>
                  <a:lnTo>
                    <a:pt x="770" y="5151"/>
                  </a:lnTo>
                  <a:lnTo>
                    <a:pt x="947" y="5506"/>
                  </a:lnTo>
                  <a:lnTo>
                    <a:pt x="1145" y="5861"/>
                  </a:lnTo>
                  <a:lnTo>
                    <a:pt x="1342" y="6197"/>
                  </a:lnTo>
                  <a:lnTo>
                    <a:pt x="1579" y="6532"/>
                  </a:lnTo>
                  <a:lnTo>
                    <a:pt x="1835" y="6848"/>
                  </a:lnTo>
                  <a:lnTo>
                    <a:pt x="2092" y="7144"/>
                  </a:lnTo>
                  <a:lnTo>
                    <a:pt x="2368" y="7440"/>
                  </a:lnTo>
                  <a:lnTo>
                    <a:pt x="2644" y="7716"/>
                  </a:lnTo>
                  <a:lnTo>
                    <a:pt x="2940" y="7973"/>
                  </a:lnTo>
                  <a:lnTo>
                    <a:pt x="3256" y="8229"/>
                  </a:lnTo>
                  <a:lnTo>
                    <a:pt x="3572" y="8446"/>
                  </a:lnTo>
                  <a:lnTo>
                    <a:pt x="3907" y="8664"/>
                  </a:lnTo>
                  <a:lnTo>
                    <a:pt x="4263" y="8861"/>
                  </a:lnTo>
                  <a:lnTo>
                    <a:pt x="4618" y="9058"/>
                  </a:lnTo>
                  <a:lnTo>
                    <a:pt x="4973" y="9216"/>
                  </a:lnTo>
                  <a:lnTo>
                    <a:pt x="5348" y="9354"/>
                  </a:lnTo>
                  <a:lnTo>
                    <a:pt x="5723" y="9492"/>
                  </a:lnTo>
                  <a:lnTo>
                    <a:pt x="6098" y="9611"/>
                  </a:lnTo>
                  <a:lnTo>
                    <a:pt x="6492" y="9709"/>
                  </a:lnTo>
                  <a:lnTo>
                    <a:pt x="6907" y="9788"/>
                  </a:lnTo>
                  <a:lnTo>
                    <a:pt x="7538" y="9315"/>
                  </a:lnTo>
                  <a:lnTo>
                    <a:pt x="7597" y="8920"/>
                  </a:lnTo>
                  <a:lnTo>
                    <a:pt x="7617" y="8525"/>
                  </a:lnTo>
                  <a:lnTo>
                    <a:pt x="7637" y="8131"/>
                  </a:lnTo>
                  <a:lnTo>
                    <a:pt x="7617" y="7736"/>
                  </a:lnTo>
                  <a:lnTo>
                    <a:pt x="7597" y="7341"/>
                  </a:lnTo>
                  <a:lnTo>
                    <a:pt x="7558" y="6947"/>
                  </a:lnTo>
                  <a:lnTo>
                    <a:pt x="7479" y="6572"/>
                  </a:lnTo>
                  <a:lnTo>
                    <a:pt x="7400" y="6177"/>
                  </a:lnTo>
                  <a:lnTo>
                    <a:pt x="7301" y="5802"/>
                  </a:lnTo>
                  <a:lnTo>
                    <a:pt x="7163" y="5427"/>
                  </a:lnTo>
                  <a:lnTo>
                    <a:pt x="7025" y="5052"/>
                  </a:lnTo>
                  <a:lnTo>
                    <a:pt x="6867" y="4697"/>
                  </a:lnTo>
                  <a:lnTo>
                    <a:pt x="6690" y="4342"/>
                  </a:lnTo>
                  <a:lnTo>
                    <a:pt x="6492" y="4006"/>
                  </a:lnTo>
                  <a:lnTo>
                    <a:pt x="6295" y="3671"/>
                  </a:lnTo>
                  <a:lnTo>
                    <a:pt x="6058" y="3335"/>
                  </a:lnTo>
                  <a:lnTo>
                    <a:pt x="5821" y="3020"/>
                  </a:lnTo>
                  <a:lnTo>
                    <a:pt x="5545" y="2704"/>
                  </a:lnTo>
                  <a:lnTo>
                    <a:pt x="5289" y="2428"/>
                  </a:lnTo>
                  <a:lnTo>
                    <a:pt x="4993" y="2151"/>
                  </a:lnTo>
                  <a:lnTo>
                    <a:pt x="4697" y="1895"/>
                  </a:lnTo>
                  <a:lnTo>
                    <a:pt x="4401" y="1638"/>
                  </a:lnTo>
                  <a:lnTo>
                    <a:pt x="4065" y="1421"/>
                  </a:lnTo>
                  <a:lnTo>
                    <a:pt x="3749" y="1204"/>
                  </a:lnTo>
                  <a:lnTo>
                    <a:pt x="3414" y="1007"/>
                  </a:lnTo>
                  <a:lnTo>
                    <a:pt x="3059" y="829"/>
                  </a:lnTo>
                  <a:lnTo>
                    <a:pt x="2704" y="652"/>
                  </a:lnTo>
                  <a:lnTo>
                    <a:pt x="2329" y="514"/>
                  </a:lnTo>
                  <a:lnTo>
                    <a:pt x="1954" y="375"/>
                  </a:lnTo>
                  <a:lnTo>
                    <a:pt x="1579" y="257"/>
                  </a:lnTo>
                  <a:lnTo>
                    <a:pt x="1184" y="158"/>
                  </a:lnTo>
                  <a:lnTo>
                    <a:pt x="789" y="79"/>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34"/>
          <p:cNvSpPr txBox="1">
            <a:spLocks noGrp="1"/>
          </p:cNvSpPr>
          <p:nvPr>
            <p:ph type="title" idx="4"/>
          </p:nvPr>
        </p:nvSpPr>
        <p:spPr>
          <a:xfrm>
            <a:off x="720000" y="3454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Tech-Stack</a:t>
            </a:r>
            <a:endParaRPr/>
          </a:p>
        </p:txBody>
      </p:sp>
      <p:grpSp>
        <p:nvGrpSpPr>
          <p:cNvPr id="1107" name="Google Shape;1107;p34"/>
          <p:cNvGrpSpPr/>
          <p:nvPr/>
        </p:nvGrpSpPr>
        <p:grpSpPr>
          <a:xfrm>
            <a:off x="4233488" y="3210687"/>
            <a:ext cx="677025" cy="1839438"/>
            <a:chOff x="6909776" y="2415188"/>
            <a:chExt cx="677025" cy="1839438"/>
          </a:xfrm>
        </p:grpSpPr>
        <p:sp>
          <p:nvSpPr>
            <p:cNvPr id="1108" name="Google Shape;1108;p34"/>
            <p:cNvSpPr/>
            <p:nvPr/>
          </p:nvSpPr>
          <p:spPr>
            <a:xfrm>
              <a:off x="6909776" y="4151001"/>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7045338" y="2415188"/>
              <a:ext cx="280950" cy="1180575"/>
            </a:xfrm>
            <a:custGeom>
              <a:avLst/>
              <a:gdLst/>
              <a:ahLst/>
              <a:cxnLst/>
              <a:rect l="l" t="t" r="r" b="b"/>
              <a:pathLst>
                <a:path w="11238" h="47223" extrusionOk="0">
                  <a:moveTo>
                    <a:pt x="4279" y="1"/>
                  </a:moveTo>
                  <a:lnTo>
                    <a:pt x="4164" y="20"/>
                  </a:lnTo>
                  <a:lnTo>
                    <a:pt x="4067" y="58"/>
                  </a:lnTo>
                  <a:lnTo>
                    <a:pt x="3952" y="97"/>
                  </a:lnTo>
                  <a:lnTo>
                    <a:pt x="3875" y="155"/>
                  </a:lnTo>
                  <a:lnTo>
                    <a:pt x="3778" y="232"/>
                  </a:lnTo>
                  <a:lnTo>
                    <a:pt x="3701" y="309"/>
                  </a:lnTo>
                  <a:lnTo>
                    <a:pt x="3643" y="405"/>
                  </a:lnTo>
                  <a:lnTo>
                    <a:pt x="3585" y="521"/>
                  </a:lnTo>
                  <a:lnTo>
                    <a:pt x="3161" y="1735"/>
                  </a:lnTo>
                  <a:lnTo>
                    <a:pt x="2930" y="2448"/>
                  </a:lnTo>
                  <a:lnTo>
                    <a:pt x="2679" y="3239"/>
                  </a:lnTo>
                  <a:lnTo>
                    <a:pt x="2410" y="4106"/>
                  </a:lnTo>
                  <a:lnTo>
                    <a:pt x="2159" y="5050"/>
                  </a:lnTo>
                  <a:lnTo>
                    <a:pt x="1889" y="6053"/>
                  </a:lnTo>
                  <a:lnTo>
                    <a:pt x="1639" y="7132"/>
                  </a:lnTo>
                  <a:lnTo>
                    <a:pt x="1388" y="8269"/>
                  </a:lnTo>
                  <a:lnTo>
                    <a:pt x="1138" y="9484"/>
                  </a:lnTo>
                  <a:lnTo>
                    <a:pt x="906" y="10736"/>
                  </a:lnTo>
                  <a:lnTo>
                    <a:pt x="714" y="12066"/>
                  </a:lnTo>
                  <a:lnTo>
                    <a:pt x="521" y="13435"/>
                  </a:lnTo>
                  <a:lnTo>
                    <a:pt x="347" y="14861"/>
                  </a:lnTo>
                  <a:lnTo>
                    <a:pt x="212" y="16345"/>
                  </a:lnTo>
                  <a:lnTo>
                    <a:pt x="116" y="17887"/>
                  </a:lnTo>
                  <a:lnTo>
                    <a:pt x="39" y="19468"/>
                  </a:lnTo>
                  <a:lnTo>
                    <a:pt x="0" y="21087"/>
                  </a:lnTo>
                  <a:lnTo>
                    <a:pt x="20" y="22744"/>
                  </a:lnTo>
                  <a:lnTo>
                    <a:pt x="39" y="23592"/>
                  </a:lnTo>
                  <a:lnTo>
                    <a:pt x="77" y="24460"/>
                  </a:lnTo>
                  <a:lnTo>
                    <a:pt x="135" y="25327"/>
                  </a:lnTo>
                  <a:lnTo>
                    <a:pt x="193" y="26194"/>
                  </a:lnTo>
                  <a:lnTo>
                    <a:pt x="270" y="27081"/>
                  </a:lnTo>
                  <a:lnTo>
                    <a:pt x="347" y="27968"/>
                  </a:lnTo>
                  <a:lnTo>
                    <a:pt x="444" y="28873"/>
                  </a:lnTo>
                  <a:lnTo>
                    <a:pt x="579" y="29779"/>
                  </a:lnTo>
                  <a:lnTo>
                    <a:pt x="694" y="30705"/>
                  </a:lnTo>
                  <a:lnTo>
                    <a:pt x="848" y="31630"/>
                  </a:lnTo>
                  <a:lnTo>
                    <a:pt x="1022" y="32555"/>
                  </a:lnTo>
                  <a:lnTo>
                    <a:pt x="1195" y="33499"/>
                  </a:lnTo>
                  <a:lnTo>
                    <a:pt x="1388" y="34444"/>
                  </a:lnTo>
                  <a:lnTo>
                    <a:pt x="1600" y="35388"/>
                  </a:lnTo>
                  <a:lnTo>
                    <a:pt x="1831" y="36352"/>
                  </a:lnTo>
                  <a:lnTo>
                    <a:pt x="2082" y="37316"/>
                  </a:lnTo>
                  <a:lnTo>
                    <a:pt x="2352" y="38299"/>
                  </a:lnTo>
                  <a:lnTo>
                    <a:pt x="2641" y="39262"/>
                  </a:lnTo>
                  <a:lnTo>
                    <a:pt x="2949" y="40245"/>
                  </a:lnTo>
                  <a:lnTo>
                    <a:pt x="3277" y="41228"/>
                  </a:lnTo>
                  <a:lnTo>
                    <a:pt x="3643" y="42231"/>
                  </a:lnTo>
                  <a:lnTo>
                    <a:pt x="4009" y="43214"/>
                  </a:lnTo>
                  <a:lnTo>
                    <a:pt x="4395" y="44216"/>
                  </a:lnTo>
                  <a:lnTo>
                    <a:pt x="4819" y="45218"/>
                  </a:lnTo>
                  <a:lnTo>
                    <a:pt x="5243" y="46220"/>
                  </a:lnTo>
                  <a:lnTo>
                    <a:pt x="5706" y="47223"/>
                  </a:lnTo>
                  <a:lnTo>
                    <a:pt x="9483" y="47223"/>
                  </a:lnTo>
                  <a:lnTo>
                    <a:pt x="9560" y="46914"/>
                  </a:lnTo>
                  <a:lnTo>
                    <a:pt x="9734" y="46008"/>
                  </a:lnTo>
                  <a:lnTo>
                    <a:pt x="9984" y="44582"/>
                  </a:lnTo>
                  <a:lnTo>
                    <a:pt x="10119" y="43676"/>
                  </a:lnTo>
                  <a:lnTo>
                    <a:pt x="10274" y="42655"/>
                  </a:lnTo>
                  <a:lnTo>
                    <a:pt x="10428" y="41517"/>
                  </a:lnTo>
                  <a:lnTo>
                    <a:pt x="10582" y="40303"/>
                  </a:lnTo>
                  <a:lnTo>
                    <a:pt x="10717" y="38973"/>
                  </a:lnTo>
                  <a:lnTo>
                    <a:pt x="10852" y="37547"/>
                  </a:lnTo>
                  <a:lnTo>
                    <a:pt x="10987" y="36063"/>
                  </a:lnTo>
                  <a:lnTo>
                    <a:pt x="11083" y="34482"/>
                  </a:lnTo>
                  <a:lnTo>
                    <a:pt x="11160" y="32844"/>
                  </a:lnTo>
                  <a:lnTo>
                    <a:pt x="11218" y="31129"/>
                  </a:lnTo>
                  <a:lnTo>
                    <a:pt x="11237" y="29375"/>
                  </a:lnTo>
                  <a:lnTo>
                    <a:pt x="11218" y="27544"/>
                  </a:lnTo>
                  <a:lnTo>
                    <a:pt x="11179" y="25693"/>
                  </a:lnTo>
                  <a:lnTo>
                    <a:pt x="11083" y="23785"/>
                  </a:lnTo>
                  <a:lnTo>
                    <a:pt x="11006" y="22841"/>
                  </a:lnTo>
                  <a:lnTo>
                    <a:pt x="10929" y="21858"/>
                  </a:lnTo>
                  <a:lnTo>
                    <a:pt x="10852" y="20894"/>
                  </a:lnTo>
                  <a:lnTo>
                    <a:pt x="10736" y="19911"/>
                  </a:lnTo>
                  <a:lnTo>
                    <a:pt x="10620" y="18928"/>
                  </a:lnTo>
                  <a:lnTo>
                    <a:pt x="10486" y="17945"/>
                  </a:lnTo>
                  <a:lnTo>
                    <a:pt x="10351" y="16943"/>
                  </a:lnTo>
                  <a:lnTo>
                    <a:pt x="10177" y="15960"/>
                  </a:lnTo>
                  <a:lnTo>
                    <a:pt x="10004" y="14957"/>
                  </a:lnTo>
                  <a:lnTo>
                    <a:pt x="9811" y="13955"/>
                  </a:lnTo>
                  <a:lnTo>
                    <a:pt x="9599" y="12972"/>
                  </a:lnTo>
                  <a:lnTo>
                    <a:pt x="9368" y="11970"/>
                  </a:lnTo>
                  <a:lnTo>
                    <a:pt x="9117" y="10987"/>
                  </a:lnTo>
                  <a:lnTo>
                    <a:pt x="8847" y="9985"/>
                  </a:lnTo>
                  <a:lnTo>
                    <a:pt x="8558" y="9002"/>
                  </a:lnTo>
                  <a:lnTo>
                    <a:pt x="8250" y="8019"/>
                  </a:lnTo>
                  <a:lnTo>
                    <a:pt x="7922" y="7055"/>
                  </a:lnTo>
                  <a:lnTo>
                    <a:pt x="7575" y="6072"/>
                  </a:lnTo>
                  <a:lnTo>
                    <a:pt x="7209" y="5108"/>
                  </a:lnTo>
                  <a:lnTo>
                    <a:pt x="6823" y="4164"/>
                  </a:lnTo>
                  <a:lnTo>
                    <a:pt x="6419" y="3200"/>
                  </a:lnTo>
                  <a:lnTo>
                    <a:pt x="5975" y="2275"/>
                  </a:lnTo>
                  <a:lnTo>
                    <a:pt x="5513" y="1331"/>
                  </a:lnTo>
                  <a:lnTo>
                    <a:pt x="5031" y="425"/>
                  </a:lnTo>
                  <a:lnTo>
                    <a:pt x="4973" y="309"/>
                  </a:lnTo>
                  <a:lnTo>
                    <a:pt x="4896" y="232"/>
                  </a:lnTo>
                  <a:lnTo>
                    <a:pt x="4800" y="155"/>
                  </a:lnTo>
                  <a:lnTo>
                    <a:pt x="4703" y="97"/>
                  </a:lnTo>
                  <a:lnTo>
                    <a:pt x="4607" y="39"/>
                  </a:lnTo>
                  <a:lnTo>
                    <a:pt x="4491" y="20"/>
                  </a:lnTo>
                  <a:lnTo>
                    <a:pt x="4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7156163" y="2642638"/>
              <a:ext cx="78075" cy="893375"/>
            </a:xfrm>
            <a:custGeom>
              <a:avLst/>
              <a:gdLst/>
              <a:ahLst/>
              <a:cxnLst/>
              <a:rect l="l" t="t" r="r" b="b"/>
              <a:pathLst>
                <a:path w="3123" h="35735" extrusionOk="0">
                  <a:moveTo>
                    <a:pt x="135" y="0"/>
                  </a:moveTo>
                  <a:lnTo>
                    <a:pt x="78" y="19"/>
                  </a:lnTo>
                  <a:lnTo>
                    <a:pt x="39" y="58"/>
                  </a:lnTo>
                  <a:lnTo>
                    <a:pt x="0" y="116"/>
                  </a:lnTo>
                  <a:lnTo>
                    <a:pt x="0" y="174"/>
                  </a:lnTo>
                  <a:lnTo>
                    <a:pt x="2834" y="35600"/>
                  </a:lnTo>
                  <a:lnTo>
                    <a:pt x="2853" y="35657"/>
                  </a:lnTo>
                  <a:lnTo>
                    <a:pt x="2872" y="35696"/>
                  </a:lnTo>
                  <a:lnTo>
                    <a:pt x="2930" y="35735"/>
                  </a:lnTo>
                  <a:lnTo>
                    <a:pt x="2988" y="35735"/>
                  </a:lnTo>
                  <a:lnTo>
                    <a:pt x="3046" y="35715"/>
                  </a:lnTo>
                  <a:lnTo>
                    <a:pt x="3104" y="35696"/>
                  </a:lnTo>
                  <a:lnTo>
                    <a:pt x="3123" y="35638"/>
                  </a:lnTo>
                  <a:lnTo>
                    <a:pt x="3123" y="35580"/>
                  </a:lnTo>
                  <a:lnTo>
                    <a:pt x="309" y="154"/>
                  </a:lnTo>
                  <a:lnTo>
                    <a:pt x="290" y="96"/>
                  </a:lnTo>
                  <a:lnTo>
                    <a:pt x="251" y="39"/>
                  </a:lnTo>
                  <a:lnTo>
                    <a:pt x="193" y="1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6966788" y="3478163"/>
              <a:ext cx="558975" cy="79050"/>
            </a:xfrm>
            <a:custGeom>
              <a:avLst/>
              <a:gdLst/>
              <a:ahLst/>
              <a:cxnLst/>
              <a:rect l="l" t="t" r="r" b="b"/>
              <a:pathLst>
                <a:path w="22359" h="3162" extrusionOk="0">
                  <a:moveTo>
                    <a:pt x="10043" y="1"/>
                  </a:moveTo>
                  <a:lnTo>
                    <a:pt x="8925" y="20"/>
                  </a:lnTo>
                  <a:lnTo>
                    <a:pt x="7865" y="58"/>
                  </a:lnTo>
                  <a:lnTo>
                    <a:pt x="6824" y="116"/>
                  </a:lnTo>
                  <a:lnTo>
                    <a:pt x="5860" y="193"/>
                  </a:lnTo>
                  <a:lnTo>
                    <a:pt x="4935" y="271"/>
                  </a:lnTo>
                  <a:lnTo>
                    <a:pt x="4068" y="348"/>
                  </a:lnTo>
                  <a:lnTo>
                    <a:pt x="3277" y="463"/>
                  </a:lnTo>
                  <a:lnTo>
                    <a:pt x="2545" y="579"/>
                  </a:lnTo>
                  <a:lnTo>
                    <a:pt x="1909" y="695"/>
                  </a:lnTo>
                  <a:lnTo>
                    <a:pt x="1350" y="829"/>
                  </a:lnTo>
                  <a:lnTo>
                    <a:pt x="887" y="964"/>
                  </a:lnTo>
                  <a:lnTo>
                    <a:pt x="502" y="1099"/>
                  </a:lnTo>
                  <a:lnTo>
                    <a:pt x="348" y="1176"/>
                  </a:lnTo>
                  <a:lnTo>
                    <a:pt x="232" y="1254"/>
                  </a:lnTo>
                  <a:lnTo>
                    <a:pt x="136" y="1331"/>
                  </a:lnTo>
                  <a:lnTo>
                    <a:pt x="59" y="1408"/>
                  </a:lnTo>
                  <a:lnTo>
                    <a:pt x="20" y="1485"/>
                  </a:lnTo>
                  <a:lnTo>
                    <a:pt x="1" y="1581"/>
                  </a:lnTo>
                  <a:lnTo>
                    <a:pt x="20" y="1658"/>
                  </a:lnTo>
                  <a:lnTo>
                    <a:pt x="59" y="1735"/>
                  </a:lnTo>
                  <a:lnTo>
                    <a:pt x="136" y="1812"/>
                  </a:lnTo>
                  <a:lnTo>
                    <a:pt x="232" y="1890"/>
                  </a:lnTo>
                  <a:lnTo>
                    <a:pt x="348" y="1967"/>
                  </a:lnTo>
                  <a:lnTo>
                    <a:pt x="502" y="2044"/>
                  </a:lnTo>
                  <a:lnTo>
                    <a:pt x="887" y="2198"/>
                  </a:lnTo>
                  <a:lnTo>
                    <a:pt x="1350" y="2333"/>
                  </a:lnTo>
                  <a:lnTo>
                    <a:pt x="1909" y="2449"/>
                  </a:lnTo>
                  <a:lnTo>
                    <a:pt x="2545" y="2583"/>
                  </a:lnTo>
                  <a:lnTo>
                    <a:pt x="3277" y="2699"/>
                  </a:lnTo>
                  <a:lnTo>
                    <a:pt x="4068" y="2795"/>
                  </a:lnTo>
                  <a:lnTo>
                    <a:pt x="4935" y="2892"/>
                  </a:lnTo>
                  <a:lnTo>
                    <a:pt x="5860" y="2969"/>
                  </a:lnTo>
                  <a:lnTo>
                    <a:pt x="6824" y="3027"/>
                  </a:lnTo>
                  <a:lnTo>
                    <a:pt x="7865" y="3085"/>
                  </a:lnTo>
                  <a:lnTo>
                    <a:pt x="8925" y="3123"/>
                  </a:lnTo>
                  <a:lnTo>
                    <a:pt x="10043" y="3142"/>
                  </a:lnTo>
                  <a:lnTo>
                    <a:pt x="11180" y="3162"/>
                  </a:lnTo>
                  <a:lnTo>
                    <a:pt x="12317" y="3142"/>
                  </a:lnTo>
                  <a:lnTo>
                    <a:pt x="13435" y="3123"/>
                  </a:lnTo>
                  <a:lnTo>
                    <a:pt x="14514" y="3085"/>
                  </a:lnTo>
                  <a:lnTo>
                    <a:pt x="15536" y="3027"/>
                  </a:lnTo>
                  <a:lnTo>
                    <a:pt x="16519" y="2969"/>
                  </a:lnTo>
                  <a:lnTo>
                    <a:pt x="17444" y="2892"/>
                  </a:lnTo>
                  <a:lnTo>
                    <a:pt x="18292" y="2795"/>
                  </a:lnTo>
                  <a:lnTo>
                    <a:pt x="19082" y="2699"/>
                  </a:lnTo>
                  <a:lnTo>
                    <a:pt x="19815" y="2583"/>
                  </a:lnTo>
                  <a:lnTo>
                    <a:pt x="20451" y="2449"/>
                  </a:lnTo>
                  <a:lnTo>
                    <a:pt x="21010" y="2333"/>
                  </a:lnTo>
                  <a:lnTo>
                    <a:pt x="21491" y="2198"/>
                  </a:lnTo>
                  <a:lnTo>
                    <a:pt x="21858" y="2044"/>
                  </a:lnTo>
                  <a:lnTo>
                    <a:pt x="22012" y="1967"/>
                  </a:lnTo>
                  <a:lnTo>
                    <a:pt x="22147" y="1890"/>
                  </a:lnTo>
                  <a:lnTo>
                    <a:pt x="22243" y="1812"/>
                  </a:lnTo>
                  <a:lnTo>
                    <a:pt x="22301" y="1735"/>
                  </a:lnTo>
                  <a:lnTo>
                    <a:pt x="22359" y="1658"/>
                  </a:lnTo>
                  <a:lnTo>
                    <a:pt x="22359" y="1581"/>
                  </a:lnTo>
                  <a:lnTo>
                    <a:pt x="22359" y="1485"/>
                  </a:lnTo>
                  <a:lnTo>
                    <a:pt x="22301" y="1408"/>
                  </a:lnTo>
                  <a:lnTo>
                    <a:pt x="22243" y="1331"/>
                  </a:lnTo>
                  <a:lnTo>
                    <a:pt x="22147" y="1254"/>
                  </a:lnTo>
                  <a:lnTo>
                    <a:pt x="22012" y="1176"/>
                  </a:lnTo>
                  <a:lnTo>
                    <a:pt x="21858" y="1099"/>
                  </a:lnTo>
                  <a:lnTo>
                    <a:pt x="21491" y="964"/>
                  </a:lnTo>
                  <a:lnTo>
                    <a:pt x="21010" y="829"/>
                  </a:lnTo>
                  <a:lnTo>
                    <a:pt x="20451" y="695"/>
                  </a:lnTo>
                  <a:lnTo>
                    <a:pt x="19815" y="579"/>
                  </a:lnTo>
                  <a:lnTo>
                    <a:pt x="19082" y="463"/>
                  </a:lnTo>
                  <a:lnTo>
                    <a:pt x="18292" y="348"/>
                  </a:lnTo>
                  <a:lnTo>
                    <a:pt x="17444" y="271"/>
                  </a:lnTo>
                  <a:lnTo>
                    <a:pt x="16519" y="193"/>
                  </a:lnTo>
                  <a:lnTo>
                    <a:pt x="15536" y="116"/>
                  </a:lnTo>
                  <a:lnTo>
                    <a:pt x="14514" y="58"/>
                  </a:lnTo>
                  <a:lnTo>
                    <a:pt x="13435" y="20"/>
                  </a:lnTo>
                  <a:lnTo>
                    <a:pt x="1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7330113" y="3119188"/>
              <a:ext cx="204800" cy="502600"/>
            </a:xfrm>
            <a:custGeom>
              <a:avLst/>
              <a:gdLst/>
              <a:ahLst/>
              <a:cxnLst/>
              <a:rect l="l" t="t" r="r" b="b"/>
              <a:pathLst>
                <a:path w="8192" h="20104" extrusionOk="0">
                  <a:moveTo>
                    <a:pt x="7151" y="0"/>
                  </a:moveTo>
                  <a:lnTo>
                    <a:pt x="7036" y="20"/>
                  </a:lnTo>
                  <a:lnTo>
                    <a:pt x="6939" y="58"/>
                  </a:lnTo>
                  <a:lnTo>
                    <a:pt x="6843" y="97"/>
                  </a:lnTo>
                  <a:lnTo>
                    <a:pt x="6746" y="155"/>
                  </a:lnTo>
                  <a:lnTo>
                    <a:pt x="6400" y="444"/>
                  </a:lnTo>
                  <a:lnTo>
                    <a:pt x="6053" y="752"/>
                  </a:lnTo>
                  <a:lnTo>
                    <a:pt x="5725" y="1041"/>
                  </a:lnTo>
                  <a:lnTo>
                    <a:pt x="5417" y="1369"/>
                  </a:lnTo>
                  <a:lnTo>
                    <a:pt x="5108" y="1677"/>
                  </a:lnTo>
                  <a:lnTo>
                    <a:pt x="4819" y="2024"/>
                  </a:lnTo>
                  <a:lnTo>
                    <a:pt x="4530" y="2352"/>
                  </a:lnTo>
                  <a:lnTo>
                    <a:pt x="4260" y="2699"/>
                  </a:lnTo>
                  <a:lnTo>
                    <a:pt x="4009" y="3065"/>
                  </a:lnTo>
                  <a:lnTo>
                    <a:pt x="3759" y="3412"/>
                  </a:lnTo>
                  <a:lnTo>
                    <a:pt x="3528" y="3797"/>
                  </a:lnTo>
                  <a:lnTo>
                    <a:pt x="3296" y="4164"/>
                  </a:lnTo>
                  <a:lnTo>
                    <a:pt x="2872" y="4915"/>
                  </a:lnTo>
                  <a:lnTo>
                    <a:pt x="2487" y="5706"/>
                  </a:lnTo>
                  <a:lnTo>
                    <a:pt x="2140" y="6496"/>
                  </a:lnTo>
                  <a:lnTo>
                    <a:pt x="1812" y="7286"/>
                  </a:lnTo>
                  <a:lnTo>
                    <a:pt x="1523" y="8096"/>
                  </a:lnTo>
                  <a:lnTo>
                    <a:pt x="1273" y="8905"/>
                  </a:lnTo>
                  <a:lnTo>
                    <a:pt x="1041" y="9695"/>
                  </a:lnTo>
                  <a:lnTo>
                    <a:pt x="849" y="10505"/>
                  </a:lnTo>
                  <a:lnTo>
                    <a:pt x="675" y="11295"/>
                  </a:lnTo>
                  <a:lnTo>
                    <a:pt x="540" y="12066"/>
                  </a:lnTo>
                  <a:lnTo>
                    <a:pt x="405" y="12818"/>
                  </a:lnTo>
                  <a:lnTo>
                    <a:pt x="309" y="13550"/>
                  </a:lnTo>
                  <a:lnTo>
                    <a:pt x="212" y="14263"/>
                  </a:lnTo>
                  <a:lnTo>
                    <a:pt x="155" y="14938"/>
                  </a:lnTo>
                  <a:lnTo>
                    <a:pt x="97" y="15593"/>
                  </a:lnTo>
                  <a:lnTo>
                    <a:pt x="58" y="16210"/>
                  </a:lnTo>
                  <a:lnTo>
                    <a:pt x="20" y="17309"/>
                  </a:lnTo>
                  <a:lnTo>
                    <a:pt x="0" y="18215"/>
                  </a:lnTo>
                  <a:lnTo>
                    <a:pt x="20" y="18908"/>
                  </a:lnTo>
                  <a:lnTo>
                    <a:pt x="39" y="19487"/>
                  </a:lnTo>
                  <a:lnTo>
                    <a:pt x="2044" y="20103"/>
                  </a:lnTo>
                  <a:lnTo>
                    <a:pt x="2660" y="19410"/>
                  </a:lnTo>
                  <a:lnTo>
                    <a:pt x="3219" y="18716"/>
                  </a:lnTo>
                  <a:lnTo>
                    <a:pt x="3740" y="18003"/>
                  </a:lnTo>
                  <a:lnTo>
                    <a:pt x="4222" y="17289"/>
                  </a:lnTo>
                  <a:lnTo>
                    <a:pt x="4684" y="16576"/>
                  </a:lnTo>
                  <a:lnTo>
                    <a:pt x="5089" y="15863"/>
                  </a:lnTo>
                  <a:lnTo>
                    <a:pt x="5474" y="15131"/>
                  </a:lnTo>
                  <a:lnTo>
                    <a:pt x="5821" y="14417"/>
                  </a:lnTo>
                  <a:lnTo>
                    <a:pt x="6149" y="13704"/>
                  </a:lnTo>
                  <a:lnTo>
                    <a:pt x="6438" y="12991"/>
                  </a:lnTo>
                  <a:lnTo>
                    <a:pt x="6708" y="12278"/>
                  </a:lnTo>
                  <a:lnTo>
                    <a:pt x="6958" y="11584"/>
                  </a:lnTo>
                  <a:lnTo>
                    <a:pt x="7170" y="10890"/>
                  </a:lnTo>
                  <a:lnTo>
                    <a:pt x="7344" y="10196"/>
                  </a:lnTo>
                  <a:lnTo>
                    <a:pt x="7517" y="9522"/>
                  </a:lnTo>
                  <a:lnTo>
                    <a:pt x="7672" y="8847"/>
                  </a:lnTo>
                  <a:lnTo>
                    <a:pt x="7787" y="8192"/>
                  </a:lnTo>
                  <a:lnTo>
                    <a:pt x="7884" y="7556"/>
                  </a:lnTo>
                  <a:lnTo>
                    <a:pt x="7980" y="6939"/>
                  </a:lnTo>
                  <a:lnTo>
                    <a:pt x="8057" y="6322"/>
                  </a:lnTo>
                  <a:lnTo>
                    <a:pt x="8096" y="5725"/>
                  </a:lnTo>
                  <a:lnTo>
                    <a:pt x="8134" y="5147"/>
                  </a:lnTo>
                  <a:lnTo>
                    <a:pt x="8192" y="4067"/>
                  </a:lnTo>
                  <a:lnTo>
                    <a:pt x="8192" y="3065"/>
                  </a:lnTo>
                  <a:lnTo>
                    <a:pt x="8153" y="2159"/>
                  </a:lnTo>
                  <a:lnTo>
                    <a:pt x="8096" y="1369"/>
                  </a:lnTo>
                  <a:lnTo>
                    <a:pt x="8038" y="694"/>
                  </a:lnTo>
                  <a:lnTo>
                    <a:pt x="8019" y="579"/>
                  </a:lnTo>
                  <a:lnTo>
                    <a:pt x="7980" y="482"/>
                  </a:lnTo>
                  <a:lnTo>
                    <a:pt x="7922" y="386"/>
                  </a:lnTo>
                  <a:lnTo>
                    <a:pt x="7864" y="289"/>
                  </a:lnTo>
                  <a:lnTo>
                    <a:pt x="7807" y="212"/>
                  </a:lnTo>
                  <a:lnTo>
                    <a:pt x="7729" y="155"/>
                  </a:lnTo>
                  <a:lnTo>
                    <a:pt x="7633" y="97"/>
                  </a:lnTo>
                  <a:lnTo>
                    <a:pt x="7537" y="58"/>
                  </a:lnTo>
                  <a:lnTo>
                    <a:pt x="7440" y="20"/>
                  </a:lnTo>
                  <a:lnTo>
                    <a:pt x="73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7390338" y="3207838"/>
              <a:ext cx="95450" cy="289625"/>
            </a:xfrm>
            <a:custGeom>
              <a:avLst/>
              <a:gdLst/>
              <a:ahLst/>
              <a:cxnLst/>
              <a:rect l="l" t="t" r="r" b="b"/>
              <a:pathLst>
                <a:path w="3818" h="11585" extrusionOk="0">
                  <a:moveTo>
                    <a:pt x="3663" y="1"/>
                  </a:moveTo>
                  <a:lnTo>
                    <a:pt x="3605" y="20"/>
                  </a:lnTo>
                  <a:lnTo>
                    <a:pt x="3566" y="59"/>
                  </a:lnTo>
                  <a:lnTo>
                    <a:pt x="3528" y="97"/>
                  </a:lnTo>
                  <a:lnTo>
                    <a:pt x="3239" y="926"/>
                  </a:lnTo>
                  <a:lnTo>
                    <a:pt x="2776" y="2333"/>
                  </a:lnTo>
                  <a:lnTo>
                    <a:pt x="1620" y="6072"/>
                  </a:lnTo>
                  <a:lnTo>
                    <a:pt x="1" y="11392"/>
                  </a:lnTo>
                  <a:lnTo>
                    <a:pt x="1" y="11450"/>
                  </a:lnTo>
                  <a:lnTo>
                    <a:pt x="20" y="11508"/>
                  </a:lnTo>
                  <a:lnTo>
                    <a:pt x="59" y="11546"/>
                  </a:lnTo>
                  <a:lnTo>
                    <a:pt x="97" y="11585"/>
                  </a:lnTo>
                  <a:lnTo>
                    <a:pt x="193" y="11585"/>
                  </a:lnTo>
                  <a:lnTo>
                    <a:pt x="232" y="11565"/>
                  </a:lnTo>
                  <a:lnTo>
                    <a:pt x="271" y="11527"/>
                  </a:lnTo>
                  <a:lnTo>
                    <a:pt x="290" y="11488"/>
                  </a:lnTo>
                  <a:lnTo>
                    <a:pt x="1870" y="6284"/>
                  </a:lnTo>
                  <a:lnTo>
                    <a:pt x="3046" y="2487"/>
                  </a:lnTo>
                  <a:lnTo>
                    <a:pt x="3509" y="1061"/>
                  </a:lnTo>
                  <a:lnTo>
                    <a:pt x="3798" y="213"/>
                  </a:lnTo>
                  <a:lnTo>
                    <a:pt x="3817" y="155"/>
                  </a:lnTo>
                  <a:lnTo>
                    <a:pt x="3798" y="97"/>
                  </a:lnTo>
                  <a:lnTo>
                    <a:pt x="3778" y="59"/>
                  </a:lnTo>
                  <a:lnTo>
                    <a:pt x="3721" y="20"/>
                  </a:lnTo>
                  <a:lnTo>
                    <a:pt x="3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7187963" y="2662388"/>
              <a:ext cx="265525" cy="915550"/>
            </a:xfrm>
            <a:custGeom>
              <a:avLst/>
              <a:gdLst/>
              <a:ahLst/>
              <a:cxnLst/>
              <a:rect l="l" t="t" r="r" b="b"/>
              <a:pathLst>
                <a:path w="10621" h="36622" extrusionOk="0">
                  <a:moveTo>
                    <a:pt x="7344" y="0"/>
                  </a:moveTo>
                  <a:lnTo>
                    <a:pt x="7209" y="39"/>
                  </a:lnTo>
                  <a:lnTo>
                    <a:pt x="7093" y="77"/>
                  </a:lnTo>
                  <a:lnTo>
                    <a:pt x="6978" y="135"/>
                  </a:lnTo>
                  <a:lnTo>
                    <a:pt x="6881" y="212"/>
                  </a:lnTo>
                  <a:lnTo>
                    <a:pt x="6785" y="309"/>
                  </a:lnTo>
                  <a:lnTo>
                    <a:pt x="6708" y="424"/>
                  </a:lnTo>
                  <a:lnTo>
                    <a:pt x="6110" y="1446"/>
                  </a:lnTo>
                  <a:lnTo>
                    <a:pt x="5783" y="2043"/>
                  </a:lnTo>
                  <a:lnTo>
                    <a:pt x="5436" y="2699"/>
                  </a:lnTo>
                  <a:lnTo>
                    <a:pt x="5070" y="3393"/>
                  </a:lnTo>
                  <a:lnTo>
                    <a:pt x="4703" y="4144"/>
                  </a:lnTo>
                  <a:lnTo>
                    <a:pt x="4318" y="4954"/>
                  </a:lnTo>
                  <a:lnTo>
                    <a:pt x="3933" y="5802"/>
                  </a:lnTo>
                  <a:lnTo>
                    <a:pt x="3547" y="6688"/>
                  </a:lnTo>
                  <a:lnTo>
                    <a:pt x="3162" y="7633"/>
                  </a:lnTo>
                  <a:lnTo>
                    <a:pt x="2795" y="8635"/>
                  </a:lnTo>
                  <a:lnTo>
                    <a:pt x="2429" y="9657"/>
                  </a:lnTo>
                  <a:lnTo>
                    <a:pt x="2082" y="10736"/>
                  </a:lnTo>
                  <a:lnTo>
                    <a:pt x="1735" y="11835"/>
                  </a:lnTo>
                  <a:lnTo>
                    <a:pt x="1427" y="12991"/>
                  </a:lnTo>
                  <a:lnTo>
                    <a:pt x="1118" y="14167"/>
                  </a:lnTo>
                  <a:lnTo>
                    <a:pt x="868" y="15381"/>
                  </a:lnTo>
                  <a:lnTo>
                    <a:pt x="617" y="16634"/>
                  </a:lnTo>
                  <a:lnTo>
                    <a:pt x="425" y="17906"/>
                  </a:lnTo>
                  <a:lnTo>
                    <a:pt x="251" y="19217"/>
                  </a:lnTo>
                  <a:lnTo>
                    <a:pt x="116" y="20547"/>
                  </a:lnTo>
                  <a:lnTo>
                    <a:pt x="78" y="21221"/>
                  </a:lnTo>
                  <a:lnTo>
                    <a:pt x="39" y="21915"/>
                  </a:lnTo>
                  <a:lnTo>
                    <a:pt x="20" y="22609"/>
                  </a:lnTo>
                  <a:lnTo>
                    <a:pt x="1" y="23303"/>
                  </a:lnTo>
                  <a:lnTo>
                    <a:pt x="1" y="23997"/>
                  </a:lnTo>
                  <a:lnTo>
                    <a:pt x="20" y="24710"/>
                  </a:lnTo>
                  <a:lnTo>
                    <a:pt x="39" y="25423"/>
                  </a:lnTo>
                  <a:lnTo>
                    <a:pt x="78" y="26136"/>
                  </a:lnTo>
                  <a:lnTo>
                    <a:pt x="135" y="26869"/>
                  </a:lnTo>
                  <a:lnTo>
                    <a:pt x="213" y="27582"/>
                  </a:lnTo>
                  <a:lnTo>
                    <a:pt x="290" y="28314"/>
                  </a:lnTo>
                  <a:lnTo>
                    <a:pt x="386" y="29066"/>
                  </a:lnTo>
                  <a:lnTo>
                    <a:pt x="502" y="29798"/>
                  </a:lnTo>
                  <a:lnTo>
                    <a:pt x="637" y="30550"/>
                  </a:lnTo>
                  <a:lnTo>
                    <a:pt x="791" y="31282"/>
                  </a:lnTo>
                  <a:lnTo>
                    <a:pt x="964" y="32034"/>
                  </a:lnTo>
                  <a:lnTo>
                    <a:pt x="1138" y="32805"/>
                  </a:lnTo>
                  <a:lnTo>
                    <a:pt x="1350" y="33557"/>
                  </a:lnTo>
                  <a:lnTo>
                    <a:pt x="1562" y="34309"/>
                  </a:lnTo>
                  <a:lnTo>
                    <a:pt x="1793" y="35080"/>
                  </a:lnTo>
                  <a:lnTo>
                    <a:pt x="2063" y="35850"/>
                  </a:lnTo>
                  <a:lnTo>
                    <a:pt x="2333" y="36621"/>
                  </a:lnTo>
                  <a:lnTo>
                    <a:pt x="5686" y="36621"/>
                  </a:lnTo>
                  <a:lnTo>
                    <a:pt x="5802" y="36429"/>
                  </a:lnTo>
                  <a:lnTo>
                    <a:pt x="6072" y="35889"/>
                  </a:lnTo>
                  <a:lnTo>
                    <a:pt x="6477" y="35002"/>
                  </a:lnTo>
                  <a:lnTo>
                    <a:pt x="6727" y="34443"/>
                  </a:lnTo>
                  <a:lnTo>
                    <a:pt x="6997" y="33807"/>
                  </a:lnTo>
                  <a:lnTo>
                    <a:pt x="7286" y="33094"/>
                  </a:lnTo>
                  <a:lnTo>
                    <a:pt x="7595" y="32304"/>
                  </a:lnTo>
                  <a:lnTo>
                    <a:pt x="7903" y="31437"/>
                  </a:lnTo>
                  <a:lnTo>
                    <a:pt x="8211" y="30492"/>
                  </a:lnTo>
                  <a:lnTo>
                    <a:pt x="8520" y="29509"/>
                  </a:lnTo>
                  <a:lnTo>
                    <a:pt x="8828" y="28430"/>
                  </a:lnTo>
                  <a:lnTo>
                    <a:pt x="9137" y="27312"/>
                  </a:lnTo>
                  <a:lnTo>
                    <a:pt x="9406" y="26117"/>
                  </a:lnTo>
                  <a:lnTo>
                    <a:pt x="9676" y="24864"/>
                  </a:lnTo>
                  <a:lnTo>
                    <a:pt x="9927" y="23573"/>
                  </a:lnTo>
                  <a:lnTo>
                    <a:pt x="10139" y="22204"/>
                  </a:lnTo>
                  <a:lnTo>
                    <a:pt x="10312" y="20797"/>
                  </a:lnTo>
                  <a:lnTo>
                    <a:pt x="10466" y="19332"/>
                  </a:lnTo>
                  <a:lnTo>
                    <a:pt x="10524" y="18581"/>
                  </a:lnTo>
                  <a:lnTo>
                    <a:pt x="10563" y="17829"/>
                  </a:lnTo>
                  <a:lnTo>
                    <a:pt x="10601" y="17058"/>
                  </a:lnTo>
                  <a:lnTo>
                    <a:pt x="10621" y="16268"/>
                  </a:lnTo>
                  <a:lnTo>
                    <a:pt x="10621" y="15478"/>
                  </a:lnTo>
                  <a:lnTo>
                    <a:pt x="10621" y="14687"/>
                  </a:lnTo>
                  <a:lnTo>
                    <a:pt x="10601" y="13859"/>
                  </a:lnTo>
                  <a:lnTo>
                    <a:pt x="10582" y="13049"/>
                  </a:lnTo>
                  <a:lnTo>
                    <a:pt x="10544" y="12201"/>
                  </a:lnTo>
                  <a:lnTo>
                    <a:pt x="10466" y="11372"/>
                  </a:lnTo>
                  <a:lnTo>
                    <a:pt x="10389" y="10524"/>
                  </a:lnTo>
                  <a:lnTo>
                    <a:pt x="10312" y="9657"/>
                  </a:lnTo>
                  <a:lnTo>
                    <a:pt x="10197" y="8789"/>
                  </a:lnTo>
                  <a:lnTo>
                    <a:pt x="10062" y="7903"/>
                  </a:lnTo>
                  <a:lnTo>
                    <a:pt x="9927" y="7016"/>
                  </a:lnTo>
                  <a:lnTo>
                    <a:pt x="9753" y="6130"/>
                  </a:lnTo>
                  <a:lnTo>
                    <a:pt x="9580" y="5224"/>
                  </a:lnTo>
                  <a:lnTo>
                    <a:pt x="9368" y="4318"/>
                  </a:lnTo>
                  <a:lnTo>
                    <a:pt x="9156" y="3412"/>
                  </a:lnTo>
                  <a:lnTo>
                    <a:pt x="8905" y="2487"/>
                  </a:lnTo>
                  <a:lnTo>
                    <a:pt x="8635" y="1562"/>
                  </a:lnTo>
                  <a:lnTo>
                    <a:pt x="8346" y="617"/>
                  </a:lnTo>
                  <a:lnTo>
                    <a:pt x="8288" y="482"/>
                  </a:lnTo>
                  <a:lnTo>
                    <a:pt x="8231" y="367"/>
                  </a:lnTo>
                  <a:lnTo>
                    <a:pt x="8134" y="270"/>
                  </a:lnTo>
                  <a:lnTo>
                    <a:pt x="8057" y="174"/>
                  </a:lnTo>
                  <a:lnTo>
                    <a:pt x="7942" y="116"/>
                  </a:lnTo>
                  <a:lnTo>
                    <a:pt x="7826" y="58"/>
                  </a:lnTo>
                  <a:lnTo>
                    <a:pt x="7710" y="20"/>
                  </a:lnTo>
                  <a:lnTo>
                    <a:pt x="7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7278563" y="2871513"/>
              <a:ext cx="78550" cy="643300"/>
            </a:xfrm>
            <a:custGeom>
              <a:avLst/>
              <a:gdLst/>
              <a:ahLst/>
              <a:cxnLst/>
              <a:rect l="l" t="t" r="r" b="b"/>
              <a:pathLst>
                <a:path w="3142" h="25732" extrusionOk="0">
                  <a:moveTo>
                    <a:pt x="2949" y="0"/>
                  </a:moveTo>
                  <a:lnTo>
                    <a:pt x="2891" y="20"/>
                  </a:lnTo>
                  <a:lnTo>
                    <a:pt x="2853" y="77"/>
                  </a:lnTo>
                  <a:lnTo>
                    <a:pt x="2833" y="135"/>
                  </a:lnTo>
                  <a:lnTo>
                    <a:pt x="0" y="25558"/>
                  </a:lnTo>
                  <a:lnTo>
                    <a:pt x="19" y="25616"/>
                  </a:lnTo>
                  <a:lnTo>
                    <a:pt x="39" y="25674"/>
                  </a:lnTo>
                  <a:lnTo>
                    <a:pt x="77" y="25712"/>
                  </a:lnTo>
                  <a:lnTo>
                    <a:pt x="135" y="25732"/>
                  </a:lnTo>
                  <a:lnTo>
                    <a:pt x="212" y="25732"/>
                  </a:lnTo>
                  <a:lnTo>
                    <a:pt x="251" y="25693"/>
                  </a:lnTo>
                  <a:lnTo>
                    <a:pt x="289" y="25654"/>
                  </a:lnTo>
                  <a:lnTo>
                    <a:pt x="309" y="25597"/>
                  </a:lnTo>
                  <a:lnTo>
                    <a:pt x="3142" y="155"/>
                  </a:lnTo>
                  <a:lnTo>
                    <a:pt x="3123" y="97"/>
                  </a:lnTo>
                  <a:lnTo>
                    <a:pt x="3103" y="58"/>
                  </a:lnTo>
                  <a:lnTo>
                    <a:pt x="3065" y="20"/>
                  </a:lnTo>
                  <a:lnTo>
                    <a:pt x="300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6949438" y="2778988"/>
              <a:ext cx="276625" cy="811950"/>
            </a:xfrm>
            <a:custGeom>
              <a:avLst/>
              <a:gdLst/>
              <a:ahLst/>
              <a:cxnLst/>
              <a:rect l="l" t="t" r="r" b="b"/>
              <a:pathLst>
                <a:path w="11065" h="32478" extrusionOk="0">
                  <a:moveTo>
                    <a:pt x="2121" y="1"/>
                  </a:moveTo>
                  <a:lnTo>
                    <a:pt x="2005" y="39"/>
                  </a:lnTo>
                  <a:lnTo>
                    <a:pt x="1890" y="59"/>
                  </a:lnTo>
                  <a:lnTo>
                    <a:pt x="1793" y="116"/>
                  </a:lnTo>
                  <a:lnTo>
                    <a:pt x="1697" y="174"/>
                  </a:lnTo>
                  <a:lnTo>
                    <a:pt x="1620" y="251"/>
                  </a:lnTo>
                  <a:lnTo>
                    <a:pt x="1562" y="348"/>
                  </a:lnTo>
                  <a:lnTo>
                    <a:pt x="1504" y="444"/>
                  </a:lnTo>
                  <a:lnTo>
                    <a:pt x="1466" y="540"/>
                  </a:lnTo>
                  <a:lnTo>
                    <a:pt x="1234" y="1562"/>
                  </a:lnTo>
                  <a:lnTo>
                    <a:pt x="1022" y="2583"/>
                  </a:lnTo>
                  <a:lnTo>
                    <a:pt x="830" y="3566"/>
                  </a:lnTo>
                  <a:lnTo>
                    <a:pt x="675" y="4530"/>
                  </a:lnTo>
                  <a:lnTo>
                    <a:pt x="521" y="5494"/>
                  </a:lnTo>
                  <a:lnTo>
                    <a:pt x="406" y="6419"/>
                  </a:lnTo>
                  <a:lnTo>
                    <a:pt x="290" y="7344"/>
                  </a:lnTo>
                  <a:lnTo>
                    <a:pt x="194" y="8250"/>
                  </a:lnTo>
                  <a:lnTo>
                    <a:pt x="136" y="9117"/>
                  </a:lnTo>
                  <a:lnTo>
                    <a:pt x="78" y="9985"/>
                  </a:lnTo>
                  <a:lnTo>
                    <a:pt x="39" y="10833"/>
                  </a:lnTo>
                  <a:lnTo>
                    <a:pt x="20" y="11681"/>
                  </a:lnTo>
                  <a:lnTo>
                    <a:pt x="1" y="12490"/>
                  </a:lnTo>
                  <a:lnTo>
                    <a:pt x="20" y="13281"/>
                  </a:lnTo>
                  <a:lnTo>
                    <a:pt x="39" y="14071"/>
                  </a:lnTo>
                  <a:lnTo>
                    <a:pt x="78" y="14823"/>
                  </a:lnTo>
                  <a:lnTo>
                    <a:pt x="116" y="15574"/>
                  </a:lnTo>
                  <a:lnTo>
                    <a:pt x="194" y="16307"/>
                  </a:lnTo>
                  <a:lnTo>
                    <a:pt x="271" y="17020"/>
                  </a:lnTo>
                  <a:lnTo>
                    <a:pt x="348" y="17714"/>
                  </a:lnTo>
                  <a:lnTo>
                    <a:pt x="444" y="18388"/>
                  </a:lnTo>
                  <a:lnTo>
                    <a:pt x="540" y="19063"/>
                  </a:lnTo>
                  <a:lnTo>
                    <a:pt x="656" y="19699"/>
                  </a:lnTo>
                  <a:lnTo>
                    <a:pt x="791" y="20335"/>
                  </a:lnTo>
                  <a:lnTo>
                    <a:pt x="1061" y="21549"/>
                  </a:lnTo>
                  <a:lnTo>
                    <a:pt x="1369" y="22687"/>
                  </a:lnTo>
                  <a:lnTo>
                    <a:pt x="1697" y="23766"/>
                  </a:lnTo>
                  <a:lnTo>
                    <a:pt x="2044" y="24768"/>
                  </a:lnTo>
                  <a:lnTo>
                    <a:pt x="2410" y="25732"/>
                  </a:lnTo>
                  <a:lnTo>
                    <a:pt x="2776" y="26618"/>
                  </a:lnTo>
                  <a:lnTo>
                    <a:pt x="3162" y="27428"/>
                  </a:lnTo>
                  <a:lnTo>
                    <a:pt x="3528" y="28180"/>
                  </a:lnTo>
                  <a:lnTo>
                    <a:pt x="3913" y="28874"/>
                  </a:lnTo>
                  <a:lnTo>
                    <a:pt x="4280" y="29510"/>
                  </a:lnTo>
                  <a:lnTo>
                    <a:pt x="4627" y="30088"/>
                  </a:lnTo>
                  <a:lnTo>
                    <a:pt x="4974" y="30589"/>
                  </a:lnTo>
                  <a:lnTo>
                    <a:pt x="5282" y="31032"/>
                  </a:lnTo>
                  <a:lnTo>
                    <a:pt x="5571" y="31418"/>
                  </a:lnTo>
                  <a:lnTo>
                    <a:pt x="6053" y="32015"/>
                  </a:lnTo>
                  <a:lnTo>
                    <a:pt x="6361" y="32362"/>
                  </a:lnTo>
                  <a:lnTo>
                    <a:pt x="6477" y="32478"/>
                  </a:lnTo>
                  <a:lnTo>
                    <a:pt x="10833" y="31765"/>
                  </a:lnTo>
                  <a:lnTo>
                    <a:pt x="10891" y="31071"/>
                  </a:lnTo>
                  <a:lnTo>
                    <a:pt x="10949" y="30377"/>
                  </a:lnTo>
                  <a:lnTo>
                    <a:pt x="11026" y="28989"/>
                  </a:lnTo>
                  <a:lnTo>
                    <a:pt x="11064" y="27640"/>
                  </a:lnTo>
                  <a:lnTo>
                    <a:pt x="11045" y="26291"/>
                  </a:lnTo>
                  <a:lnTo>
                    <a:pt x="11006" y="24980"/>
                  </a:lnTo>
                  <a:lnTo>
                    <a:pt x="10910" y="23670"/>
                  </a:lnTo>
                  <a:lnTo>
                    <a:pt x="10794" y="22397"/>
                  </a:lnTo>
                  <a:lnTo>
                    <a:pt x="10640" y="21145"/>
                  </a:lnTo>
                  <a:lnTo>
                    <a:pt x="10447" y="19911"/>
                  </a:lnTo>
                  <a:lnTo>
                    <a:pt x="10235" y="18697"/>
                  </a:lnTo>
                  <a:lnTo>
                    <a:pt x="9985" y="17521"/>
                  </a:lnTo>
                  <a:lnTo>
                    <a:pt x="9734" y="16365"/>
                  </a:lnTo>
                  <a:lnTo>
                    <a:pt x="9445" y="15227"/>
                  </a:lnTo>
                  <a:lnTo>
                    <a:pt x="9137" y="14129"/>
                  </a:lnTo>
                  <a:lnTo>
                    <a:pt x="8809" y="13069"/>
                  </a:lnTo>
                  <a:lnTo>
                    <a:pt x="8462" y="12028"/>
                  </a:lnTo>
                  <a:lnTo>
                    <a:pt x="8115" y="11006"/>
                  </a:lnTo>
                  <a:lnTo>
                    <a:pt x="7749" y="10043"/>
                  </a:lnTo>
                  <a:lnTo>
                    <a:pt x="7383" y="9098"/>
                  </a:lnTo>
                  <a:lnTo>
                    <a:pt x="7017" y="8192"/>
                  </a:lnTo>
                  <a:lnTo>
                    <a:pt x="6631" y="7306"/>
                  </a:lnTo>
                  <a:lnTo>
                    <a:pt x="6265" y="6477"/>
                  </a:lnTo>
                  <a:lnTo>
                    <a:pt x="5879" y="5687"/>
                  </a:lnTo>
                  <a:lnTo>
                    <a:pt x="5513" y="4916"/>
                  </a:lnTo>
                  <a:lnTo>
                    <a:pt x="5147" y="4202"/>
                  </a:lnTo>
                  <a:lnTo>
                    <a:pt x="4781" y="3509"/>
                  </a:lnTo>
                  <a:lnTo>
                    <a:pt x="4087" y="2275"/>
                  </a:lnTo>
                  <a:lnTo>
                    <a:pt x="3470" y="1234"/>
                  </a:lnTo>
                  <a:lnTo>
                    <a:pt x="2930" y="348"/>
                  </a:lnTo>
                  <a:lnTo>
                    <a:pt x="2853" y="251"/>
                  </a:lnTo>
                  <a:lnTo>
                    <a:pt x="2757" y="174"/>
                  </a:lnTo>
                  <a:lnTo>
                    <a:pt x="2680" y="116"/>
                  </a:lnTo>
                  <a:lnTo>
                    <a:pt x="2564" y="59"/>
                  </a:lnTo>
                  <a:lnTo>
                    <a:pt x="2449" y="20"/>
                  </a:lnTo>
                  <a:lnTo>
                    <a:pt x="2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7007738" y="2998713"/>
              <a:ext cx="141700" cy="517075"/>
            </a:xfrm>
            <a:custGeom>
              <a:avLst/>
              <a:gdLst/>
              <a:ahLst/>
              <a:cxnLst/>
              <a:rect l="l" t="t" r="r" b="b"/>
              <a:pathLst>
                <a:path w="5668" h="20683" extrusionOk="0">
                  <a:moveTo>
                    <a:pt x="117" y="1"/>
                  </a:moveTo>
                  <a:lnTo>
                    <a:pt x="59" y="20"/>
                  </a:lnTo>
                  <a:lnTo>
                    <a:pt x="20" y="78"/>
                  </a:lnTo>
                  <a:lnTo>
                    <a:pt x="1" y="116"/>
                  </a:lnTo>
                  <a:lnTo>
                    <a:pt x="20" y="174"/>
                  </a:lnTo>
                  <a:lnTo>
                    <a:pt x="5379" y="20566"/>
                  </a:lnTo>
                  <a:lnTo>
                    <a:pt x="5398" y="20605"/>
                  </a:lnTo>
                  <a:lnTo>
                    <a:pt x="5436" y="20644"/>
                  </a:lnTo>
                  <a:lnTo>
                    <a:pt x="5475" y="20663"/>
                  </a:lnTo>
                  <a:lnTo>
                    <a:pt x="5533" y="20682"/>
                  </a:lnTo>
                  <a:lnTo>
                    <a:pt x="5571" y="20663"/>
                  </a:lnTo>
                  <a:lnTo>
                    <a:pt x="5610" y="20644"/>
                  </a:lnTo>
                  <a:lnTo>
                    <a:pt x="5648" y="20605"/>
                  </a:lnTo>
                  <a:lnTo>
                    <a:pt x="5668" y="20547"/>
                  </a:lnTo>
                  <a:lnTo>
                    <a:pt x="5668" y="20489"/>
                  </a:lnTo>
                  <a:lnTo>
                    <a:pt x="309" y="116"/>
                  </a:lnTo>
                  <a:lnTo>
                    <a:pt x="271" y="59"/>
                  </a:lnTo>
                  <a:lnTo>
                    <a:pt x="232" y="20"/>
                  </a:lnTo>
                  <a:lnTo>
                    <a:pt x="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6966788" y="3517688"/>
              <a:ext cx="558975" cy="711225"/>
            </a:xfrm>
            <a:custGeom>
              <a:avLst/>
              <a:gdLst/>
              <a:ahLst/>
              <a:cxnLst/>
              <a:rect l="l" t="t" r="r" b="b"/>
              <a:pathLst>
                <a:path w="22359" h="28449" extrusionOk="0">
                  <a:moveTo>
                    <a:pt x="22359" y="0"/>
                  </a:moveTo>
                  <a:lnTo>
                    <a:pt x="22350" y="89"/>
                  </a:lnTo>
                  <a:lnTo>
                    <a:pt x="22350" y="89"/>
                  </a:lnTo>
                  <a:lnTo>
                    <a:pt x="22359" y="77"/>
                  </a:lnTo>
                  <a:lnTo>
                    <a:pt x="22359" y="0"/>
                  </a:lnTo>
                  <a:close/>
                  <a:moveTo>
                    <a:pt x="1" y="0"/>
                  </a:moveTo>
                  <a:lnTo>
                    <a:pt x="2757" y="27466"/>
                  </a:lnTo>
                  <a:lnTo>
                    <a:pt x="2757" y="27485"/>
                  </a:lnTo>
                  <a:lnTo>
                    <a:pt x="2795" y="27524"/>
                  </a:lnTo>
                  <a:lnTo>
                    <a:pt x="2930" y="27582"/>
                  </a:lnTo>
                  <a:lnTo>
                    <a:pt x="3123" y="27659"/>
                  </a:lnTo>
                  <a:lnTo>
                    <a:pt x="3412" y="27755"/>
                  </a:lnTo>
                  <a:lnTo>
                    <a:pt x="3778" y="27832"/>
                  </a:lnTo>
                  <a:lnTo>
                    <a:pt x="4183" y="27909"/>
                  </a:lnTo>
                  <a:lnTo>
                    <a:pt x="4684" y="27986"/>
                  </a:lnTo>
                  <a:lnTo>
                    <a:pt x="5224" y="28064"/>
                  </a:lnTo>
                  <a:lnTo>
                    <a:pt x="6477" y="28218"/>
                  </a:lnTo>
                  <a:lnTo>
                    <a:pt x="7171" y="28276"/>
                  </a:lnTo>
                  <a:lnTo>
                    <a:pt x="7903" y="28333"/>
                  </a:lnTo>
                  <a:lnTo>
                    <a:pt x="8674" y="28391"/>
                  </a:lnTo>
                  <a:lnTo>
                    <a:pt x="9484" y="28410"/>
                  </a:lnTo>
                  <a:lnTo>
                    <a:pt x="10312" y="28449"/>
                  </a:lnTo>
                  <a:lnTo>
                    <a:pt x="12047" y="28449"/>
                  </a:lnTo>
                  <a:lnTo>
                    <a:pt x="12876" y="28410"/>
                  </a:lnTo>
                  <a:lnTo>
                    <a:pt x="13685" y="28391"/>
                  </a:lnTo>
                  <a:lnTo>
                    <a:pt x="14456" y="28333"/>
                  </a:lnTo>
                  <a:lnTo>
                    <a:pt x="15208" y="28276"/>
                  </a:lnTo>
                  <a:lnTo>
                    <a:pt x="15902" y="28218"/>
                  </a:lnTo>
                  <a:lnTo>
                    <a:pt x="17135" y="28064"/>
                  </a:lnTo>
                  <a:lnTo>
                    <a:pt x="17694" y="27986"/>
                  </a:lnTo>
                  <a:lnTo>
                    <a:pt x="18176" y="27909"/>
                  </a:lnTo>
                  <a:lnTo>
                    <a:pt x="18600" y="27832"/>
                  </a:lnTo>
                  <a:lnTo>
                    <a:pt x="18947" y="27755"/>
                  </a:lnTo>
                  <a:lnTo>
                    <a:pt x="19236" y="27659"/>
                  </a:lnTo>
                  <a:lnTo>
                    <a:pt x="19448" y="27582"/>
                  </a:lnTo>
                  <a:lnTo>
                    <a:pt x="19564" y="27524"/>
                  </a:lnTo>
                  <a:lnTo>
                    <a:pt x="19603" y="27485"/>
                  </a:lnTo>
                  <a:lnTo>
                    <a:pt x="19622" y="27466"/>
                  </a:lnTo>
                  <a:lnTo>
                    <a:pt x="22350" y="89"/>
                  </a:lnTo>
                  <a:lnTo>
                    <a:pt x="22350" y="89"/>
                  </a:lnTo>
                  <a:lnTo>
                    <a:pt x="22301" y="154"/>
                  </a:lnTo>
                  <a:lnTo>
                    <a:pt x="22243" y="231"/>
                  </a:lnTo>
                  <a:lnTo>
                    <a:pt x="22147" y="309"/>
                  </a:lnTo>
                  <a:lnTo>
                    <a:pt x="22012" y="386"/>
                  </a:lnTo>
                  <a:lnTo>
                    <a:pt x="21858" y="463"/>
                  </a:lnTo>
                  <a:lnTo>
                    <a:pt x="21491" y="617"/>
                  </a:lnTo>
                  <a:lnTo>
                    <a:pt x="21010" y="752"/>
                  </a:lnTo>
                  <a:lnTo>
                    <a:pt x="20451" y="868"/>
                  </a:lnTo>
                  <a:lnTo>
                    <a:pt x="19815" y="1002"/>
                  </a:lnTo>
                  <a:lnTo>
                    <a:pt x="19082" y="1118"/>
                  </a:lnTo>
                  <a:lnTo>
                    <a:pt x="18292" y="1214"/>
                  </a:lnTo>
                  <a:lnTo>
                    <a:pt x="17444" y="1311"/>
                  </a:lnTo>
                  <a:lnTo>
                    <a:pt x="16519" y="1388"/>
                  </a:lnTo>
                  <a:lnTo>
                    <a:pt x="15536" y="1446"/>
                  </a:lnTo>
                  <a:lnTo>
                    <a:pt x="14514" y="1504"/>
                  </a:lnTo>
                  <a:lnTo>
                    <a:pt x="13435" y="1542"/>
                  </a:lnTo>
                  <a:lnTo>
                    <a:pt x="12317" y="1561"/>
                  </a:lnTo>
                  <a:lnTo>
                    <a:pt x="11180" y="1581"/>
                  </a:lnTo>
                  <a:lnTo>
                    <a:pt x="10043" y="1561"/>
                  </a:lnTo>
                  <a:lnTo>
                    <a:pt x="8925" y="1542"/>
                  </a:lnTo>
                  <a:lnTo>
                    <a:pt x="7865" y="1504"/>
                  </a:lnTo>
                  <a:lnTo>
                    <a:pt x="6824" y="1446"/>
                  </a:lnTo>
                  <a:lnTo>
                    <a:pt x="5860" y="1388"/>
                  </a:lnTo>
                  <a:lnTo>
                    <a:pt x="4935" y="1311"/>
                  </a:lnTo>
                  <a:lnTo>
                    <a:pt x="4068" y="1214"/>
                  </a:lnTo>
                  <a:lnTo>
                    <a:pt x="3277" y="1118"/>
                  </a:lnTo>
                  <a:lnTo>
                    <a:pt x="2545" y="1002"/>
                  </a:lnTo>
                  <a:lnTo>
                    <a:pt x="1909" y="868"/>
                  </a:lnTo>
                  <a:lnTo>
                    <a:pt x="1350" y="752"/>
                  </a:lnTo>
                  <a:lnTo>
                    <a:pt x="887" y="617"/>
                  </a:lnTo>
                  <a:lnTo>
                    <a:pt x="502" y="463"/>
                  </a:lnTo>
                  <a:lnTo>
                    <a:pt x="348" y="386"/>
                  </a:lnTo>
                  <a:lnTo>
                    <a:pt x="232" y="309"/>
                  </a:lnTo>
                  <a:lnTo>
                    <a:pt x="136" y="231"/>
                  </a:lnTo>
                  <a:lnTo>
                    <a:pt x="59" y="154"/>
                  </a:lnTo>
                  <a:lnTo>
                    <a:pt x="20" y="7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19" name="Google Shape;1119;p34"/>
          <p:cNvPicPr preferRelativeResize="0"/>
          <p:nvPr/>
        </p:nvPicPr>
        <p:blipFill>
          <a:blip r:embed="rId3">
            <a:alphaModFix/>
          </a:blip>
          <a:stretch>
            <a:fillRect/>
          </a:stretch>
        </p:blipFill>
        <p:spPr>
          <a:xfrm>
            <a:off x="1981288" y="1285872"/>
            <a:ext cx="5181425" cy="2840300"/>
          </a:xfrm>
          <a:prstGeom prst="rect">
            <a:avLst/>
          </a:prstGeom>
          <a:noFill/>
          <a:ln>
            <a:noFill/>
          </a:ln>
        </p:spPr>
      </p:pic>
      <p:cxnSp>
        <p:nvCxnSpPr>
          <p:cNvPr id="1120" name="Google Shape;1120;p34"/>
          <p:cNvCxnSpPr/>
          <p:nvPr/>
        </p:nvCxnSpPr>
        <p:spPr>
          <a:xfrm>
            <a:off x="2898675" y="2637125"/>
            <a:ext cx="21900" cy="566700"/>
          </a:xfrm>
          <a:prstGeom prst="straightConnector1">
            <a:avLst/>
          </a:prstGeom>
          <a:noFill/>
          <a:ln w="9525" cap="flat" cmpd="sng">
            <a:solidFill>
              <a:schemeClr val="dk2"/>
            </a:solidFill>
            <a:prstDash val="solid"/>
            <a:round/>
            <a:headEnd type="none" w="med" len="med"/>
            <a:tailEnd type="triangle" w="med" len="med"/>
          </a:ln>
        </p:spPr>
      </p:cxnSp>
      <p:cxnSp>
        <p:nvCxnSpPr>
          <p:cNvPr id="1121" name="Google Shape;1121;p34"/>
          <p:cNvCxnSpPr/>
          <p:nvPr/>
        </p:nvCxnSpPr>
        <p:spPr>
          <a:xfrm flipH="1">
            <a:off x="2920575" y="2593600"/>
            <a:ext cx="442500" cy="586800"/>
          </a:xfrm>
          <a:prstGeom prst="straightConnector1">
            <a:avLst/>
          </a:prstGeom>
          <a:noFill/>
          <a:ln w="9525" cap="flat" cmpd="sng">
            <a:solidFill>
              <a:schemeClr val="dk1"/>
            </a:solidFill>
            <a:prstDash val="solid"/>
            <a:round/>
            <a:headEnd type="none" w="med" len="med"/>
            <a:tailEnd type="triangle" w="med" len="med"/>
          </a:ln>
        </p:spPr>
      </p:cxnSp>
      <p:cxnSp>
        <p:nvCxnSpPr>
          <p:cNvPr id="1122" name="Google Shape;1122;p34"/>
          <p:cNvCxnSpPr/>
          <p:nvPr/>
        </p:nvCxnSpPr>
        <p:spPr>
          <a:xfrm rot="10800000">
            <a:off x="5485200" y="2608300"/>
            <a:ext cx="562800" cy="557400"/>
          </a:xfrm>
          <a:prstGeom prst="straightConnector1">
            <a:avLst/>
          </a:prstGeom>
          <a:noFill/>
          <a:ln w="9525" cap="flat" cmpd="sng">
            <a:solidFill>
              <a:schemeClr val="dk1"/>
            </a:solidFill>
            <a:prstDash val="solid"/>
            <a:round/>
            <a:headEnd type="none" w="med" len="med"/>
            <a:tailEnd type="triangle" w="med" len="med"/>
          </a:ln>
        </p:spPr>
      </p:cxnSp>
      <p:cxnSp>
        <p:nvCxnSpPr>
          <p:cNvPr id="1123" name="Google Shape;1123;p34"/>
          <p:cNvCxnSpPr/>
          <p:nvPr/>
        </p:nvCxnSpPr>
        <p:spPr>
          <a:xfrm rot="10800000">
            <a:off x="4304325" y="3498025"/>
            <a:ext cx="359700" cy="0"/>
          </a:xfrm>
          <a:prstGeom prst="straightConnector1">
            <a:avLst/>
          </a:prstGeom>
          <a:noFill/>
          <a:ln w="9525" cap="flat" cmpd="sng">
            <a:solidFill>
              <a:schemeClr val="dk1"/>
            </a:solidFill>
            <a:prstDash val="solid"/>
            <a:round/>
            <a:headEnd type="triangle" w="med" len="med"/>
            <a:tailEnd type="triangle" w="med" len="med"/>
          </a:ln>
        </p:spPr>
      </p:cxnSp>
      <p:cxnSp>
        <p:nvCxnSpPr>
          <p:cNvPr id="1124" name="Google Shape;1124;p34"/>
          <p:cNvCxnSpPr/>
          <p:nvPr/>
        </p:nvCxnSpPr>
        <p:spPr>
          <a:xfrm rot="10800000">
            <a:off x="4396325" y="2067525"/>
            <a:ext cx="174300" cy="12300"/>
          </a:xfrm>
          <a:prstGeom prst="straightConnector1">
            <a:avLst/>
          </a:prstGeom>
          <a:noFill/>
          <a:ln w="9525" cap="flat" cmpd="sng">
            <a:solidFill>
              <a:schemeClr val="dk2"/>
            </a:solidFill>
            <a:prstDash val="solid"/>
            <a:round/>
            <a:headEnd type="none" w="med" len="med"/>
            <a:tailEnd type="none" w="med" len="med"/>
          </a:ln>
        </p:spPr>
      </p:cxnSp>
      <p:cxnSp>
        <p:nvCxnSpPr>
          <p:cNvPr id="3" name="Straight Arrow Connector 2">
            <a:extLst>
              <a:ext uri="{FF2B5EF4-FFF2-40B4-BE49-F238E27FC236}">
                <a16:creationId xmlns:a16="http://schemas.microsoft.com/office/drawing/2014/main" id="{79D4C38C-B033-E2BA-5A55-4ED3DA6DB4C0}"/>
              </a:ext>
            </a:extLst>
          </p:cNvPr>
          <p:cNvCxnSpPr/>
          <p:nvPr/>
        </p:nvCxnSpPr>
        <p:spPr>
          <a:xfrm>
            <a:off x="4473150" y="2067525"/>
            <a:ext cx="0" cy="19561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35"/>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3" name="Picture 2">
            <a:extLst>
              <a:ext uri="{FF2B5EF4-FFF2-40B4-BE49-F238E27FC236}">
                <a16:creationId xmlns:a16="http://schemas.microsoft.com/office/drawing/2014/main" id="{025FA592-FDAB-2441-6F6E-5432B30E8D1F}"/>
              </a:ext>
            </a:extLst>
          </p:cNvPr>
          <p:cNvPicPr>
            <a:picLocks noChangeAspect="1"/>
          </p:cNvPicPr>
          <p:nvPr/>
        </p:nvPicPr>
        <p:blipFill>
          <a:blip r:embed="rId3"/>
          <a:stretch>
            <a:fillRect/>
          </a:stretch>
        </p:blipFill>
        <p:spPr>
          <a:xfrm>
            <a:off x="243840" y="582800"/>
            <a:ext cx="8656320" cy="40160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36"/>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1136" name="Google Shape;1136;p36"/>
          <p:cNvPicPr preferRelativeResize="0"/>
          <p:nvPr/>
        </p:nvPicPr>
        <p:blipFill>
          <a:blip r:embed="rId3">
            <a:alphaModFix/>
          </a:blip>
          <a:stretch>
            <a:fillRect/>
          </a:stretch>
        </p:blipFill>
        <p:spPr>
          <a:xfrm>
            <a:off x="233462" y="582800"/>
            <a:ext cx="8677075" cy="4255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37"/>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1142" name="Google Shape;1142;p37"/>
          <p:cNvPicPr preferRelativeResize="0"/>
          <p:nvPr/>
        </p:nvPicPr>
        <p:blipFill>
          <a:blip r:embed="rId3">
            <a:alphaModFix/>
          </a:blip>
          <a:stretch>
            <a:fillRect/>
          </a:stretch>
        </p:blipFill>
        <p:spPr>
          <a:xfrm>
            <a:off x="240753" y="582800"/>
            <a:ext cx="8662494" cy="4255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38"/>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1148" name="Google Shape;1148;p38"/>
          <p:cNvPicPr preferRelativeResize="0"/>
          <p:nvPr/>
        </p:nvPicPr>
        <p:blipFill>
          <a:blip r:embed="rId3">
            <a:alphaModFix/>
          </a:blip>
          <a:stretch>
            <a:fillRect/>
          </a:stretch>
        </p:blipFill>
        <p:spPr>
          <a:xfrm>
            <a:off x="195219" y="665752"/>
            <a:ext cx="8753562" cy="425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39"/>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3" name="Picture 2">
            <a:extLst>
              <a:ext uri="{FF2B5EF4-FFF2-40B4-BE49-F238E27FC236}">
                <a16:creationId xmlns:a16="http://schemas.microsoft.com/office/drawing/2014/main" id="{33418CBE-AD84-C7A5-DB07-779ED9A84473}"/>
              </a:ext>
            </a:extLst>
          </p:cNvPr>
          <p:cNvPicPr>
            <a:picLocks noChangeAspect="1"/>
          </p:cNvPicPr>
          <p:nvPr/>
        </p:nvPicPr>
        <p:blipFill>
          <a:blip r:embed="rId3"/>
          <a:stretch>
            <a:fillRect/>
          </a:stretch>
        </p:blipFill>
        <p:spPr>
          <a:xfrm>
            <a:off x="170688" y="663823"/>
            <a:ext cx="8802624" cy="40716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40"/>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3" name="Picture 2">
            <a:extLst>
              <a:ext uri="{FF2B5EF4-FFF2-40B4-BE49-F238E27FC236}">
                <a16:creationId xmlns:a16="http://schemas.microsoft.com/office/drawing/2014/main" id="{08A4F555-FA61-13C2-AE25-74995B55AB7D}"/>
              </a:ext>
            </a:extLst>
          </p:cNvPr>
          <p:cNvPicPr>
            <a:picLocks noChangeAspect="1"/>
          </p:cNvPicPr>
          <p:nvPr/>
        </p:nvPicPr>
        <p:blipFill>
          <a:blip r:embed="rId3"/>
          <a:stretch>
            <a:fillRect/>
          </a:stretch>
        </p:blipFill>
        <p:spPr>
          <a:xfrm>
            <a:off x="0" y="582800"/>
            <a:ext cx="9144000" cy="4228800"/>
          </a:xfrm>
          <a:prstGeom prst="rect">
            <a:avLst/>
          </a:prstGeom>
        </p:spPr>
      </p:pic>
      <p:pic>
        <p:nvPicPr>
          <p:cNvPr id="5" name="Picture 4">
            <a:extLst>
              <a:ext uri="{FF2B5EF4-FFF2-40B4-BE49-F238E27FC236}">
                <a16:creationId xmlns:a16="http://schemas.microsoft.com/office/drawing/2014/main" id="{2D06793A-2FDF-178C-FE3B-A86D8302AF59}"/>
              </a:ext>
            </a:extLst>
          </p:cNvPr>
          <p:cNvPicPr>
            <a:picLocks noChangeAspect="1"/>
          </p:cNvPicPr>
          <p:nvPr/>
        </p:nvPicPr>
        <p:blipFill>
          <a:blip r:embed="rId4"/>
          <a:stretch>
            <a:fillRect/>
          </a:stretch>
        </p:blipFill>
        <p:spPr>
          <a:xfrm>
            <a:off x="0" y="624610"/>
            <a:ext cx="9144000" cy="41869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43"/>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5" name="Picture 4">
            <a:extLst>
              <a:ext uri="{FF2B5EF4-FFF2-40B4-BE49-F238E27FC236}">
                <a16:creationId xmlns:a16="http://schemas.microsoft.com/office/drawing/2014/main" id="{B5D71A16-45DB-8FD7-E378-3D607F8B2EE1}"/>
              </a:ext>
            </a:extLst>
          </p:cNvPr>
          <p:cNvPicPr>
            <a:picLocks noChangeAspect="1"/>
          </p:cNvPicPr>
          <p:nvPr/>
        </p:nvPicPr>
        <p:blipFill>
          <a:blip r:embed="rId3"/>
          <a:stretch>
            <a:fillRect/>
          </a:stretch>
        </p:blipFill>
        <p:spPr>
          <a:xfrm>
            <a:off x="0" y="582800"/>
            <a:ext cx="9144000" cy="4197403"/>
          </a:xfrm>
          <a:prstGeom prst="rect">
            <a:avLst/>
          </a:prstGeom>
        </p:spPr>
      </p:pic>
    </p:spTree>
    <p:extLst>
      <p:ext uri="{BB962C8B-B14F-4D97-AF65-F5344CB8AC3E}">
        <p14:creationId xmlns:p14="http://schemas.microsoft.com/office/powerpoint/2010/main" val="1254720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1"/>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5" name="Picture 4">
            <a:extLst>
              <a:ext uri="{FF2B5EF4-FFF2-40B4-BE49-F238E27FC236}">
                <a16:creationId xmlns:a16="http://schemas.microsoft.com/office/drawing/2014/main" id="{87C76C32-9ECC-3253-89A8-A435E7BA433A}"/>
              </a:ext>
            </a:extLst>
          </p:cNvPr>
          <p:cNvPicPr>
            <a:picLocks noChangeAspect="1"/>
          </p:cNvPicPr>
          <p:nvPr/>
        </p:nvPicPr>
        <p:blipFill>
          <a:blip r:embed="rId3"/>
          <a:stretch>
            <a:fillRect/>
          </a:stretch>
        </p:blipFill>
        <p:spPr>
          <a:xfrm>
            <a:off x="0" y="582800"/>
            <a:ext cx="9144000" cy="42328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25"/>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a:t>
            </a:r>
            <a:endParaRPr/>
          </a:p>
        </p:txBody>
      </p:sp>
      <p:graphicFrame>
        <p:nvGraphicFramePr>
          <p:cNvPr id="666" name="Google Shape;666;p25"/>
          <p:cNvGraphicFramePr/>
          <p:nvPr/>
        </p:nvGraphicFramePr>
        <p:xfrm>
          <a:off x="1225150" y="1525675"/>
          <a:ext cx="7918850" cy="2055125"/>
        </p:xfrm>
        <a:graphic>
          <a:graphicData uri="http://schemas.openxmlformats.org/drawingml/2006/table">
            <a:tbl>
              <a:tblPr>
                <a:noFill/>
                <a:tableStyleId>{04EEB1BF-0E5F-4C4A-9656-D34D80F45AF5}</a:tableStyleId>
              </a:tblPr>
              <a:tblGrid>
                <a:gridCol w="2447050">
                  <a:extLst>
                    <a:ext uri="{9D8B030D-6E8A-4147-A177-3AD203B41FA5}">
                      <a16:colId xmlns:a16="http://schemas.microsoft.com/office/drawing/2014/main" val="20000"/>
                    </a:ext>
                  </a:extLst>
                </a:gridCol>
                <a:gridCol w="5471800">
                  <a:extLst>
                    <a:ext uri="{9D8B030D-6E8A-4147-A177-3AD203B41FA5}">
                      <a16:colId xmlns:a16="http://schemas.microsoft.com/office/drawing/2014/main" val="20001"/>
                    </a:ext>
                  </a:extLst>
                </a:gridCol>
              </a:tblGrid>
              <a:tr h="411025">
                <a:tc>
                  <a:txBody>
                    <a:bodyPr/>
                    <a:lstStyle/>
                    <a:p>
                      <a:pPr marL="0" lvl="0" indent="0" algn="r" rtl="0">
                        <a:spcBef>
                          <a:spcPts val="0"/>
                        </a:spcBef>
                        <a:spcAft>
                          <a:spcPts val="0"/>
                        </a:spcAft>
                        <a:buNone/>
                      </a:pPr>
                      <a:r>
                        <a:rPr lang="en" sz="1000" b="1">
                          <a:latin typeface="Mulish"/>
                          <a:ea typeface="Mulish"/>
                          <a:cs typeface="Mulish"/>
                          <a:sym typeface="Mulish"/>
                        </a:rPr>
                        <a:t>Abstract</a:t>
                      </a:r>
                      <a:r>
                        <a:rPr lang="en" sz="1000" b="1">
                          <a:solidFill>
                            <a:schemeClr val="hlink"/>
                          </a:solidFill>
                          <a:uFill>
                            <a:noFill/>
                          </a:uFill>
                          <a:latin typeface="Mulish"/>
                          <a:ea typeface="Mulish"/>
                          <a:cs typeface="Mulish"/>
                          <a:sym typeface="Mulish"/>
                          <a:hlinkClick r:id="" action="ppaction://noaction"/>
                        </a:rPr>
                        <a:t>:</a:t>
                      </a:r>
                      <a:endParaRPr sz="1000" b="1">
                        <a:solidFill>
                          <a:schemeClr val="dk1"/>
                        </a:solidFill>
                        <a:latin typeface="Mulish"/>
                        <a:ea typeface="Mulish"/>
                        <a:cs typeface="Mulish"/>
                        <a:sym typeface="Mulish"/>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Provides basic idea of our project</a:t>
                      </a:r>
                      <a:endParaRPr sz="1000">
                        <a:solidFill>
                          <a:schemeClr val="dk1"/>
                        </a:solidFill>
                        <a:latin typeface="Mulish"/>
                        <a:ea typeface="Mulish"/>
                        <a:cs typeface="Mulish"/>
                        <a:sym typeface="Mulish"/>
                      </a:endParaRPr>
                    </a:p>
                  </a:txBody>
                  <a:tcPr marL="91425" marR="91425" marT="91425" marB="91425">
                    <a:lnL w="1905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11025">
                <a:tc>
                  <a:txBody>
                    <a:bodyPr/>
                    <a:lstStyle/>
                    <a:p>
                      <a:pPr marL="0" lvl="0" indent="0" algn="r" rtl="0">
                        <a:spcBef>
                          <a:spcPts val="0"/>
                        </a:spcBef>
                        <a:spcAft>
                          <a:spcPts val="0"/>
                        </a:spcAft>
                        <a:buNone/>
                      </a:pPr>
                      <a:r>
                        <a:rPr lang="en" sz="1000" b="1">
                          <a:latin typeface="Mulish"/>
                          <a:ea typeface="Mulish"/>
                          <a:cs typeface="Mulish"/>
                          <a:sym typeface="Mulish"/>
                        </a:rPr>
                        <a:t>Project Description</a:t>
                      </a:r>
                      <a:r>
                        <a:rPr lang="en" sz="1000" b="1">
                          <a:solidFill>
                            <a:schemeClr val="hlink"/>
                          </a:solidFill>
                          <a:uFill>
                            <a:noFill/>
                          </a:uFill>
                          <a:latin typeface="Mulish"/>
                          <a:ea typeface="Mulish"/>
                          <a:cs typeface="Mulish"/>
                          <a:sym typeface="Mulish"/>
                          <a:hlinkClick r:id="" action="ppaction://noaction"/>
                        </a:rPr>
                        <a:t>:</a:t>
                      </a:r>
                      <a:endParaRPr sz="1000" b="1">
                        <a:solidFill>
                          <a:schemeClr val="dk1"/>
                        </a:solidFill>
                        <a:latin typeface="Mulish"/>
                        <a:ea typeface="Mulish"/>
                        <a:cs typeface="Mulish"/>
                        <a:sym typeface="Mulish"/>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Mulish"/>
                          <a:ea typeface="Mulish"/>
                          <a:cs typeface="Mulish"/>
                          <a:sym typeface="Mulish"/>
                        </a:rPr>
                        <a:t>Provides a basic view of working </a:t>
                      </a:r>
                      <a:endParaRPr sz="1000">
                        <a:solidFill>
                          <a:schemeClr val="dk1"/>
                        </a:solidFill>
                        <a:latin typeface="Mulish"/>
                        <a:ea typeface="Mulish"/>
                        <a:cs typeface="Mulish"/>
                        <a:sym typeface="Mulish"/>
                      </a:endParaRPr>
                    </a:p>
                  </a:txBody>
                  <a:tcPr marL="91425" marR="91425" marT="91425" marB="91425">
                    <a:lnL w="1905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11025">
                <a:tc>
                  <a:txBody>
                    <a:bodyPr/>
                    <a:lstStyle/>
                    <a:p>
                      <a:pPr marL="0" lvl="0" indent="0" algn="ctr" rtl="0">
                        <a:spcBef>
                          <a:spcPts val="0"/>
                        </a:spcBef>
                        <a:spcAft>
                          <a:spcPts val="0"/>
                        </a:spcAft>
                        <a:buNone/>
                      </a:pPr>
                      <a:r>
                        <a:rPr lang="en" sz="1000" b="1">
                          <a:latin typeface="Mulish"/>
                          <a:ea typeface="Mulish"/>
                          <a:cs typeface="Mulish"/>
                          <a:sym typeface="Mulish"/>
                        </a:rPr>
                        <a:t>                                 Project  Features:</a:t>
                      </a:r>
                      <a:endParaRPr sz="1000" b="1">
                        <a:solidFill>
                          <a:schemeClr val="dk1"/>
                        </a:solidFill>
                        <a:latin typeface="Mulish"/>
                        <a:ea typeface="Mulish"/>
                        <a:cs typeface="Mulish"/>
                        <a:sym typeface="Mulish"/>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Features that the project provides</a:t>
                      </a:r>
                      <a:endParaRPr sz="1000">
                        <a:solidFill>
                          <a:schemeClr val="dk1"/>
                        </a:solidFill>
                        <a:latin typeface="Mulish"/>
                        <a:ea typeface="Mulish"/>
                        <a:cs typeface="Mulish"/>
                        <a:sym typeface="Mulish"/>
                      </a:endParaRPr>
                    </a:p>
                  </a:txBody>
                  <a:tcPr marL="91425" marR="91425" marT="91425" marB="91425">
                    <a:lnL w="1905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11025">
                <a:tc>
                  <a:txBody>
                    <a:bodyPr/>
                    <a:lstStyle/>
                    <a:p>
                      <a:pPr marL="0" lvl="0" indent="0" algn="r" rtl="0">
                        <a:spcBef>
                          <a:spcPts val="0"/>
                        </a:spcBef>
                        <a:spcAft>
                          <a:spcPts val="0"/>
                        </a:spcAft>
                        <a:buNone/>
                      </a:pPr>
                      <a:r>
                        <a:rPr lang="en" sz="1000" b="1">
                          <a:latin typeface="Mulish"/>
                          <a:ea typeface="Mulish"/>
                          <a:cs typeface="Mulish"/>
                          <a:sym typeface="Mulish"/>
                        </a:rPr>
                        <a:t>Use Case Diagram:</a:t>
                      </a:r>
                      <a:endParaRPr sz="1000" b="1">
                        <a:latin typeface="Mulish"/>
                        <a:ea typeface="Mulish"/>
                        <a:cs typeface="Mulish"/>
                        <a:sym typeface="Mulish"/>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Use case diagram of the project</a:t>
                      </a:r>
                      <a:endParaRPr sz="1000">
                        <a:solidFill>
                          <a:schemeClr val="dk1"/>
                        </a:solidFill>
                        <a:latin typeface="Mulish"/>
                        <a:ea typeface="Mulish"/>
                        <a:cs typeface="Mulish"/>
                        <a:sym typeface="Mulish"/>
                      </a:endParaRPr>
                    </a:p>
                  </a:txBody>
                  <a:tcPr marL="91425" marR="91425" marT="91425" marB="91425">
                    <a:lnL w="1905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11025">
                <a:tc>
                  <a:txBody>
                    <a:bodyPr/>
                    <a:lstStyle/>
                    <a:p>
                      <a:pPr marL="0" lvl="0" indent="0" algn="r" rtl="0">
                        <a:spcBef>
                          <a:spcPts val="0"/>
                        </a:spcBef>
                        <a:spcAft>
                          <a:spcPts val="0"/>
                        </a:spcAft>
                        <a:buNone/>
                      </a:pPr>
                      <a:r>
                        <a:rPr lang="en" sz="1000" b="1">
                          <a:latin typeface="Mulish"/>
                          <a:ea typeface="Mulish"/>
                          <a:cs typeface="Mulish"/>
                          <a:sym typeface="Mulish"/>
                        </a:rPr>
                        <a:t>Technologies Used</a:t>
                      </a:r>
                      <a:r>
                        <a:rPr lang="en" sz="1000" b="1">
                          <a:solidFill>
                            <a:schemeClr val="hlink"/>
                          </a:solidFill>
                          <a:uFill>
                            <a:noFill/>
                          </a:uFill>
                          <a:latin typeface="Mulish"/>
                          <a:ea typeface="Mulish"/>
                          <a:cs typeface="Mulish"/>
                          <a:sym typeface="Mulish"/>
                          <a:hlinkClick r:id="" action="ppaction://noaction"/>
                        </a:rPr>
                        <a:t>:</a:t>
                      </a:r>
                      <a:endParaRPr sz="1000" b="1">
                        <a:solidFill>
                          <a:schemeClr val="dk1"/>
                        </a:solidFill>
                        <a:latin typeface="Mulish"/>
                        <a:ea typeface="Mulish"/>
                        <a:cs typeface="Mulish"/>
                        <a:sym typeface="Mulish"/>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Mulish"/>
                          <a:ea typeface="Mulish"/>
                          <a:cs typeface="Mulish"/>
                          <a:sym typeface="Mulish"/>
                        </a:rPr>
                        <a:t>Different technologies used in the project</a:t>
                      </a:r>
                      <a:endParaRPr sz="1000">
                        <a:solidFill>
                          <a:schemeClr val="dk1"/>
                        </a:solidFill>
                        <a:latin typeface="Mulish"/>
                        <a:ea typeface="Mulish"/>
                        <a:cs typeface="Mulish"/>
                        <a:sym typeface="Mulish"/>
                      </a:endParaRPr>
                    </a:p>
                  </a:txBody>
                  <a:tcPr marL="91425" marR="91425" marT="91425" marB="91425">
                    <a:lnL w="19050" cap="flat" cmpd="sng">
                      <a:solidFill>
                        <a:schemeClr val="dk2"/>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67" name="Google Shape;667;p25"/>
          <p:cNvSpPr txBox="1"/>
          <p:nvPr/>
        </p:nvSpPr>
        <p:spPr>
          <a:xfrm>
            <a:off x="4645341" y="3919200"/>
            <a:ext cx="34032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600" b="1">
              <a:solidFill>
                <a:schemeClr val="dk1"/>
              </a:solidFill>
              <a:latin typeface="Mulish"/>
              <a:ea typeface="Mulish"/>
              <a:cs typeface="Mulish"/>
              <a:sym typeface="Mulish"/>
            </a:endParaRPr>
          </a:p>
        </p:txBody>
      </p:sp>
      <p:grpSp>
        <p:nvGrpSpPr>
          <p:cNvPr id="668" name="Google Shape;668;p25"/>
          <p:cNvGrpSpPr/>
          <p:nvPr/>
        </p:nvGrpSpPr>
        <p:grpSpPr>
          <a:xfrm flipH="1">
            <a:off x="8192926" y="3056513"/>
            <a:ext cx="793625" cy="1995400"/>
            <a:chOff x="1211088" y="1995225"/>
            <a:chExt cx="793625" cy="1995400"/>
          </a:xfrm>
        </p:grpSpPr>
        <p:sp>
          <p:nvSpPr>
            <p:cNvPr id="669" name="Google Shape;669;p25"/>
            <p:cNvSpPr/>
            <p:nvPr/>
          </p:nvSpPr>
          <p:spPr>
            <a:xfrm>
              <a:off x="1418763" y="3334300"/>
              <a:ext cx="421150" cy="50625"/>
            </a:xfrm>
            <a:custGeom>
              <a:avLst/>
              <a:gdLst/>
              <a:ahLst/>
              <a:cxnLst/>
              <a:rect l="l" t="t" r="r" b="b"/>
              <a:pathLst>
                <a:path w="16846" h="2025" extrusionOk="0">
                  <a:moveTo>
                    <a:pt x="8423" y="1"/>
                  </a:moveTo>
                  <a:lnTo>
                    <a:pt x="6727" y="20"/>
                  </a:lnTo>
                  <a:lnTo>
                    <a:pt x="5146" y="78"/>
                  </a:lnTo>
                  <a:lnTo>
                    <a:pt x="3720" y="174"/>
                  </a:lnTo>
                  <a:lnTo>
                    <a:pt x="3065" y="232"/>
                  </a:lnTo>
                  <a:lnTo>
                    <a:pt x="2467" y="309"/>
                  </a:lnTo>
                  <a:lnTo>
                    <a:pt x="1928" y="367"/>
                  </a:lnTo>
                  <a:lnTo>
                    <a:pt x="1446" y="444"/>
                  </a:lnTo>
                  <a:lnTo>
                    <a:pt x="1022" y="540"/>
                  </a:lnTo>
                  <a:lnTo>
                    <a:pt x="656" y="618"/>
                  </a:lnTo>
                  <a:lnTo>
                    <a:pt x="386" y="714"/>
                  </a:lnTo>
                  <a:lnTo>
                    <a:pt x="174" y="810"/>
                  </a:lnTo>
                  <a:lnTo>
                    <a:pt x="97" y="868"/>
                  </a:lnTo>
                  <a:lnTo>
                    <a:pt x="39" y="907"/>
                  </a:lnTo>
                  <a:lnTo>
                    <a:pt x="19" y="964"/>
                  </a:lnTo>
                  <a:lnTo>
                    <a:pt x="0" y="1022"/>
                  </a:lnTo>
                  <a:lnTo>
                    <a:pt x="19" y="1061"/>
                  </a:lnTo>
                  <a:lnTo>
                    <a:pt x="39" y="1119"/>
                  </a:lnTo>
                  <a:lnTo>
                    <a:pt x="97" y="1157"/>
                  </a:lnTo>
                  <a:lnTo>
                    <a:pt x="174" y="1215"/>
                  </a:lnTo>
                  <a:lnTo>
                    <a:pt x="386" y="1311"/>
                  </a:lnTo>
                  <a:lnTo>
                    <a:pt x="656" y="1408"/>
                  </a:lnTo>
                  <a:lnTo>
                    <a:pt x="1022" y="1485"/>
                  </a:lnTo>
                  <a:lnTo>
                    <a:pt x="1446" y="1581"/>
                  </a:lnTo>
                  <a:lnTo>
                    <a:pt x="1928" y="1658"/>
                  </a:lnTo>
                  <a:lnTo>
                    <a:pt x="2467" y="1716"/>
                  </a:lnTo>
                  <a:lnTo>
                    <a:pt x="3065" y="1793"/>
                  </a:lnTo>
                  <a:lnTo>
                    <a:pt x="3720" y="1851"/>
                  </a:lnTo>
                  <a:lnTo>
                    <a:pt x="5146" y="1947"/>
                  </a:lnTo>
                  <a:lnTo>
                    <a:pt x="6727" y="2005"/>
                  </a:lnTo>
                  <a:lnTo>
                    <a:pt x="8423" y="2025"/>
                  </a:lnTo>
                  <a:lnTo>
                    <a:pt x="10119" y="2005"/>
                  </a:lnTo>
                  <a:lnTo>
                    <a:pt x="11700" y="1947"/>
                  </a:lnTo>
                  <a:lnTo>
                    <a:pt x="13126" y="1851"/>
                  </a:lnTo>
                  <a:lnTo>
                    <a:pt x="13781" y="1793"/>
                  </a:lnTo>
                  <a:lnTo>
                    <a:pt x="14379" y="1716"/>
                  </a:lnTo>
                  <a:lnTo>
                    <a:pt x="14918" y="1658"/>
                  </a:lnTo>
                  <a:lnTo>
                    <a:pt x="15400" y="1581"/>
                  </a:lnTo>
                  <a:lnTo>
                    <a:pt x="15824" y="1485"/>
                  </a:lnTo>
                  <a:lnTo>
                    <a:pt x="16171" y="1408"/>
                  </a:lnTo>
                  <a:lnTo>
                    <a:pt x="16460" y="1311"/>
                  </a:lnTo>
                  <a:lnTo>
                    <a:pt x="16672" y="1215"/>
                  </a:lnTo>
                  <a:lnTo>
                    <a:pt x="16750" y="1157"/>
                  </a:lnTo>
                  <a:lnTo>
                    <a:pt x="16788" y="1119"/>
                  </a:lnTo>
                  <a:lnTo>
                    <a:pt x="16827" y="1061"/>
                  </a:lnTo>
                  <a:lnTo>
                    <a:pt x="16846" y="1022"/>
                  </a:lnTo>
                  <a:lnTo>
                    <a:pt x="16827" y="964"/>
                  </a:lnTo>
                  <a:lnTo>
                    <a:pt x="16788" y="907"/>
                  </a:lnTo>
                  <a:lnTo>
                    <a:pt x="16750" y="868"/>
                  </a:lnTo>
                  <a:lnTo>
                    <a:pt x="16672" y="810"/>
                  </a:lnTo>
                  <a:lnTo>
                    <a:pt x="16460" y="714"/>
                  </a:lnTo>
                  <a:lnTo>
                    <a:pt x="16171" y="618"/>
                  </a:lnTo>
                  <a:lnTo>
                    <a:pt x="15824" y="540"/>
                  </a:lnTo>
                  <a:lnTo>
                    <a:pt x="15400" y="444"/>
                  </a:lnTo>
                  <a:lnTo>
                    <a:pt x="14918" y="367"/>
                  </a:lnTo>
                  <a:lnTo>
                    <a:pt x="14379" y="309"/>
                  </a:lnTo>
                  <a:lnTo>
                    <a:pt x="13781" y="232"/>
                  </a:lnTo>
                  <a:lnTo>
                    <a:pt x="13126" y="174"/>
                  </a:lnTo>
                  <a:lnTo>
                    <a:pt x="11700" y="78"/>
                  </a:lnTo>
                  <a:lnTo>
                    <a:pt x="10119" y="20"/>
                  </a:lnTo>
                  <a:lnTo>
                    <a:pt x="84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5"/>
            <p:cNvSpPr/>
            <p:nvPr/>
          </p:nvSpPr>
          <p:spPr>
            <a:xfrm>
              <a:off x="1327688" y="3887000"/>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a:off x="1251063" y="1995225"/>
              <a:ext cx="438050" cy="1282725"/>
            </a:xfrm>
            <a:custGeom>
              <a:avLst/>
              <a:gdLst/>
              <a:ahLst/>
              <a:cxnLst/>
              <a:rect l="l" t="t" r="r" b="b"/>
              <a:pathLst>
                <a:path w="17522" h="51309" extrusionOk="0">
                  <a:moveTo>
                    <a:pt x="1562" y="1"/>
                  </a:moveTo>
                  <a:lnTo>
                    <a:pt x="1408" y="20"/>
                  </a:lnTo>
                  <a:lnTo>
                    <a:pt x="1273" y="39"/>
                  </a:lnTo>
                  <a:lnTo>
                    <a:pt x="1119" y="78"/>
                  </a:lnTo>
                  <a:lnTo>
                    <a:pt x="984" y="135"/>
                  </a:lnTo>
                  <a:lnTo>
                    <a:pt x="868" y="213"/>
                  </a:lnTo>
                  <a:lnTo>
                    <a:pt x="733" y="309"/>
                  </a:lnTo>
                  <a:lnTo>
                    <a:pt x="637" y="405"/>
                  </a:lnTo>
                  <a:lnTo>
                    <a:pt x="540" y="540"/>
                  </a:lnTo>
                  <a:lnTo>
                    <a:pt x="483" y="675"/>
                  </a:lnTo>
                  <a:lnTo>
                    <a:pt x="425" y="829"/>
                  </a:lnTo>
                  <a:lnTo>
                    <a:pt x="386" y="983"/>
                  </a:lnTo>
                  <a:lnTo>
                    <a:pt x="251" y="2275"/>
                  </a:lnTo>
                  <a:lnTo>
                    <a:pt x="136" y="3547"/>
                  </a:lnTo>
                  <a:lnTo>
                    <a:pt x="59" y="4800"/>
                  </a:lnTo>
                  <a:lnTo>
                    <a:pt x="20" y="6072"/>
                  </a:lnTo>
                  <a:lnTo>
                    <a:pt x="1" y="7325"/>
                  </a:lnTo>
                  <a:lnTo>
                    <a:pt x="1" y="8558"/>
                  </a:lnTo>
                  <a:lnTo>
                    <a:pt x="39" y="9792"/>
                  </a:lnTo>
                  <a:lnTo>
                    <a:pt x="97" y="11006"/>
                  </a:lnTo>
                  <a:lnTo>
                    <a:pt x="174" y="12220"/>
                  </a:lnTo>
                  <a:lnTo>
                    <a:pt x="290" y="13415"/>
                  </a:lnTo>
                  <a:lnTo>
                    <a:pt x="406" y="14610"/>
                  </a:lnTo>
                  <a:lnTo>
                    <a:pt x="560" y="15805"/>
                  </a:lnTo>
                  <a:lnTo>
                    <a:pt x="733" y="16962"/>
                  </a:lnTo>
                  <a:lnTo>
                    <a:pt x="926" y="18118"/>
                  </a:lnTo>
                  <a:lnTo>
                    <a:pt x="1138" y="19275"/>
                  </a:lnTo>
                  <a:lnTo>
                    <a:pt x="1369" y="20393"/>
                  </a:lnTo>
                  <a:lnTo>
                    <a:pt x="1601" y="21511"/>
                  </a:lnTo>
                  <a:lnTo>
                    <a:pt x="1870" y="22629"/>
                  </a:lnTo>
                  <a:lnTo>
                    <a:pt x="2140" y="23708"/>
                  </a:lnTo>
                  <a:lnTo>
                    <a:pt x="2429" y="24787"/>
                  </a:lnTo>
                  <a:lnTo>
                    <a:pt x="2738" y="25847"/>
                  </a:lnTo>
                  <a:lnTo>
                    <a:pt x="3065" y="26888"/>
                  </a:lnTo>
                  <a:lnTo>
                    <a:pt x="3393" y="27929"/>
                  </a:lnTo>
                  <a:lnTo>
                    <a:pt x="3721" y="28931"/>
                  </a:lnTo>
                  <a:lnTo>
                    <a:pt x="4068" y="29933"/>
                  </a:lnTo>
                  <a:lnTo>
                    <a:pt x="4434" y="30916"/>
                  </a:lnTo>
                  <a:lnTo>
                    <a:pt x="4800" y="31880"/>
                  </a:lnTo>
                  <a:lnTo>
                    <a:pt x="5166" y="32825"/>
                  </a:lnTo>
                  <a:lnTo>
                    <a:pt x="5552" y="33750"/>
                  </a:lnTo>
                  <a:lnTo>
                    <a:pt x="5937" y="34656"/>
                  </a:lnTo>
                  <a:lnTo>
                    <a:pt x="6708" y="36410"/>
                  </a:lnTo>
                  <a:lnTo>
                    <a:pt x="7498" y="38086"/>
                  </a:lnTo>
                  <a:lnTo>
                    <a:pt x="8289" y="39686"/>
                  </a:lnTo>
                  <a:lnTo>
                    <a:pt x="9079" y="41190"/>
                  </a:lnTo>
                  <a:lnTo>
                    <a:pt x="9850" y="42597"/>
                  </a:lnTo>
                  <a:lnTo>
                    <a:pt x="10602" y="43927"/>
                  </a:lnTo>
                  <a:lnTo>
                    <a:pt x="11334" y="45160"/>
                  </a:lnTo>
                  <a:lnTo>
                    <a:pt x="12028" y="46278"/>
                  </a:lnTo>
                  <a:lnTo>
                    <a:pt x="12683" y="47300"/>
                  </a:lnTo>
                  <a:lnTo>
                    <a:pt x="13281" y="48205"/>
                  </a:lnTo>
                  <a:lnTo>
                    <a:pt x="13820" y="49015"/>
                  </a:lnTo>
                  <a:lnTo>
                    <a:pt x="14726" y="50268"/>
                  </a:lnTo>
                  <a:lnTo>
                    <a:pt x="15305" y="51039"/>
                  </a:lnTo>
                  <a:lnTo>
                    <a:pt x="15497" y="51309"/>
                  </a:lnTo>
                  <a:lnTo>
                    <a:pt x="17271" y="51058"/>
                  </a:lnTo>
                  <a:lnTo>
                    <a:pt x="17348" y="49613"/>
                  </a:lnTo>
                  <a:lnTo>
                    <a:pt x="17425" y="48186"/>
                  </a:lnTo>
                  <a:lnTo>
                    <a:pt x="17483" y="46779"/>
                  </a:lnTo>
                  <a:lnTo>
                    <a:pt x="17502" y="45391"/>
                  </a:lnTo>
                  <a:lnTo>
                    <a:pt x="17521" y="44042"/>
                  </a:lnTo>
                  <a:lnTo>
                    <a:pt x="17502" y="42712"/>
                  </a:lnTo>
                  <a:lnTo>
                    <a:pt x="17483" y="41402"/>
                  </a:lnTo>
                  <a:lnTo>
                    <a:pt x="17425" y="40110"/>
                  </a:lnTo>
                  <a:lnTo>
                    <a:pt x="17367" y="38838"/>
                  </a:lnTo>
                  <a:lnTo>
                    <a:pt x="17290" y="37585"/>
                  </a:lnTo>
                  <a:lnTo>
                    <a:pt x="17193" y="36371"/>
                  </a:lnTo>
                  <a:lnTo>
                    <a:pt x="17078" y="35176"/>
                  </a:lnTo>
                  <a:lnTo>
                    <a:pt x="16943" y="34000"/>
                  </a:lnTo>
                  <a:lnTo>
                    <a:pt x="16808" y="32844"/>
                  </a:lnTo>
                  <a:lnTo>
                    <a:pt x="16654" y="31707"/>
                  </a:lnTo>
                  <a:lnTo>
                    <a:pt x="16480" y="30589"/>
                  </a:lnTo>
                  <a:lnTo>
                    <a:pt x="16288" y="29509"/>
                  </a:lnTo>
                  <a:lnTo>
                    <a:pt x="16095" y="28430"/>
                  </a:lnTo>
                  <a:lnTo>
                    <a:pt x="15883" y="27389"/>
                  </a:lnTo>
                  <a:lnTo>
                    <a:pt x="15671" y="26368"/>
                  </a:lnTo>
                  <a:lnTo>
                    <a:pt x="15439" y="25346"/>
                  </a:lnTo>
                  <a:lnTo>
                    <a:pt x="15189" y="24363"/>
                  </a:lnTo>
                  <a:lnTo>
                    <a:pt x="14938" y="23399"/>
                  </a:lnTo>
                  <a:lnTo>
                    <a:pt x="14668" y="22455"/>
                  </a:lnTo>
                  <a:lnTo>
                    <a:pt x="14399" y="21549"/>
                  </a:lnTo>
                  <a:lnTo>
                    <a:pt x="14129" y="20643"/>
                  </a:lnTo>
                  <a:lnTo>
                    <a:pt x="13840" y="19757"/>
                  </a:lnTo>
                  <a:lnTo>
                    <a:pt x="13531" y="18889"/>
                  </a:lnTo>
                  <a:lnTo>
                    <a:pt x="13242" y="18061"/>
                  </a:lnTo>
                  <a:lnTo>
                    <a:pt x="12934" y="17232"/>
                  </a:lnTo>
                  <a:lnTo>
                    <a:pt x="12606" y="16422"/>
                  </a:lnTo>
                  <a:lnTo>
                    <a:pt x="12298" y="15651"/>
                  </a:lnTo>
                  <a:lnTo>
                    <a:pt x="11970" y="14880"/>
                  </a:lnTo>
                  <a:lnTo>
                    <a:pt x="11642" y="14148"/>
                  </a:lnTo>
                  <a:lnTo>
                    <a:pt x="10968" y="12722"/>
                  </a:lnTo>
                  <a:lnTo>
                    <a:pt x="10274" y="11372"/>
                  </a:lnTo>
                  <a:lnTo>
                    <a:pt x="9599" y="10081"/>
                  </a:lnTo>
                  <a:lnTo>
                    <a:pt x="8905" y="8886"/>
                  </a:lnTo>
                  <a:lnTo>
                    <a:pt x="8212" y="7768"/>
                  </a:lnTo>
                  <a:lnTo>
                    <a:pt x="7518" y="6708"/>
                  </a:lnTo>
                  <a:lnTo>
                    <a:pt x="6843" y="5725"/>
                  </a:lnTo>
                  <a:lnTo>
                    <a:pt x="6188" y="4819"/>
                  </a:lnTo>
                  <a:lnTo>
                    <a:pt x="5532" y="3971"/>
                  </a:lnTo>
                  <a:lnTo>
                    <a:pt x="4916" y="3200"/>
                  </a:lnTo>
                  <a:lnTo>
                    <a:pt x="4318" y="2487"/>
                  </a:lnTo>
                  <a:lnTo>
                    <a:pt x="3759" y="1851"/>
                  </a:lnTo>
                  <a:lnTo>
                    <a:pt x="3220" y="1273"/>
                  </a:lnTo>
                  <a:lnTo>
                    <a:pt x="2718" y="771"/>
                  </a:lnTo>
                  <a:lnTo>
                    <a:pt x="2275" y="328"/>
                  </a:lnTo>
                  <a:lnTo>
                    <a:pt x="2140" y="213"/>
                  </a:lnTo>
                  <a:lnTo>
                    <a:pt x="2005" y="135"/>
                  </a:lnTo>
                  <a:lnTo>
                    <a:pt x="1870" y="58"/>
                  </a:lnTo>
                  <a:lnTo>
                    <a:pt x="1716" y="20"/>
                  </a:lnTo>
                  <a:lnTo>
                    <a:pt x="1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5"/>
            <p:cNvSpPr/>
            <p:nvPr/>
          </p:nvSpPr>
          <p:spPr>
            <a:xfrm>
              <a:off x="1348888" y="2225075"/>
              <a:ext cx="284325" cy="874600"/>
            </a:xfrm>
            <a:custGeom>
              <a:avLst/>
              <a:gdLst/>
              <a:ahLst/>
              <a:cxnLst/>
              <a:rect l="l" t="t" r="r" b="b"/>
              <a:pathLst>
                <a:path w="11373" h="34984" extrusionOk="0">
                  <a:moveTo>
                    <a:pt x="116" y="0"/>
                  </a:moveTo>
                  <a:lnTo>
                    <a:pt x="58" y="39"/>
                  </a:lnTo>
                  <a:lnTo>
                    <a:pt x="20" y="77"/>
                  </a:lnTo>
                  <a:lnTo>
                    <a:pt x="0" y="135"/>
                  </a:lnTo>
                  <a:lnTo>
                    <a:pt x="20" y="193"/>
                  </a:lnTo>
                  <a:lnTo>
                    <a:pt x="1350" y="4009"/>
                  </a:lnTo>
                  <a:lnTo>
                    <a:pt x="2737" y="8096"/>
                  </a:lnTo>
                  <a:lnTo>
                    <a:pt x="4414" y="13107"/>
                  </a:lnTo>
                  <a:lnTo>
                    <a:pt x="5301" y="15844"/>
                  </a:lnTo>
                  <a:lnTo>
                    <a:pt x="6226" y="18658"/>
                  </a:lnTo>
                  <a:lnTo>
                    <a:pt x="7151" y="21530"/>
                  </a:lnTo>
                  <a:lnTo>
                    <a:pt x="8038" y="24402"/>
                  </a:lnTo>
                  <a:lnTo>
                    <a:pt x="8905" y="27216"/>
                  </a:lnTo>
                  <a:lnTo>
                    <a:pt x="9715" y="29933"/>
                  </a:lnTo>
                  <a:lnTo>
                    <a:pt x="10428" y="32497"/>
                  </a:lnTo>
                  <a:lnTo>
                    <a:pt x="11064" y="34868"/>
                  </a:lnTo>
                  <a:lnTo>
                    <a:pt x="11083" y="34906"/>
                  </a:lnTo>
                  <a:lnTo>
                    <a:pt x="11122" y="34945"/>
                  </a:lnTo>
                  <a:lnTo>
                    <a:pt x="11160" y="34964"/>
                  </a:lnTo>
                  <a:lnTo>
                    <a:pt x="11218" y="34983"/>
                  </a:lnTo>
                  <a:lnTo>
                    <a:pt x="11257" y="34983"/>
                  </a:lnTo>
                  <a:lnTo>
                    <a:pt x="11314" y="34945"/>
                  </a:lnTo>
                  <a:lnTo>
                    <a:pt x="11353" y="34906"/>
                  </a:lnTo>
                  <a:lnTo>
                    <a:pt x="11372" y="34848"/>
                  </a:lnTo>
                  <a:lnTo>
                    <a:pt x="11353" y="34790"/>
                  </a:lnTo>
                  <a:lnTo>
                    <a:pt x="10717" y="32420"/>
                  </a:lnTo>
                  <a:lnTo>
                    <a:pt x="10004" y="29856"/>
                  </a:lnTo>
                  <a:lnTo>
                    <a:pt x="9194" y="27139"/>
                  </a:lnTo>
                  <a:lnTo>
                    <a:pt x="8327" y="24324"/>
                  </a:lnTo>
                  <a:lnTo>
                    <a:pt x="7440" y="21453"/>
                  </a:lnTo>
                  <a:lnTo>
                    <a:pt x="6515" y="18581"/>
                  </a:lnTo>
                  <a:lnTo>
                    <a:pt x="5590" y="15747"/>
                  </a:lnTo>
                  <a:lnTo>
                    <a:pt x="4703" y="13010"/>
                  </a:lnTo>
                  <a:lnTo>
                    <a:pt x="3007" y="7999"/>
                  </a:lnTo>
                  <a:lnTo>
                    <a:pt x="1619" y="3913"/>
                  </a:lnTo>
                  <a:lnTo>
                    <a:pt x="309" y="97"/>
                  </a:lnTo>
                  <a:lnTo>
                    <a:pt x="270" y="58"/>
                  </a:lnTo>
                  <a:lnTo>
                    <a:pt x="232" y="20"/>
                  </a:lnTo>
                  <a:lnTo>
                    <a:pt x="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5"/>
            <p:cNvSpPr/>
            <p:nvPr/>
          </p:nvSpPr>
          <p:spPr>
            <a:xfrm>
              <a:off x="1211088" y="2587425"/>
              <a:ext cx="477050" cy="819175"/>
            </a:xfrm>
            <a:custGeom>
              <a:avLst/>
              <a:gdLst/>
              <a:ahLst/>
              <a:cxnLst/>
              <a:rect l="l" t="t" r="r" b="b"/>
              <a:pathLst>
                <a:path w="19082" h="32767" extrusionOk="0">
                  <a:moveTo>
                    <a:pt x="578" y="1"/>
                  </a:moveTo>
                  <a:lnTo>
                    <a:pt x="482" y="20"/>
                  </a:lnTo>
                  <a:lnTo>
                    <a:pt x="405" y="39"/>
                  </a:lnTo>
                  <a:lnTo>
                    <a:pt x="328" y="58"/>
                  </a:lnTo>
                  <a:lnTo>
                    <a:pt x="251" y="97"/>
                  </a:lnTo>
                  <a:lnTo>
                    <a:pt x="193" y="155"/>
                  </a:lnTo>
                  <a:lnTo>
                    <a:pt x="116" y="213"/>
                  </a:lnTo>
                  <a:lnTo>
                    <a:pt x="77" y="270"/>
                  </a:lnTo>
                  <a:lnTo>
                    <a:pt x="39" y="348"/>
                  </a:lnTo>
                  <a:lnTo>
                    <a:pt x="0" y="444"/>
                  </a:lnTo>
                  <a:lnTo>
                    <a:pt x="0" y="521"/>
                  </a:lnTo>
                  <a:lnTo>
                    <a:pt x="0" y="617"/>
                  </a:lnTo>
                  <a:lnTo>
                    <a:pt x="0" y="714"/>
                  </a:lnTo>
                  <a:lnTo>
                    <a:pt x="289" y="1832"/>
                  </a:lnTo>
                  <a:lnTo>
                    <a:pt x="655" y="3219"/>
                  </a:lnTo>
                  <a:lnTo>
                    <a:pt x="1118" y="4858"/>
                  </a:lnTo>
                  <a:lnTo>
                    <a:pt x="1677" y="6670"/>
                  </a:lnTo>
                  <a:lnTo>
                    <a:pt x="2332" y="8674"/>
                  </a:lnTo>
                  <a:lnTo>
                    <a:pt x="2698" y="9715"/>
                  </a:lnTo>
                  <a:lnTo>
                    <a:pt x="3084" y="10794"/>
                  </a:lnTo>
                  <a:lnTo>
                    <a:pt x="3489" y="11912"/>
                  </a:lnTo>
                  <a:lnTo>
                    <a:pt x="3932" y="13030"/>
                  </a:lnTo>
                  <a:lnTo>
                    <a:pt x="4395" y="14186"/>
                  </a:lnTo>
                  <a:lnTo>
                    <a:pt x="4876" y="15343"/>
                  </a:lnTo>
                  <a:lnTo>
                    <a:pt x="5397" y="16499"/>
                  </a:lnTo>
                  <a:lnTo>
                    <a:pt x="5936" y="17675"/>
                  </a:lnTo>
                  <a:lnTo>
                    <a:pt x="6495" y="18870"/>
                  </a:lnTo>
                  <a:lnTo>
                    <a:pt x="7093" y="20046"/>
                  </a:lnTo>
                  <a:lnTo>
                    <a:pt x="7710" y="21202"/>
                  </a:lnTo>
                  <a:lnTo>
                    <a:pt x="8346" y="22378"/>
                  </a:lnTo>
                  <a:lnTo>
                    <a:pt x="9020" y="23515"/>
                  </a:lnTo>
                  <a:lnTo>
                    <a:pt x="9734" y="24633"/>
                  </a:lnTo>
                  <a:lnTo>
                    <a:pt x="10447" y="25751"/>
                  </a:lnTo>
                  <a:lnTo>
                    <a:pt x="11218" y="26830"/>
                  </a:lnTo>
                  <a:lnTo>
                    <a:pt x="11989" y="27871"/>
                  </a:lnTo>
                  <a:lnTo>
                    <a:pt x="12798" y="28893"/>
                  </a:lnTo>
                  <a:lnTo>
                    <a:pt x="13222" y="29375"/>
                  </a:lnTo>
                  <a:lnTo>
                    <a:pt x="13646" y="29856"/>
                  </a:lnTo>
                  <a:lnTo>
                    <a:pt x="14089" y="30338"/>
                  </a:lnTo>
                  <a:lnTo>
                    <a:pt x="14514" y="30801"/>
                  </a:lnTo>
                  <a:lnTo>
                    <a:pt x="14957" y="31244"/>
                  </a:lnTo>
                  <a:lnTo>
                    <a:pt x="15419" y="31688"/>
                  </a:lnTo>
                  <a:lnTo>
                    <a:pt x="15882" y="32112"/>
                  </a:lnTo>
                  <a:lnTo>
                    <a:pt x="16345" y="32516"/>
                  </a:lnTo>
                  <a:lnTo>
                    <a:pt x="16557" y="32593"/>
                  </a:lnTo>
                  <a:lnTo>
                    <a:pt x="16826" y="32671"/>
                  </a:lnTo>
                  <a:lnTo>
                    <a:pt x="17154" y="32728"/>
                  </a:lnTo>
                  <a:lnTo>
                    <a:pt x="17559" y="32767"/>
                  </a:lnTo>
                  <a:lnTo>
                    <a:pt x="18021" y="32767"/>
                  </a:lnTo>
                  <a:lnTo>
                    <a:pt x="18272" y="32728"/>
                  </a:lnTo>
                  <a:lnTo>
                    <a:pt x="18542" y="32690"/>
                  </a:lnTo>
                  <a:lnTo>
                    <a:pt x="18812" y="32613"/>
                  </a:lnTo>
                  <a:lnTo>
                    <a:pt x="19082" y="32516"/>
                  </a:lnTo>
                  <a:lnTo>
                    <a:pt x="18812" y="31514"/>
                  </a:lnTo>
                  <a:lnTo>
                    <a:pt x="18465" y="30319"/>
                  </a:lnTo>
                  <a:lnTo>
                    <a:pt x="17964" y="28758"/>
                  </a:lnTo>
                  <a:lnTo>
                    <a:pt x="17347" y="26850"/>
                  </a:lnTo>
                  <a:lnTo>
                    <a:pt x="16961" y="25809"/>
                  </a:lnTo>
                  <a:lnTo>
                    <a:pt x="16557" y="24691"/>
                  </a:lnTo>
                  <a:lnTo>
                    <a:pt x="16133" y="23535"/>
                  </a:lnTo>
                  <a:lnTo>
                    <a:pt x="15651" y="22320"/>
                  </a:lnTo>
                  <a:lnTo>
                    <a:pt x="15150" y="21048"/>
                  </a:lnTo>
                  <a:lnTo>
                    <a:pt x="14591" y="19776"/>
                  </a:lnTo>
                  <a:lnTo>
                    <a:pt x="14012" y="18446"/>
                  </a:lnTo>
                  <a:lnTo>
                    <a:pt x="13396" y="17116"/>
                  </a:lnTo>
                  <a:lnTo>
                    <a:pt x="12740" y="15767"/>
                  </a:lnTo>
                  <a:lnTo>
                    <a:pt x="12046" y="14418"/>
                  </a:lnTo>
                  <a:lnTo>
                    <a:pt x="11314" y="13049"/>
                  </a:lnTo>
                  <a:lnTo>
                    <a:pt x="10562" y="11719"/>
                  </a:lnTo>
                  <a:lnTo>
                    <a:pt x="9753" y="10370"/>
                  </a:lnTo>
                  <a:lnTo>
                    <a:pt x="8924" y="9060"/>
                  </a:lnTo>
                  <a:lnTo>
                    <a:pt x="8500" y="8423"/>
                  </a:lnTo>
                  <a:lnTo>
                    <a:pt x="8057" y="7768"/>
                  </a:lnTo>
                  <a:lnTo>
                    <a:pt x="7594" y="7151"/>
                  </a:lnTo>
                  <a:lnTo>
                    <a:pt x="7151" y="6535"/>
                  </a:lnTo>
                  <a:lnTo>
                    <a:pt x="6669" y="5918"/>
                  </a:lnTo>
                  <a:lnTo>
                    <a:pt x="6206" y="5320"/>
                  </a:lnTo>
                  <a:lnTo>
                    <a:pt x="5705" y="4723"/>
                  </a:lnTo>
                  <a:lnTo>
                    <a:pt x="5223" y="4164"/>
                  </a:lnTo>
                  <a:lnTo>
                    <a:pt x="4703" y="3586"/>
                  </a:lnTo>
                  <a:lnTo>
                    <a:pt x="4202" y="3046"/>
                  </a:lnTo>
                  <a:lnTo>
                    <a:pt x="3681" y="2526"/>
                  </a:lnTo>
                  <a:lnTo>
                    <a:pt x="3142" y="2005"/>
                  </a:lnTo>
                  <a:lnTo>
                    <a:pt x="2602" y="1504"/>
                  </a:lnTo>
                  <a:lnTo>
                    <a:pt x="2043" y="1022"/>
                  </a:lnTo>
                  <a:lnTo>
                    <a:pt x="1484" y="560"/>
                  </a:lnTo>
                  <a:lnTo>
                    <a:pt x="925" y="136"/>
                  </a:lnTo>
                  <a:lnTo>
                    <a:pt x="829" y="78"/>
                  </a:lnTo>
                  <a:lnTo>
                    <a:pt x="752" y="39"/>
                  </a:lnTo>
                  <a:lnTo>
                    <a:pt x="655" y="20"/>
                  </a:lnTo>
                  <a:lnTo>
                    <a:pt x="5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5"/>
            <p:cNvSpPr/>
            <p:nvPr/>
          </p:nvSpPr>
          <p:spPr>
            <a:xfrm>
              <a:off x="1297813" y="2741625"/>
              <a:ext cx="318525" cy="591750"/>
            </a:xfrm>
            <a:custGeom>
              <a:avLst/>
              <a:gdLst/>
              <a:ahLst/>
              <a:cxnLst/>
              <a:rect l="l" t="t" r="r" b="b"/>
              <a:pathLst>
                <a:path w="12741" h="23670" extrusionOk="0">
                  <a:moveTo>
                    <a:pt x="155" y="0"/>
                  </a:moveTo>
                  <a:lnTo>
                    <a:pt x="97" y="20"/>
                  </a:lnTo>
                  <a:lnTo>
                    <a:pt x="39" y="58"/>
                  </a:lnTo>
                  <a:lnTo>
                    <a:pt x="20" y="116"/>
                  </a:lnTo>
                  <a:lnTo>
                    <a:pt x="0" y="174"/>
                  </a:lnTo>
                  <a:lnTo>
                    <a:pt x="20" y="232"/>
                  </a:lnTo>
                  <a:lnTo>
                    <a:pt x="5628" y="10736"/>
                  </a:lnTo>
                  <a:lnTo>
                    <a:pt x="12471" y="23592"/>
                  </a:lnTo>
                  <a:lnTo>
                    <a:pt x="12490" y="23631"/>
                  </a:lnTo>
                  <a:lnTo>
                    <a:pt x="12529" y="23650"/>
                  </a:lnTo>
                  <a:lnTo>
                    <a:pt x="12606" y="23669"/>
                  </a:lnTo>
                  <a:lnTo>
                    <a:pt x="12664" y="23669"/>
                  </a:lnTo>
                  <a:lnTo>
                    <a:pt x="12721" y="23631"/>
                  </a:lnTo>
                  <a:lnTo>
                    <a:pt x="12741" y="23573"/>
                  </a:lnTo>
                  <a:lnTo>
                    <a:pt x="12741" y="23515"/>
                  </a:lnTo>
                  <a:lnTo>
                    <a:pt x="12741" y="23457"/>
                  </a:lnTo>
                  <a:lnTo>
                    <a:pt x="5879" y="10582"/>
                  </a:lnTo>
                  <a:lnTo>
                    <a:pt x="289" y="77"/>
                  </a:lnTo>
                  <a:lnTo>
                    <a:pt x="251" y="39"/>
                  </a:lnTo>
                  <a:lnTo>
                    <a:pt x="212" y="20"/>
                  </a:lnTo>
                  <a:lnTo>
                    <a:pt x="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5"/>
            <p:cNvSpPr/>
            <p:nvPr/>
          </p:nvSpPr>
          <p:spPr>
            <a:xfrm>
              <a:off x="1213013" y="2993150"/>
              <a:ext cx="454875" cy="430325"/>
            </a:xfrm>
            <a:custGeom>
              <a:avLst/>
              <a:gdLst/>
              <a:ahLst/>
              <a:cxnLst/>
              <a:rect l="l" t="t" r="r" b="b"/>
              <a:pathLst>
                <a:path w="18195" h="17213" extrusionOk="0">
                  <a:moveTo>
                    <a:pt x="289" y="1"/>
                  </a:moveTo>
                  <a:lnTo>
                    <a:pt x="193" y="39"/>
                  </a:lnTo>
                  <a:lnTo>
                    <a:pt x="116" y="97"/>
                  </a:lnTo>
                  <a:lnTo>
                    <a:pt x="58" y="174"/>
                  </a:lnTo>
                  <a:lnTo>
                    <a:pt x="19" y="270"/>
                  </a:lnTo>
                  <a:lnTo>
                    <a:pt x="0" y="367"/>
                  </a:lnTo>
                  <a:lnTo>
                    <a:pt x="19" y="482"/>
                  </a:lnTo>
                  <a:lnTo>
                    <a:pt x="270" y="1041"/>
                  </a:lnTo>
                  <a:lnTo>
                    <a:pt x="559" y="1716"/>
                  </a:lnTo>
                  <a:lnTo>
                    <a:pt x="925" y="2506"/>
                  </a:lnTo>
                  <a:lnTo>
                    <a:pt x="1369" y="3374"/>
                  </a:lnTo>
                  <a:lnTo>
                    <a:pt x="1870" y="4337"/>
                  </a:lnTo>
                  <a:lnTo>
                    <a:pt x="2429" y="5359"/>
                  </a:lnTo>
                  <a:lnTo>
                    <a:pt x="3065" y="6438"/>
                  </a:lnTo>
                  <a:lnTo>
                    <a:pt x="3778" y="7556"/>
                  </a:lnTo>
                  <a:lnTo>
                    <a:pt x="4163" y="8134"/>
                  </a:lnTo>
                  <a:lnTo>
                    <a:pt x="4549" y="8713"/>
                  </a:lnTo>
                  <a:lnTo>
                    <a:pt x="4973" y="9310"/>
                  </a:lnTo>
                  <a:lnTo>
                    <a:pt x="5397" y="9888"/>
                  </a:lnTo>
                  <a:lnTo>
                    <a:pt x="5859" y="10466"/>
                  </a:lnTo>
                  <a:lnTo>
                    <a:pt x="6322" y="11064"/>
                  </a:lnTo>
                  <a:lnTo>
                    <a:pt x="6804" y="11642"/>
                  </a:lnTo>
                  <a:lnTo>
                    <a:pt x="7305" y="12220"/>
                  </a:lnTo>
                  <a:lnTo>
                    <a:pt x="7845" y="12799"/>
                  </a:lnTo>
                  <a:lnTo>
                    <a:pt x="8384" y="13377"/>
                  </a:lnTo>
                  <a:lnTo>
                    <a:pt x="8943" y="13936"/>
                  </a:lnTo>
                  <a:lnTo>
                    <a:pt x="9522" y="14495"/>
                  </a:lnTo>
                  <a:lnTo>
                    <a:pt x="10119" y="15034"/>
                  </a:lnTo>
                  <a:lnTo>
                    <a:pt x="10736" y="15555"/>
                  </a:lnTo>
                  <a:lnTo>
                    <a:pt x="11372" y="16075"/>
                  </a:lnTo>
                  <a:lnTo>
                    <a:pt x="12027" y="16576"/>
                  </a:lnTo>
                  <a:lnTo>
                    <a:pt x="12316" y="16634"/>
                  </a:lnTo>
                  <a:lnTo>
                    <a:pt x="13068" y="16769"/>
                  </a:lnTo>
                  <a:lnTo>
                    <a:pt x="14109" y="16962"/>
                  </a:lnTo>
                  <a:lnTo>
                    <a:pt x="14687" y="17039"/>
                  </a:lnTo>
                  <a:lnTo>
                    <a:pt x="15285" y="17116"/>
                  </a:lnTo>
                  <a:lnTo>
                    <a:pt x="15882" y="17174"/>
                  </a:lnTo>
                  <a:lnTo>
                    <a:pt x="16441" y="17212"/>
                  </a:lnTo>
                  <a:lnTo>
                    <a:pt x="16961" y="17212"/>
                  </a:lnTo>
                  <a:lnTo>
                    <a:pt x="17424" y="17174"/>
                  </a:lnTo>
                  <a:lnTo>
                    <a:pt x="17617" y="17155"/>
                  </a:lnTo>
                  <a:lnTo>
                    <a:pt x="17790" y="17116"/>
                  </a:lnTo>
                  <a:lnTo>
                    <a:pt x="17925" y="17058"/>
                  </a:lnTo>
                  <a:lnTo>
                    <a:pt x="18041" y="16981"/>
                  </a:lnTo>
                  <a:lnTo>
                    <a:pt x="18118" y="16904"/>
                  </a:lnTo>
                  <a:lnTo>
                    <a:pt x="18176" y="16808"/>
                  </a:lnTo>
                  <a:lnTo>
                    <a:pt x="18195" y="16711"/>
                  </a:lnTo>
                  <a:lnTo>
                    <a:pt x="18156" y="16576"/>
                  </a:lnTo>
                  <a:lnTo>
                    <a:pt x="18022" y="16191"/>
                  </a:lnTo>
                  <a:lnTo>
                    <a:pt x="17867" y="15825"/>
                  </a:lnTo>
                  <a:lnTo>
                    <a:pt x="17520" y="15092"/>
                  </a:lnTo>
                  <a:lnTo>
                    <a:pt x="17116" y="14360"/>
                  </a:lnTo>
                  <a:lnTo>
                    <a:pt x="16692" y="13627"/>
                  </a:lnTo>
                  <a:lnTo>
                    <a:pt x="16229" y="12914"/>
                  </a:lnTo>
                  <a:lnTo>
                    <a:pt x="15728" y="12220"/>
                  </a:lnTo>
                  <a:lnTo>
                    <a:pt x="15188" y="11527"/>
                  </a:lnTo>
                  <a:lnTo>
                    <a:pt x="14610" y="10852"/>
                  </a:lnTo>
                  <a:lnTo>
                    <a:pt x="14032" y="10197"/>
                  </a:lnTo>
                  <a:lnTo>
                    <a:pt x="13415" y="9541"/>
                  </a:lnTo>
                  <a:lnTo>
                    <a:pt x="12779" y="8905"/>
                  </a:lnTo>
                  <a:lnTo>
                    <a:pt x="12124" y="8288"/>
                  </a:lnTo>
                  <a:lnTo>
                    <a:pt x="11468" y="7672"/>
                  </a:lnTo>
                  <a:lnTo>
                    <a:pt x="10794" y="7093"/>
                  </a:lnTo>
                  <a:lnTo>
                    <a:pt x="10119" y="6515"/>
                  </a:lnTo>
                  <a:lnTo>
                    <a:pt x="9425" y="5956"/>
                  </a:lnTo>
                  <a:lnTo>
                    <a:pt x="8751" y="5417"/>
                  </a:lnTo>
                  <a:lnTo>
                    <a:pt x="8076" y="4896"/>
                  </a:lnTo>
                  <a:lnTo>
                    <a:pt x="7382" y="4414"/>
                  </a:lnTo>
                  <a:lnTo>
                    <a:pt x="6727" y="3933"/>
                  </a:lnTo>
                  <a:lnTo>
                    <a:pt x="5416" y="3046"/>
                  </a:lnTo>
                  <a:lnTo>
                    <a:pt x="4202" y="2236"/>
                  </a:lnTo>
                  <a:lnTo>
                    <a:pt x="3065" y="1542"/>
                  </a:lnTo>
                  <a:lnTo>
                    <a:pt x="2062" y="926"/>
                  </a:lnTo>
                  <a:lnTo>
                    <a:pt x="1195" y="425"/>
                  </a:lnTo>
                  <a:lnTo>
                    <a:pt x="501" y="58"/>
                  </a:lnTo>
                  <a:lnTo>
                    <a:pt x="405" y="20"/>
                  </a:lnTo>
                  <a:lnTo>
                    <a:pt x="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5"/>
            <p:cNvSpPr/>
            <p:nvPr/>
          </p:nvSpPr>
          <p:spPr>
            <a:xfrm>
              <a:off x="1323838" y="3109275"/>
              <a:ext cx="271300" cy="290100"/>
            </a:xfrm>
            <a:custGeom>
              <a:avLst/>
              <a:gdLst/>
              <a:ahLst/>
              <a:cxnLst/>
              <a:rect l="l" t="t" r="r" b="b"/>
              <a:pathLst>
                <a:path w="10852" h="11604" extrusionOk="0">
                  <a:moveTo>
                    <a:pt x="97" y="1"/>
                  </a:moveTo>
                  <a:lnTo>
                    <a:pt x="58" y="39"/>
                  </a:lnTo>
                  <a:lnTo>
                    <a:pt x="19" y="97"/>
                  </a:lnTo>
                  <a:lnTo>
                    <a:pt x="0" y="136"/>
                  </a:lnTo>
                  <a:lnTo>
                    <a:pt x="19" y="193"/>
                  </a:lnTo>
                  <a:lnTo>
                    <a:pt x="39" y="251"/>
                  </a:lnTo>
                  <a:lnTo>
                    <a:pt x="1619" y="1986"/>
                  </a:lnTo>
                  <a:lnTo>
                    <a:pt x="4838" y="5494"/>
                  </a:lnTo>
                  <a:lnTo>
                    <a:pt x="6631" y="7441"/>
                  </a:lnTo>
                  <a:lnTo>
                    <a:pt x="8307" y="9233"/>
                  </a:lnTo>
                  <a:lnTo>
                    <a:pt x="9695" y="10679"/>
                  </a:lnTo>
                  <a:lnTo>
                    <a:pt x="10216" y="11199"/>
                  </a:lnTo>
                  <a:lnTo>
                    <a:pt x="10601" y="11565"/>
                  </a:lnTo>
                  <a:lnTo>
                    <a:pt x="10659" y="11604"/>
                  </a:lnTo>
                  <a:lnTo>
                    <a:pt x="10774" y="11604"/>
                  </a:lnTo>
                  <a:lnTo>
                    <a:pt x="10813" y="11565"/>
                  </a:lnTo>
                  <a:lnTo>
                    <a:pt x="10852" y="11507"/>
                  </a:lnTo>
                  <a:lnTo>
                    <a:pt x="10852" y="11450"/>
                  </a:lnTo>
                  <a:lnTo>
                    <a:pt x="10852" y="11392"/>
                  </a:lnTo>
                  <a:lnTo>
                    <a:pt x="10813" y="11353"/>
                  </a:lnTo>
                  <a:lnTo>
                    <a:pt x="10408" y="10968"/>
                  </a:lnTo>
                  <a:lnTo>
                    <a:pt x="9888" y="10447"/>
                  </a:lnTo>
                  <a:lnTo>
                    <a:pt x="8462" y="8963"/>
                  </a:lnTo>
                  <a:lnTo>
                    <a:pt x="6765" y="7151"/>
                  </a:lnTo>
                  <a:lnTo>
                    <a:pt x="4954" y="5185"/>
                  </a:lnTo>
                  <a:lnTo>
                    <a:pt x="1716" y="1639"/>
                  </a:lnTo>
                  <a:lnTo>
                    <a:pt x="270" y="58"/>
                  </a:lnTo>
                  <a:lnTo>
                    <a:pt x="212" y="20"/>
                  </a:lnTo>
                  <a:lnTo>
                    <a:pt x="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5"/>
            <p:cNvSpPr/>
            <p:nvPr/>
          </p:nvSpPr>
          <p:spPr>
            <a:xfrm>
              <a:off x="1597038" y="2270850"/>
              <a:ext cx="260725" cy="1129500"/>
            </a:xfrm>
            <a:custGeom>
              <a:avLst/>
              <a:gdLst/>
              <a:ahLst/>
              <a:cxnLst/>
              <a:rect l="l" t="t" r="r" b="b"/>
              <a:pathLst>
                <a:path w="10429" h="45180" extrusionOk="0">
                  <a:moveTo>
                    <a:pt x="7132" y="0"/>
                  </a:moveTo>
                  <a:lnTo>
                    <a:pt x="7055" y="20"/>
                  </a:lnTo>
                  <a:lnTo>
                    <a:pt x="6959" y="39"/>
                  </a:lnTo>
                  <a:lnTo>
                    <a:pt x="6882" y="77"/>
                  </a:lnTo>
                  <a:lnTo>
                    <a:pt x="6785" y="135"/>
                  </a:lnTo>
                  <a:lnTo>
                    <a:pt x="6727" y="212"/>
                  </a:lnTo>
                  <a:lnTo>
                    <a:pt x="6650" y="290"/>
                  </a:lnTo>
                  <a:lnTo>
                    <a:pt x="6188" y="983"/>
                  </a:lnTo>
                  <a:lnTo>
                    <a:pt x="5744" y="1716"/>
                  </a:lnTo>
                  <a:lnTo>
                    <a:pt x="5320" y="2448"/>
                  </a:lnTo>
                  <a:lnTo>
                    <a:pt x="4916" y="3219"/>
                  </a:lnTo>
                  <a:lnTo>
                    <a:pt x="4530" y="4009"/>
                  </a:lnTo>
                  <a:lnTo>
                    <a:pt x="4164" y="4800"/>
                  </a:lnTo>
                  <a:lnTo>
                    <a:pt x="3817" y="5628"/>
                  </a:lnTo>
                  <a:lnTo>
                    <a:pt x="3489" y="6457"/>
                  </a:lnTo>
                  <a:lnTo>
                    <a:pt x="3181" y="7305"/>
                  </a:lnTo>
                  <a:lnTo>
                    <a:pt x="2873" y="8153"/>
                  </a:lnTo>
                  <a:lnTo>
                    <a:pt x="2603" y="9021"/>
                  </a:lnTo>
                  <a:lnTo>
                    <a:pt x="2352" y="9907"/>
                  </a:lnTo>
                  <a:lnTo>
                    <a:pt x="2102" y="10794"/>
                  </a:lnTo>
                  <a:lnTo>
                    <a:pt x="1870" y="11700"/>
                  </a:lnTo>
                  <a:lnTo>
                    <a:pt x="1658" y="12606"/>
                  </a:lnTo>
                  <a:lnTo>
                    <a:pt x="1466" y="13531"/>
                  </a:lnTo>
                  <a:lnTo>
                    <a:pt x="1292" y="14456"/>
                  </a:lnTo>
                  <a:lnTo>
                    <a:pt x="1119" y="15381"/>
                  </a:lnTo>
                  <a:lnTo>
                    <a:pt x="964" y="16306"/>
                  </a:lnTo>
                  <a:lnTo>
                    <a:pt x="829" y="17232"/>
                  </a:lnTo>
                  <a:lnTo>
                    <a:pt x="695" y="18176"/>
                  </a:lnTo>
                  <a:lnTo>
                    <a:pt x="579" y="19120"/>
                  </a:lnTo>
                  <a:lnTo>
                    <a:pt x="386" y="20971"/>
                  </a:lnTo>
                  <a:lnTo>
                    <a:pt x="232" y="22840"/>
                  </a:lnTo>
                  <a:lnTo>
                    <a:pt x="136" y="24671"/>
                  </a:lnTo>
                  <a:lnTo>
                    <a:pt x="59" y="26483"/>
                  </a:lnTo>
                  <a:lnTo>
                    <a:pt x="20" y="28276"/>
                  </a:lnTo>
                  <a:lnTo>
                    <a:pt x="1" y="30010"/>
                  </a:lnTo>
                  <a:lnTo>
                    <a:pt x="20" y="31687"/>
                  </a:lnTo>
                  <a:lnTo>
                    <a:pt x="59" y="33306"/>
                  </a:lnTo>
                  <a:lnTo>
                    <a:pt x="116" y="34868"/>
                  </a:lnTo>
                  <a:lnTo>
                    <a:pt x="193" y="36352"/>
                  </a:lnTo>
                  <a:lnTo>
                    <a:pt x="290" y="37739"/>
                  </a:lnTo>
                  <a:lnTo>
                    <a:pt x="367" y="39050"/>
                  </a:lnTo>
                  <a:lnTo>
                    <a:pt x="483" y="40245"/>
                  </a:lnTo>
                  <a:lnTo>
                    <a:pt x="675" y="42307"/>
                  </a:lnTo>
                  <a:lnTo>
                    <a:pt x="849" y="43869"/>
                  </a:lnTo>
                  <a:lnTo>
                    <a:pt x="984" y="44852"/>
                  </a:lnTo>
                  <a:lnTo>
                    <a:pt x="1041" y="45179"/>
                  </a:lnTo>
                  <a:lnTo>
                    <a:pt x="5783" y="44447"/>
                  </a:lnTo>
                  <a:lnTo>
                    <a:pt x="6149" y="43522"/>
                  </a:lnTo>
                  <a:lnTo>
                    <a:pt x="6496" y="42597"/>
                  </a:lnTo>
                  <a:lnTo>
                    <a:pt x="6843" y="41671"/>
                  </a:lnTo>
                  <a:lnTo>
                    <a:pt x="7151" y="40746"/>
                  </a:lnTo>
                  <a:lnTo>
                    <a:pt x="7460" y="39821"/>
                  </a:lnTo>
                  <a:lnTo>
                    <a:pt x="7730" y="38896"/>
                  </a:lnTo>
                  <a:lnTo>
                    <a:pt x="7999" y="37990"/>
                  </a:lnTo>
                  <a:lnTo>
                    <a:pt x="8250" y="37065"/>
                  </a:lnTo>
                  <a:lnTo>
                    <a:pt x="8481" y="36140"/>
                  </a:lnTo>
                  <a:lnTo>
                    <a:pt x="8693" y="35234"/>
                  </a:lnTo>
                  <a:lnTo>
                    <a:pt x="8905" y="34309"/>
                  </a:lnTo>
                  <a:lnTo>
                    <a:pt x="9098" y="33403"/>
                  </a:lnTo>
                  <a:lnTo>
                    <a:pt x="9272" y="32497"/>
                  </a:lnTo>
                  <a:lnTo>
                    <a:pt x="9426" y="31610"/>
                  </a:lnTo>
                  <a:lnTo>
                    <a:pt x="9580" y="30704"/>
                  </a:lnTo>
                  <a:lnTo>
                    <a:pt x="9715" y="29818"/>
                  </a:lnTo>
                  <a:lnTo>
                    <a:pt x="9831" y="28931"/>
                  </a:lnTo>
                  <a:lnTo>
                    <a:pt x="9946" y="28044"/>
                  </a:lnTo>
                  <a:lnTo>
                    <a:pt x="10120" y="26310"/>
                  </a:lnTo>
                  <a:lnTo>
                    <a:pt x="10255" y="24594"/>
                  </a:lnTo>
                  <a:lnTo>
                    <a:pt x="10351" y="22918"/>
                  </a:lnTo>
                  <a:lnTo>
                    <a:pt x="10409" y="21260"/>
                  </a:lnTo>
                  <a:lnTo>
                    <a:pt x="10428" y="19641"/>
                  </a:lnTo>
                  <a:lnTo>
                    <a:pt x="10409" y="18080"/>
                  </a:lnTo>
                  <a:lnTo>
                    <a:pt x="10370" y="16538"/>
                  </a:lnTo>
                  <a:lnTo>
                    <a:pt x="10293" y="15054"/>
                  </a:lnTo>
                  <a:lnTo>
                    <a:pt x="10197" y="13627"/>
                  </a:lnTo>
                  <a:lnTo>
                    <a:pt x="10081" y="12240"/>
                  </a:lnTo>
                  <a:lnTo>
                    <a:pt x="9946" y="10910"/>
                  </a:lnTo>
                  <a:lnTo>
                    <a:pt x="9792" y="9638"/>
                  </a:lnTo>
                  <a:lnTo>
                    <a:pt x="9619" y="8443"/>
                  </a:lnTo>
                  <a:lnTo>
                    <a:pt x="9445" y="7286"/>
                  </a:lnTo>
                  <a:lnTo>
                    <a:pt x="9272" y="6207"/>
                  </a:lnTo>
                  <a:lnTo>
                    <a:pt x="9079" y="5204"/>
                  </a:lnTo>
                  <a:lnTo>
                    <a:pt x="8886" y="4279"/>
                  </a:lnTo>
                  <a:lnTo>
                    <a:pt x="8713" y="3431"/>
                  </a:lnTo>
                  <a:lnTo>
                    <a:pt x="8520" y="2660"/>
                  </a:lnTo>
                  <a:lnTo>
                    <a:pt x="8346" y="1966"/>
                  </a:lnTo>
                  <a:lnTo>
                    <a:pt x="8192" y="1350"/>
                  </a:lnTo>
                  <a:lnTo>
                    <a:pt x="8038" y="848"/>
                  </a:lnTo>
                  <a:lnTo>
                    <a:pt x="7903" y="424"/>
                  </a:lnTo>
                  <a:lnTo>
                    <a:pt x="7865" y="328"/>
                  </a:lnTo>
                  <a:lnTo>
                    <a:pt x="7807" y="251"/>
                  </a:lnTo>
                  <a:lnTo>
                    <a:pt x="7749" y="193"/>
                  </a:lnTo>
                  <a:lnTo>
                    <a:pt x="7672" y="135"/>
                  </a:lnTo>
                  <a:lnTo>
                    <a:pt x="7595" y="77"/>
                  </a:lnTo>
                  <a:lnTo>
                    <a:pt x="7518" y="39"/>
                  </a:lnTo>
                  <a:lnTo>
                    <a:pt x="73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5"/>
            <p:cNvSpPr/>
            <p:nvPr/>
          </p:nvSpPr>
          <p:spPr>
            <a:xfrm>
              <a:off x="1681838" y="2460700"/>
              <a:ext cx="73275" cy="660650"/>
            </a:xfrm>
            <a:custGeom>
              <a:avLst/>
              <a:gdLst/>
              <a:ahLst/>
              <a:cxnLst/>
              <a:rect l="l" t="t" r="r" b="b"/>
              <a:pathLst>
                <a:path w="2931" h="26426" extrusionOk="0">
                  <a:moveTo>
                    <a:pt x="2738" y="0"/>
                  </a:moveTo>
                  <a:lnTo>
                    <a:pt x="2680" y="39"/>
                  </a:lnTo>
                  <a:lnTo>
                    <a:pt x="2661" y="78"/>
                  </a:lnTo>
                  <a:lnTo>
                    <a:pt x="2642" y="135"/>
                  </a:lnTo>
                  <a:lnTo>
                    <a:pt x="2237" y="3952"/>
                  </a:lnTo>
                  <a:lnTo>
                    <a:pt x="1350" y="12317"/>
                  </a:lnTo>
                  <a:lnTo>
                    <a:pt x="868" y="16923"/>
                  </a:lnTo>
                  <a:lnTo>
                    <a:pt x="464" y="21125"/>
                  </a:lnTo>
                  <a:lnTo>
                    <a:pt x="136" y="24421"/>
                  </a:lnTo>
                  <a:lnTo>
                    <a:pt x="40" y="25558"/>
                  </a:lnTo>
                  <a:lnTo>
                    <a:pt x="1" y="26271"/>
                  </a:lnTo>
                  <a:lnTo>
                    <a:pt x="1" y="26329"/>
                  </a:lnTo>
                  <a:lnTo>
                    <a:pt x="40" y="26387"/>
                  </a:lnTo>
                  <a:lnTo>
                    <a:pt x="78" y="26426"/>
                  </a:lnTo>
                  <a:lnTo>
                    <a:pt x="194" y="26426"/>
                  </a:lnTo>
                  <a:lnTo>
                    <a:pt x="252" y="26387"/>
                  </a:lnTo>
                  <a:lnTo>
                    <a:pt x="290" y="26348"/>
                  </a:lnTo>
                  <a:lnTo>
                    <a:pt x="290" y="26291"/>
                  </a:lnTo>
                  <a:lnTo>
                    <a:pt x="348" y="25577"/>
                  </a:lnTo>
                  <a:lnTo>
                    <a:pt x="444" y="24421"/>
                  </a:lnTo>
                  <a:lnTo>
                    <a:pt x="753" y="21144"/>
                  </a:lnTo>
                  <a:lnTo>
                    <a:pt x="1177" y="16943"/>
                  </a:lnTo>
                  <a:lnTo>
                    <a:pt x="1659" y="12336"/>
                  </a:lnTo>
                  <a:lnTo>
                    <a:pt x="2526" y="3971"/>
                  </a:lnTo>
                  <a:lnTo>
                    <a:pt x="2931" y="174"/>
                  </a:lnTo>
                  <a:lnTo>
                    <a:pt x="2931" y="97"/>
                  </a:lnTo>
                  <a:lnTo>
                    <a:pt x="2892" y="58"/>
                  </a:lnTo>
                  <a:lnTo>
                    <a:pt x="2854" y="20"/>
                  </a:lnTo>
                  <a:lnTo>
                    <a:pt x="2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5"/>
            <p:cNvSpPr/>
            <p:nvPr/>
          </p:nvSpPr>
          <p:spPr>
            <a:xfrm>
              <a:off x="1643788" y="2861125"/>
              <a:ext cx="163850" cy="546450"/>
            </a:xfrm>
            <a:custGeom>
              <a:avLst/>
              <a:gdLst/>
              <a:ahLst/>
              <a:cxnLst/>
              <a:rect l="l" t="t" r="r" b="b"/>
              <a:pathLst>
                <a:path w="6554" h="21858" extrusionOk="0">
                  <a:moveTo>
                    <a:pt x="5108" y="0"/>
                  </a:moveTo>
                  <a:lnTo>
                    <a:pt x="4973" y="20"/>
                  </a:lnTo>
                  <a:lnTo>
                    <a:pt x="4857" y="77"/>
                  </a:lnTo>
                  <a:lnTo>
                    <a:pt x="4761" y="155"/>
                  </a:lnTo>
                  <a:lnTo>
                    <a:pt x="4433" y="540"/>
                  </a:lnTo>
                  <a:lnTo>
                    <a:pt x="4125" y="945"/>
                  </a:lnTo>
                  <a:lnTo>
                    <a:pt x="3817" y="1330"/>
                  </a:lnTo>
                  <a:lnTo>
                    <a:pt x="3527" y="1735"/>
                  </a:lnTo>
                  <a:lnTo>
                    <a:pt x="3258" y="2140"/>
                  </a:lnTo>
                  <a:lnTo>
                    <a:pt x="3007" y="2545"/>
                  </a:lnTo>
                  <a:lnTo>
                    <a:pt x="2757" y="2949"/>
                  </a:lnTo>
                  <a:lnTo>
                    <a:pt x="2525" y="3373"/>
                  </a:lnTo>
                  <a:lnTo>
                    <a:pt x="2313" y="3797"/>
                  </a:lnTo>
                  <a:lnTo>
                    <a:pt x="2101" y="4221"/>
                  </a:lnTo>
                  <a:lnTo>
                    <a:pt x="1716" y="5070"/>
                  </a:lnTo>
                  <a:lnTo>
                    <a:pt x="1388" y="5918"/>
                  </a:lnTo>
                  <a:lnTo>
                    <a:pt x="1099" y="6766"/>
                  </a:lnTo>
                  <a:lnTo>
                    <a:pt x="848" y="7633"/>
                  </a:lnTo>
                  <a:lnTo>
                    <a:pt x="636" y="8481"/>
                  </a:lnTo>
                  <a:lnTo>
                    <a:pt x="463" y="9348"/>
                  </a:lnTo>
                  <a:lnTo>
                    <a:pt x="309" y="10177"/>
                  </a:lnTo>
                  <a:lnTo>
                    <a:pt x="193" y="11006"/>
                  </a:lnTo>
                  <a:lnTo>
                    <a:pt x="116" y="11816"/>
                  </a:lnTo>
                  <a:lnTo>
                    <a:pt x="58" y="12625"/>
                  </a:lnTo>
                  <a:lnTo>
                    <a:pt x="20" y="13396"/>
                  </a:lnTo>
                  <a:lnTo>
                    <a:pt x="0" y="14148"/>
                  </a:lnTo>
                  <a:lnTo>
                    <a:pt x="0" y="14880"/>
                  </a:lnTo>
                  <a:lnTo>
                    <a:pt x="20" y="15574"/>
                  </a:lnTo>
                  <a:lnTo>
                    <a:pt x="58" y="16229"/>
                  </a:lnTo>
                  <a:lnTo>
                    <a:pt x="97" y="16865"/>
                  </a:lnTo>
                  <a:lnTo>
                    <a:pt x="154" y="17444"/>
                  </a:lnTo>
                  <a:lnTo>
                    <a:pt x="289" y="18504"/>
                  </a:lnTo>
                  <a:lnTo>
                    <a:pt x="405" y="19352"/>
                  </a:lnTo>
                  <a:lnTo>
                    <a:pt x="521" y="19988"/>
                  </a:lnTo>
                  <a:lnTo>
                    <a:pt x="636" y="20528"/>
                  </a:lnTo>
                  <a:lnTo>
                    <a:pt x="925" y="21857"/>
                  </a:lnTo>
                  <a:lnTo>
                    <a:pt x="3759" y="21106"/>
                  </a:lnTo>
                  <a:lnTo>
                    <a:pt x="4144" y="20412"/>
                  </a:lnTo>
                  <a:lnTo>
                    <a:pt x="4510" y="19718"/>
                  </a:lnTo>
                  <a:lnTo>
                    <a:pt x="4838" y="19005"/>
                  </a:lnTo>
                  <a:lnTo>
                    <a:pt x="5127" y="18272"/>
                  </a:lnTo>
                  <a:lnTo>
                    <a:pt x="5378" y="17521"/>
                  </a:lnTo>
                  <a:lnTo>
                    <a:pt x="5609" y="16769"/>
                  </a:lnTo>
                  <a:lnTo>
                    <a:pt x="5821" y="16017"/>
                  </a:lnTo>
                  <a:lnTo>
                    <a:pt x="5995" y="15246"/>
                  </a:lnTo>
                  <a:lnTo>
                    <a:pt x="6129" y="14475"/>
                  </a:lnTo>
                  <a:lnTo>
                    <a:pt x="6264" y="13724"/>
                  </a:lnTo>
                  <a:lnTo>
                    <a:pt x="6361" y="12953"/>
                  </a:lnTo>
                  <a:lnTo>
                    <a:pt x="6438" y="12182"/>
                  </a:lnTo>
                  <a:lnTo>
                    <a:pt x="6496" y="11411"/>
                  </a:lnTo>
                  <a:lnTo>
                    <a:pt x="6534" y="10659"/>
                  </a:lnTo>
                  <a:lnTo>
                    <a:pt x="6554" y="9907"/>
                  </a:lnTo>
                  <a:lnTo>
                    <a:pt x="6554" y="9175"/>
                  </a:lnTo>
                  <a:lnTo>
                    <a:pt x="6554" y="8443"/>
                  </a:lnTo>
                  <a:lnTo>
                    <a:pt x="6534" y="7729"/>
                  </a:lnTo>
                  <a:lnTo>
                    <a:pt x="6496" y="7036"/>
                  </a:lnTo>
                  <a:lnTo>
                    <a:pt x="6438" y="6361"/>
                  </a:lnTo>
                  <a:lnTo>
                    <a:pt x="6322" y="5070"/>
                  </a:lnTo>
                  <a:lnTo>
                    <a:pt x="6187" y="3875"/>
                  </a:lnTo>
                  <a:lnTo>
                    <a:pt x="6014" y="2795"/>
                  </a:lnTo>
                  <a:lnTo>
                    <a:pt x="5860" y="1831"/>
                  </a:lnTo>
                  <a:lnTo>
                    <a:pt x="5705" y="1022"/>
                  </a:lnTo>
                  <a:lnTo>
                    <a:pt x="5551" y="367"/>
                  </a:lnTo>
                  <a:lnTo>
                    <a:pt x="5513" y="232"/>
                  </a:lnTo>
                  <a:lnTo>
                    <a:pt x="5436" y="135"/>
                  </a:lnTo>
                  <a:lnTo>
                    <a:pt x="5339" y="58"/>
                  </a:lnTo>
                  <a:lnTo>
                    <a:pt x="5224" y="20"/>
                  </a:lnTo>
                  <a:lnTo>
                    <a:pt x="5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5"/>
            <p:cNvSpPr/>
            <p:nvPr/>
          </p:nvSpPr>
          <p:spPr>
            <a:xfrm>
              <a:off x="1691488" y="2958450"/>
              <a:ext cx="66525" cy="400925"/>
            </a:xfrm>
            <a:custGeom>
              <a:avLst/>
              <a:gdLst/>
              <a:ahLst/>
              <a:cxnLst/>
              <a:rect l="l" t="t" r="r" b="b"/>
              <a:pathLst>
                <a:path w="2661" h="16037" extrusionOk="0">
                  <a:moveTo>
                    <a:pt x="2468" y="1"/>
                  </a:moveTo>
                  <a:lnTo>
                    <a:pt x="2410" y="39"/>
                  </a:lnTo>
                  <a:lnTo>
                    <a:pt x="2371" y="78"/>
                  </a:lnTo>
                  <a:lnTo>
                    <a:pt x="2352" y="136"/>
                  </a:lnTo>
                  <a:lnTo>
                    <a:pt x="0" y="15864"/>
                  </a:lnTo>
                  <a:lnTo>
                    <a:pt x="0" y="15921"/>
                  </a:lnTo>
                  <a:lnTo>
                    <a:pt x="20" y="15979"/>
                  </a:lnTo>
                  <a:lnTo>
                    <a:pt x="78" y="16018"/>
                  </a:lnTo>
                  <a:lnTo>
                    <a:pt x="135" y="16037"/>
                  </a:lnTo>
                  <a:lnTo>
                    <a:pt x="193" y="16037"/>
                  </a:lnTo>
                  <a:lnTo>
                    <a:pt x="251" y="15998"/>
                  </a:lnTo>
                  <a:lnTo>
                    <a:pt x="290" y="15960"/>
                  </a:lnTo>
                  <a:lnTo>
                    <a:pt x="290" y="15921"/>
                  </a:lnTo>
                  <a:lnTo>
                    <a:pt x="2660" y="174"/>
                  </a:lnTo>
                  <a:lnTo>
                    <a:pt x="2660" y="116"/>
                  </a:lnTo>
                  <a:lnTo>
                    <a:pt x="2622" y="59"/>
                  </a:lnTo>
                  <a:lnTo>
                    <a:pt x="2583" y="20"/>
                  </a:lnTo>
                  <a:lnTo>
                    <a:pt x="2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5"/>
            <p:cNvSpPr/>
            <p:nvPr/>
          </p:nvSpPr>
          <p:spPr>
            <a:xfrm>
              <a:off x="1418763" y="3359850"/>
              <a:ext cx="421150" cy="592225"/>
            </a:xfrm>
            <a:custGeom>
              <a:avLst/>
              <a:gdLst/>
              <a:ahLst/>
              <a:cxnLst/>
              <a:rect l="l" t="t" r="r" b="b"/>
              <a:pathLst>
                <a:path w="16846" h="23689" extrusionOk="0">
                  <a:moveTo>
                    <a:pt x="16846" y="0"/>
                  </a:moveTo>
                  <a:lnTo>
                    <a:pt x="16846" y="0"/>
                  </a:lnTo>
                  <a:lnTo>
                    <a:pt x="16846" y="0"/>
                  </a:lnTo>
                  <a:close/>
                  <a:moveTo>
                    <a:pt x="0" y="0"/>
                  </a:moveTo>
                  <a:lnTo>
                    <a:pt x="58" y="713"/>
                  </a:lnTo>
                  <a:lnTo>
                    <a:pt x="251" y="2660"/>
                  </a:lnTo>
                  <a:lnTo>
                    <a:pt x="386" y="4009"/>
                  </a:lnTo>
                  <a:lnTo>
                    <a:pt x="540" y="5551"/>
                  </a:lnTo>
                  <a:lnTo>
                    <a:pt x="752" y="7247"/>
                  </a:lnTo>
                  <a:lnTo>
                    <a:pt x="983" y="9078"/>
                  </a:lnTo>
                  <a:lnTo>
                    <a:pt x="1234" y="10967"/>
                  </a:lnTo>
                  <a:lnTo>
                    <a:pt x="1542" y="12895"/>
                  </a:lnTo>
                  <a:lnTo>
                    <a:pt x="1870" y="14841"/>
                  </a:lnTo>
                  <a:lnTo>
                    <a:pt x="2236" y="16750"/>
                  </a:lnTo>
                  <a:lnTo>
                    <a:pt x="2429" y="17675"/>
                  </a:lnTo>
                  <a:lnTo>
                    <a:pt x="2622" y="18561"/>
                  </a:lnTo>
                  <a:lnTo>
                    <a:pt x="2834" y="19448"/>
                  </a:lnTo>
                  <a:lnTo>
                    <a:pt x="3065" y="20296"/>
                  </a:lnTo>
                  <a:lnTo>
                    <a:pt x="3277" y="21086"/>
                  </a:lnTo>
                  <a:lnTo>
                    <a:pt x="3527" y="21857"/>
                  </a:lnTo>
                  <a:lnTo>
                    <a:pt x="3759" y="22570"/>
                  </a:lnTo>
                  <a:lnTo>
                    <a:pt x="4029" y="23226"/>
                  </a:lnTo>
                  <a:lnTo>
                    <a:pt x="4298" y="23284"/>
                  </a:lnTo>
                  <a:lnTo>
                    <a:pt x="5089" y="23380"/>
                  </a:lnTo>
                  <a:lnTo>
                    <a:pt x="6284" y="23496"/>
                  </a:lnTo>
                  <a:lnTo>
                    <a:pt x="7016" y="23553"/>
                  </a:lnTo>
                  <a:lnTo>
                    <a:pt x="7806" y="23611"/>
                  </a:lnTo>
                  <a:lnTo>
                    <a:pt x="8674" y="23650"/>
                  </a:lnTo>
                  <a:lnTo>
                    <a:pt x="9580" y="23669"/>
                  </a:lnTo>
                  <a:lnTo>
                    <a:pt x="10524" y="23688"/>
                  </a:lnTo>
                  <a:lnTo>
                    <a:pt x="11488" y="23650"/>
                  </a:lnTo>
                  <a:lnTo>
                    <a:pt x="12490" y="23611"/>
                  </a:lnTo>
                  <a:lnTo>
                    <a:pt x="13492" y="23515"/>
                  </a:lnTo>
                  <a:lnTo>
                    <a:pt x="14475" y="23399"/>
                  </a:lnTo>
                  <a:lnTo>
                    <a:pt x="14976" y="23322"/>
                  </a:lnTo>
                  <a:lnTo>
                    <a:pt x="15458" y="23226"/>
                  </a:lnTo>
                  <a:lnTo>
                    <a:pt x="16846" y="0"/>
                  </a:lnTo>
                  <a:lnTo>
                    <a:pt x="16827" y="39"/>
                  </a:lnTo>
                  <a:lnTo>
                    <a:pt x="16788" y="97"/>
                  </a:lnTo>
                  <a:lnTo>
                    <a:pt x="16750" y="135"/>
                  </a:lnTo>
                  <a:lnTo>
                    <a:pt x="16672" y="193"/>
                  </a:lnTo>
                  <a:lnTo>
                    <a:pt x="16460" y="289"/>
                  </a:lnTo>
                  <a:lnTo>
                    <a:pt x="16171" y="386"/>
                  </a:lnTo>
                  <a:lnTo>
                    <a:pt x="15824" y="463"/>
                  </a:lnTo>
                  <a:lnTo>
                    <a:pt x="15400" y="559"/>
                  </a:lnTo>
                  <a:lnTo>
                    <a:pt x="14918" y="636"/>
                  </a:lnTo>
                  <a:lnTo>
                    <a:pt x="14379" y="694"/>
                  </a:lnTo>
                  <a:lnTo>
                    <a:pt x="13781" y="771"/>
                  </a:lnTo>
                  <a:lnTo>
                    <a:pt x="13126" y="829"/>
                  </a:lnTo>
                  <a:lnTo>
                    <a:pt x="11700" y="925"/>
                  </a:lnTo>
                  <a:lnTo>
                    <a:pt x="10119" y="983"/>
                  </a:lnTo>
                  <a:lnTo>
                    <a:pt x="8423" y="1003"/>
                  </a:lnTo>
                  <a:lnTo>
                    <a:pt x="6727" y="983"/>
                  </a:lnTo>
                  <a:lnTo>
                    <a:pt x="5146" y="925"/>
                  </a:lnTo>
                  <a:lnTo>
                    <a:pt x="3720" y="829"/>
                  </a:lnTo>
                  <a:lnTo>
                    <a:pt x="3065" y="771"/>
                  </a:lnTo>
                  <a:lnTo>
                    <a:pt x="2467" y="694"/>
                  </a:lnTo>
                  <a:lnTo>
                    <a:pt x="1928" y="636"/>
                  </a:lnTo>
                  <a:lnTo>
                    <a:pt x="1446" y="559"/>
                  </a:lnTo>
                  <a:lnTo>
                    <a:pt x="1022" y="463"/>
                  </a:lnTo>
                  <a:lnTo>
                    <a:pt x="656" y="386"/>
                  </a:lnTo>
                  <a:lnTo>
                    <a:pt x="386" y="289"/>
                  </a:lnTo>
                  <a:lnTo>
                    <a:pt x="174" y="193"/>
                  </a:lnTo>
                  <a:lnTo>
                    <a:pt x="97" y="135"/>
                  </a:lnTo>
                  <a:lnTo>
                    <a:pt x="39" y="97"/>
                  </a:lnTo>
                  <a:lnTo>
                    <a:pt x="19" y="3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5"/>
          <p:cNvGrpSpPr/>
          <p:nvPr/>
        </p:nvGrpSpPr>
        <p:grpSpPr>
          <a:xfrm>
            <a:off x="157449" y="3529409"/>
            <a:ext cx="560306" cy="1522503"/>
            <a:chOff x="6909776" y="2415188"/>
            <a:chExt cx="677025" cy="1839438"/>
          </a:xfrm>
        </p:grpSpPr>
        <p:sp>
          <p:nvSpPr>
            <p:cNvPr id="683" name="Google Shape;683;p25"/>
            <p:cNvSpPr/>
            <p:nvPr/>
          </p:nvSpPr>
          <p:spPr>
            <a:xfrm>
              <a:off x="6909776" y="4151001"/>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5"/>
            <p:cNvSpPr/>
            <p:nvPr/>
          </p:nvSpPr>
          <p:spPr>
            <a:xfrm>
              <a:off x="7045338" y="2415188"/>
              <a:ext cx="280950" cy="1180575"/>
            </a:xfrm>
            <a:custGeom>
              <a:avLst/>
              <a:gdLst/>
              <a:ahLst/>
              <a:cxnLst/>
              <a:rect l="l" t="t" r="r" b="b"/>
              <a:pathLst>
                <a:path w="11238" h="47223" extrusionOk="0">
                  <a:moveTo>
                    <a:pt x="4279" y="1"/>
                  </a:moveTo>
                  <a:lnTo>
                    <a:pt x="4164" y="20"/>
                  </a:lnTo>
                  <a:lnTo>
                    <a:pt x="4067" y="58"/>
                  </a:lnTo>
                  <a:lnTo>
                    <a:pt x="3952" y="97"/>
                  </a:lnTo>
                  <a:lnTo>
                    <a:pt x="3875" y="155"/>
                  </a:lnTo>
                  <a:lnTo>
                    <a:pt x="3778" y="232"/>
                  </a:lnTo>
                  <a:lnTo>
                    <a:pt x="3701" y="309"/>
                  </a:lnTo>
                  <a:lnTo>
                    <a:pt x="3643" y="405"/>
                  </a:lnTo>
                  <a:lnTo>
                    <a:pt x="3585" y="521"/>
                  </a:lnTo>
                  <a:lnTo>
                    <a:pt x="3161" y="1735"/>
                  </a:lnTo>
                  <a:lnTo>
                    <a:pt x="2930" y="2448"/>
                  </a:lnTo>
                  <a:lnTo>
                    <a:pt x="2679" y="3239"/>
                  </a:lnTo>
                  <a:lnTo>
                    <a:pt x="2410" y="4106"/>
                  </a:lnTo>
                  <a:lnTo>
                    <a:pt x="2159" y="5050"/>
                  </a:lnTo>
                  <a:lnTo>
                    <a:pt x="1889" y="6053"/>
                  </a:lnTo>
                  <a:lnTo>
                    <a:pt x="1639" y="7132"/>
                  </a:lnTo>
                  <a:lnTo>
                    <a:pt x="1388" y="8269"/>
                  </a:lnTo>
                  <a:lnTo>
                    <a:pt x="1138" y="9484"/>
                  </a:lnTo>
                  <a:lnTo>
                    <a:pt x="906" y="10736"/>
                  </a:lnTo>
                  <a:lnTo>
                    <a:pt x="714" y="12066"/>
                  </a:lnTo>
                  <a:lnTo>
                    <a:pt x="521" y="13435"/>
                  </a:lnTo>
                  <a:lnTo>
                    <a:pt x="347" y="14861"/>
                  </a:lnTo>
                  <a:lnTo>
                    <a:pt x="212" y="16345"/>
                  </a:lnTo>
                  <a:lnTo>
                    <a:pt x="116" y="17887"/>
                  </a:lnTo>
                  <a:lnTo>
                    <a:pt x="39" y="19468"/>
                  </a:lnTo>
                  <a:lnTo>
                    <a:pt x="0" y="21087"/>
                  </a:lnTo>
                  <a:lnTo>
                    <a:pt x="20" y="22744"/>
                  </a:lnTo>
                  <a:lnTo>
                    <a:pt x="39" y="23592"/>
                  </a:lnTo>
                  <a:lnTo>
                    <a:pt x="77" y="24460"/>
                  </a:lnTo>
                  <a:lnTo>
                    <a:pt x="135" y="25327"/>
                  </a:lnTo>
                  <a:lnTo>
                    <a:pt x="193" y="26194"/>
                  </a:lnTo>
                  <a:lnTo>
                    <a:pt x="270" y="27081"/>
                  </a:lnTo>
                  <a:lnTo>
                    <a:pt x="347" y="27968"/>
                  </a:lnTo>
                  <a:lnTo>
                    <a:pt x="444" y="28873"/>
                  </a:lnTo>
                  <a:lnTo>
                    <a:pt x="579" y="29779"/>
                  </a:lnTo>
                  <a:lnTo>
                    <a:pt x="694" y="30705"/>
                  </a:lnTo>
                  <a:lnTo>
                    <a:pt x="848" y="31630"/>
                  </a:lnTo>
                  <a:lnTo>
                    <a:pt x="1022" y="32555"/>
                  </a:lnTo>
                  <a:lnTo>
                    <a:pt x="1195" y="33499"/>
                  </a:lnTo>
                  <a:lnTo>
                    <a:pt x="1388" y="34444"/>
                  </a:lnTo>
                  <a:lnTo>
                    <a:pt x="1600" y="35388"/>
                  </a:lnTo>
                  <a:lnTo>
                    <a:pt x="1831" y="36352"/>
                  </a:lnTo>
                  <a:lnTo>
                    <a:pt x="2082" y="37316"/>
                  </a:lnTo>
                  <a:lnTo>
                    <a:pt x="2352" y="38299"/>
                  </a:lnTo>
                  <a:lnTo>
                    <a:pt x="2641" y="39262"/>
                  </a:lnTo>
                  <a:lnTo>
                    <a:pt x="2949" y="40245"/>
                  </a:lnTo>
                  <a:lnTo>
                    <a:pt x="3277" y="41228"/>
                  </a:lnTo>
                  <a:lnTo>
                    <a:pt x="3643" y="42231"/>
                  </a:lnTo>
                  <a:lnTo>
                    <a:pt x="4009" y="43214"/>
                  </a:lnTo>
                  <a:lnTo>
                    <a:pt x="4395" y="44216"/>
                  </a:lnTo>
                  <a:lnTo>
                    <a:pt x="4819" y="45218"/>
                  </a:lnTo>
                  <a:lnTo>
                    <a:pt x="5243" y="46220"/>
                  </a:lnTo>
                  <a:lnTo>
                    <a:pt x="5706" y="47223"/>
                  </a:lnTo>
                  <a:lnTo>
                    <a:pt x="9483" y="47223"/>
                  </a:lnTo>
                  <a:lnTo>
                    <a:pt x="9560" y="46914"/>
                  </a:lnTo>
                  <a:lnTo>
                    <a:pt x="9734" y="46008"/>
                  </a:lnTo>
                  <a:lnTo>
                    <a:pt x="9984" y="44582"/>
                  </a:lnTo>
                  <a:lnTo>
                    <a:pt x="10119" y="43676"/>
                  </a:lnTo>
                  <a:lnTo>
                    <a:pt x="10274" y="42655"/>
                  </a:lnTo>
                  <a:lnTo>
                    <a:pt x="10428" y="41517"/>
                  </a:lnTo>
                  <a:lnTo>
                    <a:pt x="10582" y="40303"/>
                  </a:lnTo>
                  <a:lnTo>
                    <a:pt x="10717" y="38973"/>
                  </a:lnTo>
                  <a:lnTo>
                    <a:pt x="10852" y="37547"/>
                  </a:lnTo>
                  <a:lnTo>
                    <a:pt x="10987" y="36063"/>
                  </a:lnTo>
                  <a:lnTo>
                    <a:pt x="11083" y="34482"/>
                  </a:lnTo>
                  <a:lnTo>
                    <a:pt x="11160" y="32844"/>
                  </a:lnTo>
                  <a:lnTo>
                    <a:pt x="11218" y="31129"/>
                  </a:lnTo>
                  <a:lnTo>
                    <a:pt x="11237" y="29375"/>
                  </a:lnTo>
                  <a:lnTo>
                    <a:pt x="11218" y="27544"/>
                  </a:lnTo>
                  <a:lnTo>
                    <a:pt x="11179" y="25693"/>
                  </a:lnTo>
                  <a:lnTo>
                    <a:pt x="11083" y="23785"/>
                  </a:lnTo>
                  <a:lnTo>
                    <a:pt x="11006" y="22841"/>
                  </a:lnTo>
                  <a:lnTo>
                    <a:pt x="10929" y="21858"/>
                  </a:lnTo>
                  <a:lnTo>
                    <a:pt x="10852" y="20894"/>
                  </a:lnTo>
                  <a:lnTo>
                    <a:pt x="10736" y="19911"/>
                  </a:lnTo>
                  <a:lnTo>
                    <a:pt x="10620" y="18928"/>
                  </a:lnTo>
                  <a:lnTo>
                    <a:pt x="10486" y="17945"/>
                  </a:lnTo>
                  <a:lnTo>
                    <a:pt x="10351" y="16943"/>
                  </a:lnTo>
                  <a:lnTo>
                    <a:pt x="10177" y="15960"/>
                  </a:lnTo>
                  <a:lnTo>
                    <a:pt x="10004" y="14957"/>
                  </a:lnTo>
                  <a:lnTo>
                    <a:pt x="9811" y="13955"/>
                  </a:lnTo>
                  <a:lnTo>
                    <a:pt x="9599" y="12972"/>
                  </a:lnTo>
                  <a:lnTo>
                    <a:pt x="9368" y="11970"/>
                  </a:lnTo>
                  <a:lnTo>
                    <a:pt x="9117" y="10987"/>
                  </a:lnTo>
                  <a:lnTo>
                    <a:pt x="8847" y="9985"/>
                  </a:lnTo>
                  <a:lnTo>
                    <a:pt x="8558" y="9002"/>
                  </a:lnTo>
                  <a:lnTo>
                    <a:pt x="8250" y="8019"/>
                  </a:lnTo>
                  <a:lnTo>
                    <a:pt x="7922" y="7055"/>
                  </a:lnTo>
                  <a:lnTo>
                    <a:pt x="7575" y="6072"/>
                  </a:lnTo>
                  <a:lnTo>
                    <a:pt x="7209" y="5108"/>
                  </a:lnTo>
                  <a:lnTo>
                    <a:pt x="6823" y="4164"/>
                  </a:lnTo>
                  <a:lnTo>
                    <a:pt x="6419" y="3200"/>
                  </a:lnTo>
                  <a:lnTo>
                    <a:pt x="5975" y="2275"/>
                  </a:lnTo>
                  <a:lnTo>
                    <a:pt x="5513" y="1331"/>
                  </a:lnTo>
                  <a:lnTo>
                    <a:pt x="5031" y="425"/>
                  </a:lnTo>
                  <a:lnTo>
                    <a:pt x="4973" y="309"/>
                  </a:lnTo>
                  <a:lnTo>
                    <a:pt x="4896" y="232"/>
                  </a:lnTo>
                  <a:lnTo>
                    <a:pt x="4800" y="155"/>
                  </a:lnTo>
                  <a:lnTo>
                    <a:pt x="4703" y="97"/>
                  </a:lnTo>
                  <a:lnTo>
                    <a:pt x="4607" y="39"/>
                  </a:lnTo>
                  <a:lnTo>
                    <a:pt x="4491" y="20"/>
                  </a:lnTo>
                  <a:lnTo>
                    <a:pt x="4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a:off x="7156163" y="2642638"/>
              <a:ext cx="78075" cy="893375"/>
            </a:xfrm>
            <a:custGeom>
              <a:avLst/>
              <a:gdLst/>
              <a:ahLst/>
              <a:cxnLst/>
              <a:rect l="l" t="t" r="r" b="b"/>
              <a:pathLst>
                <a:path w="3123" h="35735" extrusionOk="0">
                  <a:moveTo>
                    <a:pt x="135" y="0"/>
                  </a:moveTo>
                  <a:lnTo>
                    <a:pt x="78" y="19"/>
                  </a:lnTo>
                  <a:lnTo>
                    <a:pt x="39" y="58"/>
                  </a:lnTo>
                  <a:lnTo>
                    <a:pt x="0" y="116"/>
                  </a:lnTo>
                  <a:lnTo>
                    <a:pt x="0" y="174"/>
                  </a:lnTo>
                  <a:lnTo>
                    <a:pt x="2834" y="35600"/>
                  </a:lnTo>
                  <a:lnTo>
                    <a:pt x="2853" y="35657"/>
                  </a:lnTo>
                  <a:lnTo>
                    <a:pt x="2872" y="35696"/>
                  </a:lnTo>
                  <a:lnTo>
                    <a:pt x="2930" y="35735"/>
                  </a:lnTo>
                  <a:lnTo>
                    <a:pt x="2988" y="35735"/>
                  </a:lnTo>
                  <a:lnTo>
                    <a:pt x="3046" y="35715"/>
                  </a:lnTo>
                  <a:lnTo>
                    <a:pt x="3104" y="35696"/>
                  </a:lnTo>
                  <a:lnTo>
                    <a:pt x="3123" y="35638"/>
                  </a:lnTo>
                  <a:lnTo>
                    <a:pt x="3123" y="35580"/>
                  </a:lnTo>
                  <a:lnTo>
                    <a:pt x="309" y="154"/>
                  </a:lnTo>
                  <a:lnTo>
                    <a:pt x="290" y="96"/>
                  </a:lnTo>
                  <a:lnTo>
                    <a:pt x="251" y="39"/>
                  </a:lnTo>
                  <a:lnTo>
                    <a:pt x="193" y="1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6966788" y="3478163"/>
              <a:ext cx="558975" cy="79050"/>
            </a:xfrm>
            <a:custGeom>
              <a:avLst/>
              <a:gdLst/>
              <a:ahLst/>
              <a:cxnLst/>
              <a:rect l="l" t="t" r="r" b="b"/>
              <a:pathLst>
                <a:path w="22359" h="3162" extrusionOk="0">
                  <a:moveTo>
                    <a:pt x="10043" y="1"/>
                  </a:moveTo>
                  <a:lnTo>
                    <a:pt x="8925" y="20"/>
                  </a:lnTo>
                  <a:lnTo>
                    <a:pt x="7865" y="58"/>
                  </a:lnTo>
                  <a:lnTo>
                    <a:pt x="6824" y="116"/>
                  </a:lnTo>
                  <a:lnTo>
                    <a:pt x="5860" y="193"/>
                  </a:lnTo>
                  <a:lnTo>
                    <a:pt x="4935" y="271"/>
                  </a:lnTo>
                  <a:lnTo>
                    <a:pt x="4068" y="348"/>
                  </a:lnTo>
                  <a:lnTo>
                    <a:pt x="3277" y="463"/>
                  </a:lnTo>
                  <a:lnTo>
                    <a:pt x="2545" y="579"/>
                  </a:lnTo>
                  <a:lnTo>
                    <a:pt x="1909" y="695"/>
                  </a:lnTo>
                  <a:lnTo>
                    <a:pt x="1350" y="829"/>
                  </a:lnTo>
                  <a:lnTo>
                    <a:pt x="887" y="964"/>
                  </a:lnTo>
                  <a:lnTo>
                    <a:pt x="502" y="1099"/>
                  </a:lnTo>
                  <a:lnTo>
                    <a:pt x="348" y="1176"/>
                  </a:lnTo>
                  <a:lnTo>
                    <a:pt x="232" y="1254"/>
                  </a:lnTo>
                  <a:lnTo>
                    <a:pt x="136" y="1331"/>
                  </a:lnTo>
                  <a:lnTo>
                    <a:pt x="59" y="1408"/>
                  </a:lnTo>
                  <a:lnTo>
                    <a:pt x="20" y="1485"/>
                  </a:lnTo>
                  <a:lnTo>
                    <a:pt x="1" y="1581"/>
                  </a:lnTo>
                  <a:lnTo>
                    <a:pt x="20" y="1658"/>
                  </a:lnTo>
                  <a:lnTo>
                    <a:pt x="59" y="1735"/>
                  </a:lnTo>
                  <a:lnTo>
                    <a:pt x="136" y="1812"/>
                  </a:lnTo>
                  <a:lnTo>
                    <a:pt x="232" y="1890"/>
                  </a:lnTo>
                  <a:lnTo>
                    <a:pt x="348" y="1967"/>
                  </a:lnTo>
                  <a:lnTo>
                    <a:pt x="502" y="2044"/>
                  </a:lnTo>
                  <a:lnTo>
                    <a:pt x="887" y="2198"/>
                  </a:lnTo>
                  <a:lnTo>
                    <a:pt x="1350" y="2333"/>
                  </a:lnTo>
                  <a:lnTo>
                    <a:pt x="1909" y="2449"/>
                  </a:lnTo>
                  <a:lnTo>
                    <a:pt x="2545" y="2583"/>
                  </a:lnTo>
                  <a:lnTo>
                    <a:pt x="3277" y="2699"/>
                  </a:lnTo>
                  <a:lnTo>
                    <a:pt x="4068" y="2795"/>
                  </a:lnTo>
                  <a:lnTo>
                    <a:pt x="4935" y="2892"/>
                  </a:lnTo>
                  <a:lnTo>
                    <a:pt x="5860" y="2969"/>
                  </a:lnTo>
                  <a:lnTo>
                    <a:pt x="6824" y="3027"/>
                  </a:lnTo>
                  <a:lnTo>
                    <a:pt x="7865" y="3085"/>
                  </a:lnTo>
                  <a:lnTo>
                    <a:pt x="8925" y="3123"/>
                  </a:lnTo>
                  <a:lnTo>
                    <a:pt x="10043" y="3142"/>
                  </a:lnTo>
                  <a:lnTo>
                    <a:pt x="11180" y="3162"/>
                  </a:lnTo>
                  <a:lnTo>
                    <a:pt x="12317" y="3142"/>
                  </a:lnTo>
                  <a:lnTo>
                    <a:pt x="13435" y="3123"/>
                  </a:lnTo>
                  <a:lnTo>
                    <a:pt x="14514" y="3085"/>
                  </a:lnTo>
                  <a:lnTo>
                    <a:pt x="15536" y="3027"/>
                  </a:lnTo>
                  <a:lnTo>
                    <a:pt x="16519" y="2969"/>
                  </a:lnTo>
                  <a:lnTo>
                    <a:pt x="17444" y="2892"/>
                  </a:lnTo>
                  <a:lnTo>
                    <a:pt x="18292" y="2795"/>
                  </a:lnTo>
                  <a:lnTo>
                    <a:pt x="19082" y="2699"/>
                  </a:lnTo>
                  <a:lnTo>
                    <a:pt x="19815" y="2583"/>
                  </a:lnTo>
                  <a:lnTo>
                    <a:pt x="20451" y="2449"/>
                  </a:lnTo>
                  <a:lnTo>
                    <a:pt x="21010" y="2333"/>
                  </a:lnTo>
                  <a:lnTo>
                    <a:pt x="21491" y="2198"/>
                  </a:lnTo>
                  <a:lnTo>
                    <a:pt x="21858" y="2044"/>
                  </a:lnTo>
                  <a:lnTo>
                    <a:pt x="22012" y="1967"/>
                  </a:lnTo>
                  <a:lnTo>
                    <a:pt x="22147" y="1890"/>
                  </a:lnTo>
                  <a:lnTo>
                    <a:pt x="22243" y="1812"/>
                  </a:lnTo>
                  <a:lnTo>
                    <a:pt x="22301" y="1735"/>
                  </a:lnTo>
                  <a:lnTo>
                    <a:pt x="22359" y="1658"/>
                  </a:lnTo>
                  <a:lnTo>
                    <a:pt x="22359" y="1581"/>
                  </a:lnTo>
                  <a:lnTo>
                    <a:pt x="22359" y="1485"/>
                  </a:lnTo>
                  <a:lnTo>
                    <a:pt x="22301" y="1408"/>
                  </a:lnTo>
                  <a:lnTo>
                    <a:pt x="22243" y="1331"/>
                  </a:lnTo>
                  <a:lnTo>
                    <a:pt x="22147" y="1254"/>
                  </a:lnTo>
                  <a:lnTo>
                    <a:pt x="22012" y="1176"/>
                  </a:lnTo>
                  <a:lnTo>
                    <a:pt x="21858" y="1099"/>
                  </a:lnTo>
                  <a:lnTo>
                    <a:pt x="21491" y="964"/>
                  </a:lnTo>
                  <a:lnTo>
                    <a:pt x="21010" y="829"/>
                  </a:lnTo>
                  <a:lnTo>
                    <a:pt x="20451" y="695"/>
                  </a:lnTo>
                  <a:lnTo>
                    <a:pt x="19815" y="579"/>
                  </a:lnTo>
                  <a:lnTo>
                    <a:pt x="19082" y="463"/>
                  </a:lnTo>
                  <a:lnTo>
                    <a:pt x="18292" y="348"/>
                  </a:lnTo>
                  <a:lnTo>
                    <a:pt x="17444" y="271"/>
                  </a:lnTo>
                  <a:lnTo>
                    <a:pt x="16519" y="193"/>
                  </a:lnTo>
                  <a:lnTo>
                    <a:pt x="15536" y="116"/>
                  </a:lnTo>
                  <a:lnTo>
                    <a:pt x="14514" y="58"/>
                  </a:lnTo>
                  <a:lnTo>
                    <a:pt x="13435" y="20"/>
                  </a:lnTo>
                  <a:lnTo>
                    <a:pt x="1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7330113" y="3119188"/>
              <a:ext cx="204800" cy="502600"/>
            </a:xfrm>
            <a:custGeom>
              <a:avLst/>
              <a:gdLst/>
              <a:ahLst/>
              <a:cxnLst/>
              <a:rect l="l" t="t" r="r" b="b"/>
              <a:pathLst>
                <a:path w="8192" h="20104" extrusionOk="0">
                  <a:moveTo>
                    <a:pt x="7151" y="0"/>
                  </a:moveTo>
                  <a:lnTo>
                    <a:pt x="7036" y="20"/>
                  </a:lnTo>
                  <a:lnTo>
                    <a:pt x="6939" y="58"/>
                  </a:lnTo>
                  <a:lnTo>
                    <a:pt x="6843" y="97"/>
                  </a:lnTo>
                  <a:lnTo>
                    <a:pt x="6746" y="155"/>
                  </a:lnTo>
                  <a:lnTo>
                    <a:pt x="6400" y="444"/>
                  </a:lnTo>
                  <a:lnTo>
                    <a:pt x="6053" y="752"/>
                  </a:lnTo>
                  <a:lnTo>
                    <a:pt x="5725" y="1041"/>
                  </a:lnTo>
                  <a:lnTo>
                    <a:pt x="5417" y="1369"/>
                  </a:lnTo>
                  <a:lnTo>
                    <a:pt x="5108" y="1677"/>
                  </a:lnTo>
                  <a:lnTo>
                    <a:pt x="4819" y="2024"/>
                  </a:lnTo>
                  <a:lnTo>
                    <a:pt x="4530" y="2352"/>
                  </a:lnTo>
                  <a:lnTo>
                    <a:pt x="4260" y="2699"/>
                  </a:lnTo>
                  <a:lnTo>
                    <a:pt x="4009" y="3065"/>
                  </a:lnTo>
                  <a:lnTo>
                    <a:pt x="3759" y="3412"/>
                  </a:lnTo>
                  <a:lnTo>
                    <a:pt x="3528" y="3797"/>
                  </a:lnTo>
                  <a:lnTo>
                    <a:pt x="3296" y="4164"/>
                  </a:lnTo>
                  <a:lnTo>
                    <a:pt x="2872" y="4915"/>
                  </a:lnTo>
                  <a:lnTo>
                    <a:pt x="2487" y="5706"/>
                  </a:lnTo>
                  <a:lnTo>
                    <a:pt x="2140" y="6496"/>
                  </a:lnTo>
                  <a:lnTo>
                    <a:pt x="1812" y="7286"/>
                  </a:lnTo>
                  <a:lnTo>
                    <a:pt x="1523" y="8096"/>
                  </a:lnTo>
                  <a:lnTo>
                    <a:pt x="1273" y="8905"/>
                  </a:lnTo>
                  <a:lnTo>
                    <a:pt x="1041" y="9695"/>
                  </a:lnTo>
                  <a:lnTo>
                    <a:pt x="849" y="10505"/>
                  </a:lnTo>
                  <a:lnTo>
                    <a:pt x="675" y="11295"/>
                  </a:lnTo>
                  <a:lnTo>
                    <a:pt x="540" y="12066"/>
                  </a:lnTo>
                  <a:lnTo>
                    <a:pt x="405" y="12818"/>
                  </a:lnTo>
                  <a:lnTo>
                    <a:pt x="309" y="13550"/>
                  </a:lnTo>
                  <a:lnTo>
                    <a:pt x="212" y="14263"/>
                  </a:lnTo>
                  <a:lnTo>
                    <a:pt x="155" y="14938"/>
                  </a:lnTo>
                  <a:lnTo>
                    <a:pt x="97" y="15593"/>
                  </a:lnTo>
                  <a:lnTo>
                    <a:pt x="58" y="16210"/>
                  </a:lnTo>
                  <a:lnTo>
                    <a:pt x="20" y="17309"/>
                  </a:lnTo>
                  <a:lnTo>
                    <a:pt x="0" y="18215"/>
                  </a:lnTo>
                  <a:lnTo>
                    <a:pt x="20" y="18908"/>
                  </a:lnTo>
                  <a:lnTo>
                    <a:pt x="39" y="19487"/>
                  </a:lnTo>
                  <a:lnTo>
                    <a:pt x="2044" y="20103"/>
                  </a:lnTo>
                  <a:lnTo>
                    <a:pt x="2660" y="19410"/>
                  </a:lnTo>
                  <a:lnTo>
                    <a:pt x="3219" y="18716"/>
                  </a:lnTo>
                  <a:lnTo>
                    <a:pt x="3740" y="18003"/>
                  </a:lnTo>
                  <a:lnTo>
                    <a:pt x="4222" y="17289"/>
                  </a:lnTo>
                  <a:lnTo>
                    <a:pt x="4684" y="16576"/>
                  </a:lnTo>
                  <a:lnTo>
                    <a:pt x="5089" y="15863"/>
                  </a:lnTo>
                  <a:lnTo>
                    <a:pt x="5474" y="15131"/>
                  </a:lnTo>
                  <a:lnTo>
                    <a:pt x="5821" y="14417"/>
                  </a:lnTo>
                  <a:lnTo>
                    <a:pt x="6149" y="13704"/>
                  </a:lnTo>
                  <a:lnTo>
                    <a:pt x="6438" y="12991"/>
                  </a:lnTo>
                  <a:lnTo>
                    <a:pt x="6708" y="12278"/>
                  </a:lnTo>
                  <a:lnTo>
                    <a:pt x="6958" y="11584"/>
                  </a:lnTo>
                  <a:lnTo>
                    <a:pt x="7170" y="10890"/>
                  </a:lnTo>
                  <a:lnTo>
                    <a:pt x="7344" y="10196"/>
                  </a:lnTo>
                  <a:lnTo>
                    <a:pt x="7517" y="9522"/>
                  </a:lnTo>
                  <a:lnTo>
                    <a:pt x="7672" y="8847"/>
                  </a:lnTo>
                  <a:lnTo>
                    <a:pt x="7787" y="8192"/>
                  </a:lnTo>
                  <a:lnTo>
                    <a:pt x="7884" y="7556"/>
                  </a:lnTo>
                  <a:lnTo>
                    <a:pt x="7980" y="6939"/>
                  </a:lnTo>
                  <a:lnTo>
                    <a:pt x="8057" y="6322"/>
                  </a:lnTo>
                  <a:lnTo>
                    <a:pt x="8096" y="5725"/>
                  </a:lnTo>
                  <a:lnTo>
                    <a:pt x="8134" y="5147"/>
                  </a:lnTo>
                  <a:lnTo>
                    <a:pt x="8192" y="4067"/>
                  </a:lnTo>
                  <a:lnTo>
                    <a:pt x="8192" y="3065"/>
                  </a:lnTo>
                  <a:lnTo>
                    <a:pt x="8153" y="2159"/>
                  </a:lnTo>
                  <a:lnTo>
                    <a:pt x="8096" y="1369"/>
                  </a:lnTo>
                  <a:lnTo>
                    <a:pt x="8038" y="694"/>
                  </a:lnTo>
                  <a:lnTo>
                    <a:pt x="8019" y="579"/>
                  </a:lnTo>
                  <a:lnTo>
                    <a:pt x="7980" y="482"/>
                  </a:lnTo>
                  <a:lnTo>
                    <a:pt x="7922" y="386"/>
                  </a:lnTo>
                  <a:lnTo>
                    <a:pt x="7864" y="289"/>
                  </a:lnTo>
                  <a:lnTo>
                    <a:pt x="7807" y="212"/>
                  </a:lnTo>
                  <a:lnTo>
                    <a:pt x="7729" y="155"/>
                  </a:lnTo>
                  <a:lnTo>
                    <a:pt x="7633" y="97"/>
                  </a:lnTo>
                  <a:lnTo>
                    <a:pt x="7537" y="58"/>
                  </a:lnTo>
                  <a:lnTo>
                    <a:pt x="7440" y="20"/>
                  </a:lnTo>
                  <a:lnTo>
                    <a:pt x="7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7390338" y="3207838"/>
              <a:ext cx="95450" cy="289625"/>
            </a:xfrm>
            <a:custGeom>
              <a:avLst/>
              <a:gdLst/>
              <a:ahLst/>
              <a:cxnLst/>
              <a:rect l="l" t="t" r="r" b="b"/>
              <a:pathLst>
                <a:path w="3818" h="11585" extrusionOk="0">
                  <a:moveTo>
                    <a:pt x="3663" y="1"/>
                  </a:moveTo>
                  <a:lnTo>
                    <a:pt x="3605" y="20"/>
                  </a:lnTo>
                  <a:lnTo>
                    <a:pt x="3566" y="59"/>
                  </a:lnTo>
                  <a:lnTo>
                    <a:pt x="3528" y="97"/>
                  </a:lnTo>
                  <a:lnTo>
                    <a:pt x="3239" y="926"/>
                  </a:lnTo>
                  <a:lnTo>
                    <a:pt x="2776" y="2333"/>
                  </a:lnTo>
                  <a:lnTo>
                    <a:pt x="1620" y="6072"/>
                  </a:lnTo>
                  <a:lnTo>
                    <a:pt x="1" y="11392"/>
                  </a:lnTo>
                  <a:lnTo>
                    <a:pt x="1" y="11450"/>
                  </a:lnTo>
                  <a:lnTo>
                    <a:pt x="20" y="11508"/>
                  </a:lnTo>
                  <a:lnTo>
                    <a:pt x="59" y="11546"/>
                  </a:lnTo>
                  <a:lnTo>
                    <a:pt x="97" y="11585"/>
                  </a:lnTo>
                  <a:lnTo>
                    <a:pt x="193" y="11585"/>
                  </a:lnTo>
                  <a:lnTo>
                    <a:pt x="232" y="11565"/>
                  </a:lnTo>
                  <a:lnTo>
                    <a:pt x="271" y="11527"/>
                  </a:lnTo>
                  <a:lnTo>
                    <a:pt x="290" y="11488"/>
                  </a:lnTo>
                  <a:lnTo>
                    <a:pt x="1870" y="6284"/>
                  </a:lnTo>
                  <a:lnTo>
                    <a:pt x="3046" y="2487"/>
                  </a:lnTo>
                  <a:lnTo>
                    <a:pt x="3509" y="1061"/>
                  </a:lnTo>
                  <a:lnTo>
                    <a:pt x="3798" y="213"/>
                  </a:lnTo>
                  <a:lnTo>
                    <a:pt x="3817" y="155"/>
                  </a:lnTo>
                  <a:lnTo>
                    <a:pt x="3798" y="97"/>
                  </a:lnTo>
                  <a:lnTo>
                    <a:pt x="3778" y="59"/>
                  </a:lnTo>
                  <a:lnTo>
                    <a:pt x="3721" y="20"/>
                  </a:lnTo>
                  <a:lnTo>
                    <a:pt x="3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7187963" y="2662388"/>
              <a:ext cx="265525" cy="915550"/>
            </a:xfrm>
            <a:custGeom>
              <a:avLst/>
              <a:gdLst/>
              <a:ahLst/>
              <a:cxnLst/>
              <a:rect l="l" t="t" r="r" b="b"/>
              <a:pathLst>
                <a:path w="10621" h="36622" extrusionOk="0">
                  <a:moveTo>
                    <a:pt x="7344" y="0"/>
                  </a:moveTo>
                  <a:lnTo>
                    <a:pt x="7209" y="39"/>
                  </a:lnTo>
                  <a:lnTo>
                    <a:pt x="7093" y="77"/>
                  </a:lnTo>
                  <a:lnTo>
                    <a:pt x="6978" y="135"/>
                  </a:lnTo>
                  <a:lnTo>
                    <a:pt x="6881" y="212"/>
                  </a:lnTo>
                  <a:lnTo>
                    <a:pt x="6785" y="309"/>
                  </a:lnTo>
                  <a:lnTo>
                    <a:pt x="6708" y="424"/>
                  </a:lnTo>
                  <a:lnTo>
                    <a:pt x="6110" y="1446"/>
                  </a:lnTo>
                  <a:lnTo>
                    <a:pt x="5783" y="2043"/>
                  </a:lnTo>
                  <a:lnTo>
                    <a:pt x="5436" y="2699"/>
                  </a:lnTo>
                  <a:lnTo>
                    <a:pt x="5070" y="3393"/>
                  </a:lnTo>
                  <a:lnTo>
                    <a:pt x="4703" y="4144"/>
                  </a:lnTo>
                  <a:lnTo>
                    <a:pt x="4318" y="4954"/>
                  </a:lnTo>
                  <a:lnTo>
                    <a:pt x="3933" y="5802"/>
                  </a:lnTo>
                  <a:lnTo>
                    <a:pt x="3547" y="6688"/>
                  </a:lnTo>
                  <a:lnTo>
                    <a:pt x="3162" y="7633"/>
                  </a:lnTo>
                  <a:lnTo>
                    <a:pt x="2795" y="8635"/>
                  </a:lnTo>
                  <a:lnTo>
                    <a:pt x="2429" y="9657"/>
                  </a:lnTo>
                  <a:lnTo>
                    <a:pt x="2082" y="10736"/>
                  </a:lnTo>
                  <a:lnTo>
                    <a:pt x="1735" y="11835"/>
                  </a:lnTo>
                  <a:lnTo>
                    <a:pt x="1427" y="12991"/>
                  </a:lnTo>
                  <a:lnTo>
                    <a:pt x="1118" y="14167"/>
                  </a:lnTo>
                  <a:lnTo>
                    <a:pt x="868" y="15381"/>
                  </a:lnTo>
                  <a:lnTo>
                    <a:pt x="617" y="16634"/>
                  </a:lnTo>
                  <a:lnTo>
                    <a:pt x="425" y="17906"/>
                  </a:lnTo>
                  <a:lnTo>
                    <a:pt x="251" y="19217"/>
                  </a:lnTo>
                  <a:lnTo>
                    <a:pt x="116" y="20547"/>
                  </a:lnTo>
                  <a:lnTo>
                    <a:pt x="78" y="21221"/>
                  </a:lnTo>
                  <a:lnTo>
                    <a:pt x="39" y="21915"/>
                  </a:lnTo>
                  <a:lnTo>
                    <a:pt x="20" y="22609"/>
                  </a:lnTo>
                  <a:lnTo>
                    <a:pt x="1" y="23303"/>
                  </a:lnTo>
                  <a:lnTo>
                    <a:pt x="1" y="23997"/>
                  </a:lnTo>
                  <a:lnTo>
                    <a:pt x="20" y="24710"/>
                  </a:lnTo>
                  <a:lnTo>
                    <a:pt x="39" y="25423"/>
                  </a:lnTo>
                  <a:lnTo>
                    <a:pt x="78" y="26136"/>
                  </a:lnTo>
                  <a:lnTo>
                    <a:pt x="135" y="26869"/>
                  </a:lnTo>
                  <a:lnTo>
                    <a:pt x="213" y="27582"/>
                  </a:lnTo>
                  <a:lnTo>
                    <a:pt x="290" y="28314"/>
                  </a:lnTo>
                  <a:lnTo>
                    <a:pt x="386" y="29066"/>
                  </a:lnTo>
                  <a:lnTo>
                    <a:pt x="502" y="29798"/>
                  </a:lnTo>
                  <a:lnTo>
                    <a:pt x="637" y="30550"/>
                  </a:lnTo>
                  <a:lnTo>
                    <a:pt x="791" y="31282"/>
                  </a:lnTo>
                  <a:lnTo>
                    <a:pt x="964" y="32034"/>
                  </a:lnTo>
                  <a:lnTo>
                    <a:pt x="1138" y="32805"/>
                  </a:lnTo>
                  <a:lnTo>
                    <a:pt x="1350" y="33557"/>
                  </a:lnTo>
                  <a:lnTo>
                    <a:pt x="1562" y="34309"/>
                  </a:lnTo>
                  <a:lnTo>
                    <a:pt x="1793" y="35080"/>
                  </a:lnTo>
                  <a:lnTo>
                    <a:pt x="2063" y="35850"/>
                  </a:lnTo>
                  <a:lnTo>
                    <a:pt x="2333" y="36621"/>
                  </a:lnTo>
                  <a:lnTo>
                    <a:pt x="5686" y="36621"/>
                  </a:lnTo>
                  <a:lnTo>
                    <a:pt x="5802" y="36429"/>
                  </a:lnTo>
                  <a:lnTo>
                    <a:pt x="6072" y="35889"/>
                  </a:lnTo>
                  <a:lnTo>
                    <a:pt x="6477" y="35002"/>
                  </a:lnTo>
                  <a:lnTo>
                    <a:pt x="6727" y="34443"/>
                  </a:lnTo>
                  <a:lnTo>
                    <a:pt x="6997" y="33807"/>
                  </a:lnTo>
                  <a:lnTo>
                    <a:pt x="7286" y="33094"/>
                  </a:lnTo>
                  <a:lnTo>
                    <a:pt x="7595" y="32304"/>
                  </a:lnTo>
                  <a:lnTo>
                    <a:pt x="7903" y="31437"/>
                  </a:lnTo>
                  <a:lnTo>
                    <a:pt x="8211" y="30492"/>
                  </a:lnTo>
                  <a:lnTo>
                    <a:pt x="8520" y="29509"/>
                  </a:lnTo>
                  <a:lnTo>
                    <a:pt x="8828" y="28430"/>
                  </a:lnTo>
                  <a:lnTo>
                    <a:pt x="9137" y="27312"/>
                  </a:lnTo>
                  <a:lnTo>
                    <a:pt x="9406" y="26117"/>
                  </a:lnTo>
                  <a:lnTo>
                    <a:pt x="9676" y="24864"/>
                  </a:lnTo>
                  <a:lnTo>
                    <a:pt x="9927" y="23573"/>
                  </a:lnTo>
                  <a:lnTo>
                    <a:pt x="10139" y="22204"/>
                  </a:lnTo>
                  <a:lnTo>
                    <a:pt x="10312" y="20797"/>
                  </a:lnTo>
                  <a:lnTo>
                    <a:pt x="10466" y="19332"/>
                  </a:lnTo>
                  <a:lnTo>
                    <a:pt x="10524" y="18581"/>
                  </a:lnTo>
                  <a:lnTo>
                    <a:pt x="10563" y="17829"/>
                  </a:lnTo>
                  <a:lnTo>
                    <a:pt x="10601" y="17058"/>
                  </a:lnTo>
                  <a:lnTo>
                    <a:pt x="10621" y="16268"/>
                  </a:lnTo>
                  <a:lnTo>
                    <a:pt x="10621" y="15478"/>
                  </a:lnTo>
                  <a:lnTo>
                    <a:pt x="10621" y="14687"/>
                  </a:lnTo>
                  <a:lnTo>
                    <a:pt x="10601" y="13859"/>
                  </a:lnTo>
                  <a:lnTo>
                    <a:pt x="10582" y="13049"/>
                  </a:lnTo>
                  <a:lnTo>
                    <a:pt x="10544" y="12201"/>
                  </a:lnTo>
                  <a:lnTo>
                    <a:pt x="10466" y="11372"/>
                  </a:lnTo>
                  <a:lnTo>
                    <a:pt x="10389" y="10524"/>
                  </a:lnTo>
                  <a:lnTo>
                    <a:pt x="10312" y="9657"/>
                  </a:lnTo>
                  <a:lnTo>
                    <a:pt x="10197" y="8789"/>
                  </a:lnTo>
                  <a:lnTo>
                    <a:pt x="10062" y="7903"/>
                  </a:lnTo>
                  <a:lnTo>
                    <a:pt x="9927" y="7016"/>
                  </a:lnTo>
                  <a:lnTo>
                    <a:pt x="9753" y="6130"/>
                  </a:lnTo>
                  <a:lnTo>
                    <a:pt x="9580" y="5224"/>
                  </a:lnTo>
                  <a:lnTo>
                    <a:pt x="9368" y="4318"/>
                  </a:lnTo>
                  <a:lnTo>
                    <a:pt x="9156" y="3412"/>
                  </a:lnTo>
                  <a:lnTo>
                    <a:pt x="8905" y="2487"/>
                  </a:lnTo>
                  <a:lnTo>
                    <a:pt x="8635" y="1562"/>
                  </a:lnTo>
                  <a:lnTo>
                    <a:pt x="8346" y="617"/>
                  </a:lnTo>
                  <a:lnTo>
                    <a:pt x="8288" y="482"/>
                  </a:lnTo>
                  <a:lnTo>
                    <a:pt x="8231" y="367"/>
                  </a:lnTo>
                  <a:lnTo>
                    <a:pt x="8134" y="270"/>
                  </a:lnTo>
                  <a:lnTo>
                    <a:pt x="8057" y="174"/>
                  </a:lnTo>
                  <a:lnTo>
                    <a:pt x="7942" y="116"/>
                  </a:lnTo>
                  <a:lnTo>
                    <a:pt x="7826" y="58"/>
                  </a:lnTo>
                  <a:lnTo>
                    <a:pt x="7710" y="20"/>
                  </a:lnTo>
                  <a:lnTo>
                    <a:pt x="7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a:off x="7278563" y="2871513"/>
              <a:ext cx="78550" cy="643300"/>
            </a:xfrm>
            <a:custGeom>
              <a:avLst/>
              <a:gdLst/>
              <a:ahLst/>
              <a:cxnLst/>
              <a:rect l="l" t="t" r="r" b="b"/>
              <a:pathLst>
                <a:path w="3142" h="25732" extrusionOk="0">
                  <a:moveTo>
                    <a:pt x="2949" y="0"/>
                  </a:moveTo>
                  <a:lnTo>
                    <a:pt x="2891" y="20"/>
                  </a:lnTo>
                  <a:lnTo>
                    <a:pt x="2853" y="77"/>
                  </a:lnTo>
                  <a:lnTo>
                    <a:pt x="2833" y="135"/>
                  </a:lnTo>
                  <a:lnTo>
                    <a:pt x="0" y="25558"/>
                  </a:lnTo>
                  <a:lnTo>
                    <a:pt x="19" y="25616"/>
                  </a:lnTo>
                  <a:lnTo>
                    <a:pt x="39" y="25674"/>
                  </a:lnTo>
                  <a:lnTo>
                    <a:pt x="77" y="25712"/>
                  </a:lnTo>
                  <a:lnTo>
                    <a:pt x="135" y="25732"/>
                  </a:lnTo>
                  <a:lnTo>
                    <a:pt x="212" y="25732"/>
                  </a:lnTo>
                  <a:lnTo>
                    <a:pt x="251" y="25693"/>
                  </a:lnTo>
                  <a:lnTo>
                    <a:pt x="289" y="25654"/>
                  </a:lnTo>
                  <a:lnTo>
                    <a:pt x="309" y="25597"/>
                  </a:lnTo>
                  <a:lnTo>
                    <a:pt x="3142" y="155"/>
                  </a:lnTo>
                  <a:lnTo>
                    <a:pt x="3123" y="97"/>
                  </a:lnTo>
                  <a:lnTo>
                    <a:pt x="3103" y="58"/>
                  </a:lnTo>
                  <a:lnTo>
                    <a:pt x="3065" y="20"/>
                  </a:lnTo>
                  <a:lnTo>
                    <a:pt x="300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6949438" y="2778988"/>
              <a:ext cx="276625" cy="811950"/>
            </a:xfrm>
            <a:custGeom>
              <a:avLst/>
              <a:gdLst/>
              <a:ahLst/>
              <a:cxnLst/>
              <a:rect l="l" t="t" r="r" b="b"/>
              <a:pathLst>
                <a:path w="11065" h="32478" extrusionOk="0">
                  <a:moveTo>
                    <a:pt x="2121" y="1"/>
                  </a:moveTo>
                  <a:lnTo>
                    <a:pt x="2005" y="39"/>
                  </a:lnTo>
                  <a:lnTo>
                    <a:pt x="1890" y="59"/>
                  </a:lnTo>
                  <a:lnTo>
                    <a:pt x="1793" y="116"/>
                  </a:lnTo>
                  <a:lnTo>
                    <a:pt x="1697" y="174"/>
                  </a:lnTo>
                  <a:lnTo>
                    <a:pt x="1620" y="251"/>
                  </a:lnTo>
                  <a:lnTo>
                    <a:pt x="1562" y="348"/>
                  </a:lnTo>
                  <a:lnTo>
                    <a:pt x="1504" y="444"/>
                  </a:lnTo>
                  <a:lnTo>
                    <a:pt x="1466" y="540"/>
                  </a:lnTo>
                  <a:lnTo>
                    <a:pt x="1234" y="1562"/>
                  </a:lnTo>
                  <a:lnTo>
                    <a:pt x="1022" y="2583"/>
                  </a:lnTo>
                  <a:lnTo>
                    <a:pt x="830" y="3566"/>
                  </a:lnTo>
                  <a:lnTo>
                    <a:pt x="675" y="4530"/>
                  </a:lnTo>
                  <a:lnTo>
                    <a:pt x="521" y="5494"/>
                  </a:lnTo>
                  <a:lnTo>
                    <a:pt x="406" y="6419"/>
                  </a:lnTo>
                  <a:lnTo>
                    <a:pt x="290" y="7344"/>
                  </a:lnTo>
                  <a:lnTo>
                    <a:pt x="194" y="8250"/>
                  </a:lnTo>
                  <a:lnTo>
                    <a:pt x="136" y="9117"/>
                  </a:lnTo>
                  <a:lnTo>
                    <a:pt x="78" y="9985"/>
                  </a:lnTo>
                  <a:lnTo>
                    <a:pt x="39" y="10833"/>
                  </a:lnTo>
                  <a:lnTo>
                    <a:pt x="20" y="11681"/>
                  </a:lnTo>
                  <a:lnTo>
                    <a:pt x="1" y="12490"/>
                  </a:lnTo>
                  <a:lnTo>
                    <a:pt x="20" y="13281"/>
                  </a:lnTo>
                  <a:lnTo>
                    <a:pt x="39" y="14071"/>
                  </a:lnTo>
                  <a:lnTo>
                    <a:pt x="78" y="14823"/>
                  </a:lnTo>
                  <a:lnTo>
                    <a:pt x="116" y="15574"/>
                  </a:lnTo>
                  <a:lnTo>
                    <a:pt x="194" y="16307"/>
                  </a:lnTo>
                  <a:lnTo>
                    <a:pt x="271" y="17020"/>
                  </a:lnTo>
                  <a:lnTo>
                    <a:pt x="348" y="17714"/>
                  </a:lnTo>
                  <a:lnTo>
                    <a:pt x="444" y="18388"/>
                  </a:lnTo>
                  <a:lnTo>
                    <a:pt x="540" y="19063"/>
                  </a:lnTo>
                  <a:lnTo>
                    <a:pt x="656" y="19699"/>
                  </a:lnTo>
                  <a:lnTo>
                    <a:pt x="791" y="20335"/>
                  </a:lnTo>
                  <a:lnTo>
                    <a:pt x="1061" y="21549"/>
                  </a:lnTo>
                  <a:lnTo>
                    <a:pt x="1369" y="22687"/>
                  </a:lnTo>
                  <a:lnTo>
                    <a:pt x="1697" y="23766"/>
                  </a:lnTo>
                  <a:lnTo>
                    <a:pt x="2044" y="24768"/>
                  </a:lnTo>
                  <a:lnTo>
                    <a:pt x="2410" y="25732"/>
                  </a:lnTo>
                  <a:lnTo>
                    <a:pt x="2776" y="26618"/>
                  </a:lnTo>
                  <a:lnTo>
                    <a:pt x="3162" y="27428"/>
                  </a:lnTo>
                  <a:lnTo>
                    <a:pt x="3528" y="28180"/>
                  </a:lnTo>
                  <a:lnTo>
                    <a:pt x="3913" y="28874"/>
                  </a:lnTo>
                  <a:lnTo>
                    <a:pt x="4280" y="29510"/>
                  </a:lnTo>
                  <a:lnTo>
                    <a:pt x="4627" y="30088"/>
                  </a:lnTo>
                  <a:lnTo>
                    <a:pt x="4974" y="30589"/>
                  </a:lnTo>
                  <a:lnTo>
                    <a:pt x="5282" y="31032"/>
                  </a:lnTo>
                  <a:lnTo>
                    <a:pt x="5571" y="31418"/>
                  </a:lnTo>
                  <a:lnTo>
                    <a:pt x="6053" y="32015"/>
                  </a:lnTo>
                  <a:lnTo>
                    <a:pt x="6361" y="32362"/>
                  </a:lnTo>
                  <a:lnTo>
                    <a:pt x="6477" y="32478"/>
                  </a:lnTo>
                  <a:lnTo>
                    <a:pt x="10833" y="31765"/>
                  </a:lnTo>
                  <a:lnTo>
                    <a:pt x="10891" y="31071"/>
                  </a:lnTo>
                  <a:lnTo>
                    <a:pt x="10949" y="30377"/>
                  </a:lnTo>
                  <a:lnTo>
                    <a:pt x="11026" y="28989"/>
                  </a:lnTo>
                  <a:lnTo>
                    <a:pt x="11064" y="27640"/>
                  </a:lnTo>
                  <a:lnTo>
                    <a:pt x="11045" y="26291"/>
                  </a:lnTo>
                  <a:lnTo>
                    <a:pt x="11006" y="24980"/>
                  </a:lnTo>
                  <a:lnTo>
                    <a:pt x="10910" y="23670"/>
                  </a:lnTo>
                  <a:lnTo>
                    <a:pt x="10794" y="22397"/>
                  </a:lnTo>
                  <a:lnTo>
                    <a:pt x="10640" y="21145"/>
                  </a:lnTo>
                  <a:lnTo>
                    <a:pt x="10447" y="19911"/>
                  </a:lnTo>
                  <a:lnTo>
                    <a:pt x="10235" y="18697"/>
                  </a:lnTo>
                  <a:lnTo>
                    <a:pt x="9985" y="17521"/>
                  </a:lnTo>
                  <a:lnTo>
                    <a:pt x="9734" y="16365"/>
                  </a:lnTo>
                  <a:lnTo>
                    <a:pt x="9445" y="15227"/>
                  </a:lnTo>
                  <a:lnTo>
                    <a:pt x="9137" y="14129"/>
                  </a:lnTo>
                  <a:lnTo>
                    <a:pt x="8809" y="13069"/>
                  </a:lnTo>
                  <a:lnTo>
                    <a:pt x="8462" y="12028"/>
                  </a:lnTo>
                  <a:lnTo>
                    <a:pt x="8115" y="11006"/>
                  </a:lnTo>
                  <a:lnTo>
                    <a:pt x="7749" y="10043"/>
                  </a:lnTo>
                  <a:lnTo>
                    <a:pt x="7383" y="9098"/>
                  </a:lnTo>
                  <a:lnTo>
                    <a:pt x="7017" y="8192"/>
                  </a:lnTo>
                  <a:lnTo>
                    <a:pt x="6631" y="7306"/>
                  </a:lnTo>
                  <a:lnTo>
                    <a:pt x="6265" y="6477"/>
                  </a:lnTo>
                  <a:lnTo>
                    <a:pt x="5879" y="5687"/>
                  </a:lnTo>
                  <a:lnTo>
                    <a:pt x="5513" y="4916"/>
                  </a:lnTo>
                  <a:lnTo>
                    <a:pt x="5147" y="4202"/>
                  </a:lnTo>
                  <a:lnTo>
                    <a:pt x="4781" y="3509"/>
                  </a:lnTo>
                  <a:lnTo>
                    <a:pt x="4087" y="2275"/>
                  </a:lnTo>
                  <a:lnTo>
                    <a:pt x="3470" y="1234"/>
                  </a:lnTo>
                  <a:lnTo>
                    <a:pt x="2930" y="348"/>
                  </a:lnTo>
                  <a:lnTo>
                    <a:pt x="2853" y="251"/>
                  </a:lnTo>
                  <a:lnTo>
                    <a:pt x="2757" y="174"/>
                  </a:lnTo>
                  <a:lnTo>
                    <a:pt x="2680" y="116"/>
                  </a:lnTo>
                  <a:lnTo>
                    <a:pt x="2564" y="59"/>
                  </a:lnTo>
                  <a:lnTo>
                    <a:pt x="2449" y="20"/>
                  </a:lnTo>
                  <a:lnTo>
                    <a:pt x="2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7007738" y="2998713"/>
              <a:ext cx="141700" cy="517075"/>
            </a:xfrm>
            <a:custGeom>
              <a:avLst/>
              <a:gdLst/>
              <a:ahLst/>
              <a:cxnLst/>
              <a:rect l="l" t="t" r="r" b="b"/>
              <a:pathLst>
                <a:path w="5668" h="20683" extrusionOk="0">
                  <a:moveTo>
                    <a:pt x="117" y="1"/>
                  </a:moveTo>
                  <a:lnTo>
                    <a:pt x="59" y="20"/>
                  </a:lnTo>
                  <a:lnTo>
                    <a:pt x="20" y="78"/>
                  </a:lnTo>
                  <a:lnTo>
                    <a:pt x="1" y="116"/>
                  </a:lnTo>
                  <a:lnTo>
                    <a:pt x="20" y="174"/>
                  </a:lnTo>
                  <a:lnTo>
                    <a:pt x="5379" y="20566"/>
                  </a:lnTo>
                  <a:lnTo>
                    <a:pt x="5398" y="20605"/>
                  </a:lnTo>
                  <a:lnTo>
                    <a:pt x="5436" y="20644"/>
                  </a:lnTo>
                  <a:lnTo>
                    <a:pt x="5475" y="20663"/>
                  </a:lnTo>
                  <a:lnTo>
                    <a:pt x="5533" y="20682"/>
                  </a:lnTo>
                  <a:lnTo>
                    <a:pt x="5571" y="20663"/>
                  </a:lnTo>
                  <a:lnTo>
                    <a:pt x="5610" y="20644"/>
                  </a:lnTo>
                  <a:lnTo>
                    <a:pt x="5648" y="20605"/>
                  </a:lnTo>
                  <a:lnTo>
                    <a:pt x="5668" y="20547"/>
                  </a:lnTo>
                  <a:lnTo>
                    <a:pt x="5668" y="20489"/>
                  </a:lnTo>
                  <a:lnTo>
                    <a:pt x="309" y="116"/>
                  </a:lnTo>
                  <a:lnTo>
                    <a:pt x="271" y="59"/>
                  </a:lnTo>
                  <a:lnTo>
                    <a:pt x="232" y="20"/>
                  </a:lnTo>
                  <a:lnTo>
                    <a:pt x="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6966788" y="3517688"/>
              <a:ext cx="558975" cy="711225"/>
            </a:xfrm>
            <a:custGeom>
              <a:avLst/>
              <a:gdLst/>
              <a:ahLst/>
              <a:cxnLst/>
              <a:rect l="l" t="t" r="r" b="b"/>
              <a:pathLst>
                <a:path w="22359" h="28449" extrusionOk="0">
                  <a:moveTo>
                    <a:pt x="22359" y="0"/>
                  </a:moveTo>
                  <a:lnTo>
                    <a:pt x="22350" y="89"/>
                  </a:lnTo>
                  <a:lnTo>
                    <a:pt x="22350" y="89"/>
                  </a:lnTo>
                  <a:lnTo>
                    <a:pt x="22359" y="77"/>
                  </a:lnTo>
                  <a:lnTo>
                    <a:pt x="22359" y="0"/>
                  </a:lnTo>
                  <a:close/>
                  <a:moveTo>
                    <a:pt x="1" y="0"/>
                  </a:moveTo>
                  <a:lnTo>
                    <a:pt x="2757" y="27466"/>
                  </a:lnTo>
                  <a:lnTo>
                    <a:pt x="2757" y="27485"/>
                  </a:lnTo>
                  <a:lnTo>
                    <a:pt x="2795" y="27524"/>
                  </a:lnTo>
                  <a:lnTo>
                    <a:pt x="2930" y="27582"/>
                  </a:lnTo>
                  <a:lnTo>
                    <a:pt x="3123" y="27659"/>
                  </a:lnTo>
                  <a:lnTo>
                    <a:pt x="3412" y="27755"/>
                  </a:lnTo>
                  <a:lnTo>
                    <a:pt x="3778" y="27832"/>
                  </a:lnTo>
                  <a:lnTo>
                    <a:pt x="4183" y="27909"/>
                  </a:lnTo>
                  <a:lnTo>
                    <a:pt x="4684" y="27986"/>
                  </a:lnTo>
                  <a:lnTo>
                    <a:pt x="5224" y="28064"/>
                  </a:lnTo>
                  <a:lnTo>
                    <a:pt x="6477" y="28218"/>
                  </a:lnTo>
                  <a:lnTo>
                    <a:pt x="7171" y="28276"/>
                  </a:lnTo>
                  <a:lnTo>
                    <a:pt x="7903" y="28333"/>
                  </a:lnTo>
                  <a:lnTo>
                    <a:pt x="8674" y="28391"/>
                  </a:lnTo>
                  <a:lnTo>
                    <a:pt x="9484" y="28410"/>
                  </a:lnTo>
                  <a:lnTo>
                    <a:pt x="10312" y="28449"/>
                  </a:lnTo>
                  <a:lnTo>
                    <a:pt x="12047" y="28449"/>
                  </a:lnTo>
                  <a:lnTo>
                    <a:pt x="12876" y="28410"/>
                  </a:lnTo>
                  <a:lnTo>
                    <a:pt x="13685" y="28391"/>
                  </a:lnTo>
                  <a:lnTo>
                    <a:pt x="14456" y="28333"/>
                  </a:lnTo>
                  <a:lnTo>
                    <a:pt x="15208" y="28276"/>
                  </a:lnTo>
                  <a:lnTo>
                    <a:pt x="15902" y="28218"/>
                  </a:lnTo>
                  <a:lnTo>
                    <a:pt x="17135" y="28064"/>
                  </a:lnTo>
                  <a:lnTo>
                    <a:pt x="17694" y="27986"/>
                  </a:lnTo>
                  <a:lnTo>
                    <a:pt x="18176" y="27909"/>
                  </a:lnTo>
                  <a:lnTo>
                    <a:pt x="18600" y="27832"/>
                  </a:lnTo>
                  <a:lnTo>
                    <a:pt x="18947" y="27755"/>
                  </a:lnTo>
                  <a:lnTo>
                    <a:pt x="19236" y="27659"/>
                  </a:lnTo>
                  <a:lnTo>
                    <a:pt x="19448" y="27582"/>
                  </a:lnTo>
                  <a:lnTo>
                    <a:pt x="19564" y="27524"/>
                  </a:lnTo>
                  <a:lnTo>
                    <a:pt x="19603" y="27485"/>
                  </a:lnTo>
                  <a:lnTo>
                    <a:pt x="19622" y="27466"/>
                  </a:lnTo>
                  <a:lnTo>
                    <a:pt x="22350" y="89"/>
                  </a:lnTo>
                  <a:lnTo>
                    <a:pt x="22350" y="89"/>
                  </a:lnTo>
                  <a:lnTo>
                    <a:pt x="22301" y="154"/>
                  </a:lnTo>
                  <a:lnTo>
                    <a:pt x="22243" y="231"/>
                  </a:lnTo>
                  <a:lnTo>
                    <a:pt x="22147" y="309"/>
                  </a:lnTo>
                  <a:lnTo>
                    <a:pt x="22012" y="386"/>
                  </a:lnTo>
                  <a:lnTo>
                    <a:pt x="21858" y="463"/>
                  </a:lnTo>
                  <a:lnTo>
                    <a:pt x="21491" y="617"/>
                  </a:lnTo>
                  <a:lnTo>
                    <a:pt x="21010" y="752"/>
                  </a:lnTo>
                  <a:lnTo>
                    <a:pt x="20451" y="868"/>
                  </a:lnTo>
                  <a:lnTo>
                    <a:pt x="19815" y="1002"/>
                  </a:lnTo>
                  <a:lnTo>
                    <a:pt x="19082" y="1118"/>
                  </a:lnTo>
                  <a:lnTo>
                    <a:pt x="18292" y="1214"/>
                  </a:lnTo>
                  <a:lnTo>
                    <a:pt x="17444" y="1311"/>
                  </a:lnTo>
                  <a:lnTo>
                    <a:pt x="16519" y="1388"/>
                  </a:lnTo>
                  <a:lnTo>
                    <a:pt x="15536" y="1446"/>
                  </a:lnTo>
                  <a:lnTo>
                    <a:pt x="14514" y="1504"/>
                  </a:lnTo>
                  <a:lnTo>
                    <a:pt x="13435" y="1542"/>
                  </a:lnTo>
                  <a:lnTo>
                    <a:pt x="12317" y="1561"/>
                  </a:lnTo>
                  <a:lnTo>
                    <a:pt x="11180" y="1581"/>
                  </a:lnTo>
                  <a:lnTo>
                    <a:pt x="10043" y="1561"/>
                  </a:lnTo>
                  <a:lnTo>
                    <a:pt x="8925" y="1542"/>
                  </a:lnTo>
                  <a:lnTo>
                    <a:pt x="7865" y="1504"/>
                  </a:lnTo>
                  <a:lnTo>
                    <a:pt x="6824" y="1446"/>
                  </a:lnTo>
                  <a:lnTo>
                    <a:pt x="5860" y="1388"/>
                  </a:lnTo>
                  <a:lnTo>
                    <a:pt x="4935" y="1311"/>
                  </a:lnTo>
                  <a:lnTo>
                    <a:pt x="4068" y="1214"/>
                  </a:lnTo>
                  <a:lnTo>
                    <a:pt x="3277" y="1118"/>
                  </a:lnTo>
                  <a:lnTo>
                    <a:pt x="2545" y="1002"/>
                  </a:lnTo>
                  <a:lnTo>
                    <a:pt x="1909" y="868"/>
                  </a:lnTo>
                  <a:lnTo>
                    <a:pt x="1350" y="752"/>
                  </a:lnTo>
                  <a:lnTo>
                    <a:pt x="887" y="617"/>
                  </a:lnTo>
                  <a:lnTo>
                    <a:pt x="502" y="463"/>
                  </a:lnTo>
                  <a:lnTo>
                    <a:pt x="348" y="386"/>
                  </a:lnTo>
                  <a:lnTo>
                    <a:pt x="232" y="309"/>
                  </a:lnTo>
                  <a:lnTo>
                    <a:pt x="136" y="231"/>
                  </a:lnTo>
                  <a:lnTo>
                    <a:pt x="59" y="154"/>
                  </a:lnTo>
                  <a:lnTo>
                    <a:pt x="20" y="7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1"/>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4" name="Picture 3">
            <a:extLst>
              <a:ext uri="{FF2B5EF4-FFF2-40B4-BE49-F238E27FC236}">
                <a16:creationId xmlns:a16="http://schemas.microsoft.com/office/drawing/2014/main" id="{690A8CBA-7ED9-9546-5142-E6A72DBC41BC}"/>
              </a:ext>
            </a:extLst>
          </p:cNvPr>
          <p:cNvPicPr>
            <a:picLocks noChangeAspect="1"/>
          </p:cNvPicPr>
          <p:nvPr/>
        </p:nvPicPr>
        <p:blipFill>
          <a:blip r:embed="rId3"/>
          <a:stretch>
            <a:fillRect/>
          </a:stretch>
        </p:blipFill>
        <p:spPr>
          <a:xfrm>
            <a:off x="0" y="582800"/>
            <a:ext cx="9144000" cy="4223612"/>
          </a:xfrm>
          <a:prstGeom prst="rect">
            <a:avLst/>
          </a:prstGeom>
        </p:spPr>
      </p:pic>
    </p:spTree>
    <p:extLst>
      <p:ext uri="{BB962C8B-B14F-4D97-AF65-F5344CB8AC3E}">
        <p14:creationId xmlns:p14="http://schemas.microsoft.com/office/powerpoint/2010/main" val="2336698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1"/>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4" name="Picture 3">
            <a:extLst>
              <a:ext uri="{FF2B5EF4-FFF2-40B4-BE49-F238E27FC236}">
                <a16:creationId xmlns:a16="http://schemas.microsoft.com/office/drawing/2014/main" id="{45DC756F-3B39-607C-3091-054B77159A88}"/>
              </a:ext>
            </a:extLst>
          </p:cNvPr>
          <p:cNvPicPr>
            <a:picLocks noChangeAspect="1"/>
          </p:cNvPicPr>
          <p:nvPr/>
        </p:nvPicPr>
        <p:blipFill>
          <a:blip r:embed="rId3"/>
          <a:stretch>
            <a:fillRect/>
          </a:stretch>
        </p:blipFill>
        <p:spPr>
          <a:xfrm>
            <a:off x="2085884" y="579945"/>
            <a:ext cx="4972232" cy="4563555"/>
          </a:xfrm>
          <a:prstGeom prst="rect">
            <a:avLst/>
          </a:prstGeom>
        </p:spPr>
      </p:pic>
    </p:spTree>
    <p:extLst>
      <p:ext uri="{BB962C8B-B14F-4D97-AF65-F5344CB8AC3E}">
        <p14:creationId xmlns:p14="http://schemas.microsoft.com/office/powerpoint/2010/main" val="1601410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1"/>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4" name="Picture 3">
            <a:extLst>
              <a:ext uri="{FF2B5EF4-FFF2-40B4-BE49-F238E27FC236}">
                <a16:creationId xmlns:a16="http://schemas.microsoft.com/office/drawing/2014/main" id="{D68F6278-720E-48D4-F96D-49E15A656F79}"/>
              </a:ext>
            </a:extLst>
          </p:cNvPr>
          <p:cNvPicPr>
            <a:picLocks noChangeAspect="1"/>
          </p:cNvPicPr>
          <p:nvPr/>
        </p:nvPicPr>
        <p:blipFill>
          <a:blip r:embed="rId3"/>
          <a:stretch>
            <a:fillRect/>
          </a:stretch>
        </p:blipFill>
        <p:spPr>
          <a:xfrm>
            <a:off x="2112967" y="582800"/>
            <a:ext cx="4918065" cy="4651936"/>
          </a:xfrm>
          <a:prstGeom prst="rect">
            <a:avLst/>
          </a:prstGeom>
        </p:spPr>
      </p:pic>
    </p:spTree>
    <p:extLst>
      <p:ext uri="{BB962C8B-B14F-4D97-AF65-F5344CB8AC3E}">
        <p14:creationId xmlns:p14="http://schemas.microsoft.com/office/powerpoint/2010/main" val="3145907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42"/>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3" name="Picture 2">
            <a:extLst>
              <a:ext uri="{FF2B5EF4-FFF2-40B4-BE49-F238E27FC236}">
                <a16:creationId xmlns:a16="http://schemas.microsoft.com/office/drawing/2014/main" id="{231AAFD0-B686-B59F-C674-822ECDD393D2}"/>
              </a:ext>
            </a:extLst>
          </p:cNvPr>
          <p:cNvPicPr>
            <a:picLocks noChangeAspect="1"/>
          </p:cNvPicPr>
          <p:nvPr/>
        </p:nvPicPr>
        <p:blipFill>
          <a:blip r:embed="rId3"/>
          <a:stretch>
            <a:fillRect/>
          </a:stretch>
        </p:blipFill>
        <p:spPr>
          <a:xfrm>
            <a:off x="0" y="582800"/>
            <a:ext cx="9144000" cy="42894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43"/>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5" name="Picture 4">
            <a:extLst>
              <a:ext uri="{FF2B5EF4-FFF2-40B4-BE49-F238E27FC236}">
                <a16:creationId xmlns:a16="http://schemas.microsoft.com/office/drawing/2014/main" id="{86E21936-B38B-3DF3-4A61-74C2F89FFEB8}"/>
              </a:ext>
            </a:extLst>
          </p:cNvPr>
          <p:cNvPicPr>
            <a:picLocks noChangeAspect="1"/>
          </p:cNvPicPr>
          <p:nvPr/>
        </p:nvPicPr>
        <p:blipFill>
          <a:blip r:embed="rId3"/>
          <a:stretch>
            <a:fillRect/>
          </a:stretch>
        </p:blipFill>
        <p:spPr>
          <a:xfrm>
            <a:off x="0" y="948201"/>
            <a:ext cx="9144000" cy="1209954"/>
          </a:xfrm>
          <a:prstGeom prst="rect">
            <a:avLst/>
          </a:prstGeom>
        </p:spPr>
      </p:pic>
      <p:pic>
        <p:nvPicPr>
          <p:cNvPr id="7" name="Picture 6">
            <a:extLst>
              <a:ext uri="{FF2B5EF4-FFF2-40B4-BE49-F238E27FC236}">
                <a16:creationId xmlns:a16="http://schemas.microsoft.com/office/drawing/2014/main" id="{A7CF49DC-B098-69AC-3A1A-78BC0C2AC250}"/>
              </a:ext>
            </a:extLst>
          </p:cNvPr>
          <p:cNvPicPr>
            <a:picLocks noChangeAspect="1"/>
          </p:cNvPicPr>
          <p:nvPr/>
        </p:nvPicPr>
        <p:blipFill>
          <a:blip r:embed="rId4"/>
          <a:stretch>
            <a:fillRect/>
          </a:stretch>
        </p:blipFill>
        <p:spPr>
          <a:xfrm>
            <a:off x="0" y="2420644"/>
            <a:ext cx="9144000" cy="139023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43"/>
          <p:cNvSpPr txBox="1">
            <a:spLocks noGrp="1"/>
          </p:cNvSpPr>
          <p:nvPr>
            <p:ph type="title" idx="4"/>
          </p:nvPr>
        </p:nvSpPr>
        <p:spPr>
          <a:xfrm>
            <a:off x="720000" y="1256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Screenshots…</a:t>
            </a:r>
            <a:endParaRPr/>
          </a:p>
        </p:txBody>
      </p:sp>
      <p:pic>
        <p:nvPicPr>
          <p:cNvPr id="3" name="Picture 2">
            <a:extLst>
              <a:ext uri="{FF2B5EF4-FFF2-40B4-BE49-F238E27FC236}">
                <a16:creationId xmlns:a16="http://schemas.microsoft.com/office/drawing/2014/main" id="{2FC08F41-7816-A7FD-0419-DDEAC813C737}"/>
              </a:ext>
            </a:extLst>
          </p:cNvPr>
          <p:cNvPicPr>
            <a:picLocks noChangeAspect="1"/>
          </p:cNvPicPr>
          <p:nvPr/>
        </p:nvPicPr>
        <p:blipFill>
          <a:blip r:embed="rId3"/>
          <a:stretch>
            <a:fillRect/>
          </a:stretch>
        </p:blipFill>
        <p:spPr>
          <a:xfrm>
            <a:off x="0" y="858146"/>
            <a:ext cx="9144000" cy="3427207"/>
          </a:xfrm>
          <a:prstGeom prst="rect">
            <a:avLst/>
          </a:prstGeom>
        </p:spPr>
      </p:pic>
    </p:spTree>
    <p:extLst>
      <p:ext uri="{BB962C8B-B14F-4D97-AF65-F5344CB8AC3E}">
        <p14:creationId xmlns:p14="http://schemas.microsoft.com/office/powerpoint/2010/main" val="2210472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6"/>
          <p:cNvSpPr txBox="1">
            <a:spLocks noGrp="1"/>
          </p:cNvSpPr>
          <p:nvPr>
            <p:ph type="title" idx="4"/>
          </p:nvPr>
        </p:nvSpPr>
        <p:spPr>
          <a:xfrm>
            <a:off x="657525" y="640725"/>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Future Scope </a:t>
            </a:r>
            <a:endParaRPr dirty="0"/>
          </a:p>
        </p:txBody>
      </p:sp>
      <p:grpSp>
        <p:nvGrpSpPr>
          <p:cNvPr id="1196" name="Google Shape;1196;p46"/>
          <p:cNvGrpSpPr/>
          <p:nvPr/>
        </p:nvGrpSpPr>
        <p:grpSpPr>
          <a:xfrm>
            <a:off x="4233488" y="3210687"/>
            <a:ext cx="677025" cy="1839438"/>
            <a:chOff x="6909776" y="2415188"/>
            <a:chExt cx="677025" cy="1839438"/>
          </a:xfrm>
        </p:grpSpPr>
        <p:sp>
          <p:nvSpPr>
            <p:cNvPr id="1197" name="Google Shape;1197;p46"/>
            <p:cNvSpPr/>
            <p:nvPr/>
          </p:nvSpPr>
          <p:spPr>
            <a:xfrm>
              <a:off x="6909776" y="4151001"/>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7045338" y="2415188"/>
              <a:ext cx="280950" cy="1180575"/>
            </a:xfrm>
            <a:custGeom>
              <a:avLst/>
              <a:gdLst/>
              <a:ahLst/>
              <a:cxnLst/>
              <a:rect l="l" t="t" r="r" b="b"/>
              <a:pathLst>
                <a:path w="11238" h="47223" extrusionOk="0">
                  <a:moveTo>
                    <a:pt x="4279" y="1"/>
                  </a:moveTo>
                  <a:lnTo>
                    <a:pt x="4164" y="20"/>
                  </a:lnTo>
                  <a:lnTo>
                    <a:pt x="4067" y="58"/>
                  </a:lnTo>
                  <a:lnTo>
                    <a:pt x="3952" y="97"/>
                  </a:lnTo>
                  <a:lnTo>
                    <a:pt x="3875" y="155"/>
                  </a:lnTo>
                  <a:lnTo>
                    <a:pt x="3778" y="232"/>
                  </a:lnTo>
                  <a:lnTo>
                    <a:pt x="3701" y="309"/>
                  </a:lnTo>
                  <a:lnTo>
                    <a:pt x="3643" y="405"/>
                  </a:lnTo>
                  <a:lnTo>
                    <a:pt x="3585" y="521"/>
                  </a:lnTo>
                  <a:lnTo>
                    <a:pt x="3161" y="1735"/>
                  </a:lnTo>
                  <a:lnTo>
                    <a:pt x="2930" y="2448"/>
                  </a:lnTo>
                  <a:lnTo>
                    <a:pt x="2679" y="3239"/>
                  </a:lnTo>
                  <a:lnTo>
                    <a:pt x="2410" y="4106"/>
                  </a:lnTo>
                  <a:lnTo>
                    <a:pt x="2159" y="5050"/>
                  </a:lnTo>
                  <a:lnTo>
                    <a:pt x="1889" y="6053"/>
                  </a:lnTo>
                  <a:lnTo>
                    <a:pt x="1639" y="7132"/>
                  </a:lnTo>
                  <a:lnTo>
                    <a:pt x="1388" y="8269"/>
                  </a:lnTo>
                  <a:lnTo>
                    <a:pt x="1138" y="9484"/>
                  </a:lnTo>
                  <a:lnTo>
                    <a:pt x="906" y="10736"/>
                  </a:lnTo>
                  <a:lnTo>
                    <a:pt x="714" y="12066"/>
                  </a:lnTo>
                  <a:lnTo>
                    <a:pt x="521" y="13435"/>
                  </a:lnTo>
                  <a:lnTo>
                    <a:pt x="347" y="14861"/>
                  </a:lnTo>
                  <a:lnTo>
                    <a:pt x="212" y="16345"/>
                  </a:lnTo>
                  <a:lnTo>
                    <a:pt x="116" y="17887"/>
                  </a:lnTo>
                  <a:lnTo>
                    <a:pt x="39" y="19468"/>
                  </a:lnTo>
                  <a:lnTo>
                    <a:pt x="0" y="21087"/>
                  </a:lnTo>
                  <a:lnTo>
                    <a:pt x="20" y="22744"/>
                  </a:lnTo>
                  <a:lnTo>
                    <a:pt x="39" y="23592"/>
                  </a:lnTo>
                  <a:lnTo>
                    <a:pt x="77" y="24460"/>
                  </a:lnTo>
                  <a:lnTo>
                    <a:pt x="135" y="25327"/>
                  </a:lnTo>
                  <a:lnTo>
                    <a:pt x="193" y="26194"/>
                  </a:lnTo>
                  <a:lnTo>
                    <a:pt x="270" y="27081"/>
                  </a:lnTo>
                  <a:lnTo>
                    <a:pt x="347" y="27968"/>
                  </a:lnTo>
                  <a:lnTo>
                    <a:pt x="444" y="28873"/>
                  </a:lnTo>
                  <a:lnTo>
                    <a:pt x="579" y="29779"/>
                  </a:lnTo>
                  <a:lnTo>
                    <a:pt x="694" y="30705"/>
                  </a:lnTo>
                  <a:lnTo>
                    <a:pt x="848" y="31630"/>
                  </a:lnTo>
                  <a:lnTo>
                    <a:pt x="1022" y="32555"/>
                  </a:lnTo>
                  <a:lnTo>
                    <a:pt x="1195" y="33499"/>
                  </a:lnTo>
                  <a:lnTo>
                    <a:pt x="1388" y="34444"/>
                  </a:lnTo>
                  <a:lnTo>
                    <a:pt x="1600" y="35388"/>
                  </a:lnTo>
                  <a:lnTo>
                    <a:pt x="1831" y="36352"/>
                  </a:lnTo>
                  <a:lnTo>
                    <a:pt x="2082" y="37316"/>
                  </a:lnTo>
                  <a:lnTo>
                    <a:pt x="2352" y="38299"/>
                  </a:lnTo>
                  <a:lnTo>
                    <a:pt x="2641" y="39262"/>
                  </a:lnTo>
                  <a:lnTo>
                    <a:pt x="2949" y="40245"/>
                  </a:lnTo>
                  <a:lnTo>
                    <a:pt x="3277" y="41228"/>
                  </a:lnTo>
                  <a:lnTo>
                    <a:pt x="3643" y="42231"/>
                  </a:lnTo>
                  <a:lnTo>
                    <a:pt x="4009" y="43214"/>
                  </a:lnTo>
                  <a:lnTo>
                    <a:pt x="4395" y="44216"/>
                  </a:lnTo>
                  <a:lnTo>
                    <a:pt x="4819" y="45218"/>
                  </a:lnTo>
                  <a:lnTo>
                    <a:pt x="5243" y="46220"/>
                  </a:lnTo>
                  <a:lnTo>
                    <a:pt x="5706" y="47223"/>
                  </a:lnTo>
                  <a:lnTo>
                    <a:pt x="9483" y="47223"/>
                  </a:lnTo>
                  <a:lnTo>
                    <a:pt x="9560" y="46914"/>
                  </a:lnTo>
                  <a:lnTo>
                    <a:pt x="9734" y="46008"/>
                  </a:lnTo>
                  <a:lnTo>
                    <a:pt x="9984" y="44582"/>
                  </a:lnTo>
                  <a:lnTo>
                    <a:pt x="10119" y="43676"/>
                  </a:lnTo>
                  <a:lnTo>
                    <a:pt x="10274" y="42655"/>
                  </a:lnTo>
                  <a:lnTo>
                    <a:pt x="10428" y="41517"/>
                  </a:lnTo>
                  <a:lnTo>
                    <a:pt x="10582" y="40303"/>
                  </a:lnTo>
                  <a:lnTo>
                    <a:pt x="10717" y="38973"/>
                  </a:lnTo>
                  <a:lnTo>
                    <a:pt x="10852" y="37547"/>
                  </a:lnTo>
                  <a:lnTo>
                    <a:pt x="10987" y="36063"/>
                  </a:lnTo>
                  <a:lnTo>
                    <a:pt x="11083" y="34482"/>
                  </a:lnTo>
                  <a:lnTo>
                    <a:pt x="11160" y="32844"/>
                  </a:lnTo>
                  <a:lnTo>
                    <a:pt x="11218" y="31129"/>
                  </a:lnTo>
                  <a:lnTo>
                    <a:pt x="11237" y="29375"/>
                  </a:lnTo>
                  <a:lnTo>
                    <a:pt x="11218" y="27544"/>
                  </a:lnTo>
                  <a:lnTo>
                    <a:pt x="11179" y="25693"/>
                  </a:lnTo>
                  <a:lnTo>
                    <a:pt x="11083" y="23785"/>
                  </a:lnTo>
                  <a:lnTo>
                    <a:pt x="11006" y="22841"/>
                  </a:lnTo>
                  <a:lnTo>
                    <a:pt x="10929" y="21858"/>
                  </a:lnTo>
                  <a:lnTo>
                    <a:pt x="10852" y="20894"/>
                  </a:lnTo>
                  <a:lnTo>
                    <a:pt x="10736" y="19911"/>
                  </a:lnTo>
                  <a:lnTo>
                    <a:pt x="10620" y="18928"/>
                  </a:lnTo>
                  <a:lnTo>
                    <a:pt x="10486" y="17945"/>
                  </a:lnTo>
                  <a:lnTo>
                    <a:pt x="10351" y="16943"/>
                  </a:lnTo>
                  <a:lnTo>
                    <a:pt x="10177" y="15960"/>
                  </a:lnTo>
                  <a:lnTo>
                    <a:pt x="10004" y="14957"/>
                  </a:lnTo>
                  <a:lnTo>
                    <a:pt x="9811" y="13955"/>
                  </a:lnTo>
                  <a:lnTo>
                    <a:pt x="9599" y="12972"/>
                  </a:lnTo>
                  <a:lnTo>
                    <a:pt x="9368" y="11970"/>
                  </a:lnTo>
                  <a:lnTo>
                    <a:pt x="9117" y="10987"/>
                  </a:lnTo>
                  <a:lnTo>
                    <a:pt x="8847" y="9985"/>
                  </a:lnTo>
                  <a:lnTo>
                    <a:pt x="8558" y="9002"/>
                  </a:lnTo>
                  <a:lnTo>
                    <a:pt x="8250" y="8019"/>
                  </a:lnTo>
                  <a:lnTo>
                    <a:pt x="7922" y="7055"/>
                  </a:lnTo>
                  <a:lnTo>
                    <a:pt x="7575" y="6072"/>
                  </a:lnTo>
                  <a:lnTo>
                    <a:pt x="7209" y="5108"/>
                  </a:lnTo>
                  <a:lnTo>
                    <a:pt x="6823" y="4164"/>
                  </a:lnTo>
                  <a:lnTo>
                    <a:pt x="6419" y="3200"/>
                  </a:lnTo>
                  <a:lnTo>
                    <a:pt x="5975" y="2275"/>
                  </a:lnTo>
                  <a:lnTo>
                    <a:pt x="5513" y="1331"/>
                  </a:lnTo>
                  <a:lnTo>
                    <a:pt x="5031" y="425"/>
                  </a:lnTo>
                  <a:lnTo>
                    <a:pt x="4973" y="309"/>
                  </a:lnTo>
                  <a:lnTo>
                    <a:pt x="4896" y="232"/>
                  </a:lnTo>
                  <a:lnTo>
                    <a:pt x="4800" y="155"/>
                  </a:lnTo>
                  <a:lnTo>
                    <a:pt x="4703" y="97"/>
                  </a:lnTo>
                  <a:lnTo>
                    <a:pt x="4607" y="39"/>
                  </a:lnTo>
                  <a:lnTo>
                    <a:pt x="4491" y="20"/>
                  </a:lnTo>
                  <a:lnTo>
                    <a:pt x="4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7156163" y="2642638"/>
              <a:ext cx="78075" cy="893375"/>
            </a:xfrm>
            <a:custGeom>
              <a:avLst/>
              <a:gdLst/>
              <a:ahLst/>
              <a:cxnLst/>
              <a:rect l="l" t="t" r="r" b="b"/>
              <a:pathLst>
                <a:path w="3123" h="35735" extrusionOk="0">
                  <a:moveTo>
                    <a:pt x="135" y="0"/>
                  </a:moveTo>
                  <a:lnTo>
                    <a:pt x="78" y="19"/>
                  </a:lnTo>
                  <a:lnTo>
                    <a:pt x="39" y="58"/>
                  </a:lnTo>
                  <a:lnTo>
                    <a:pt x="0" y="116"/>
                  </a:lnTo>
                  <a:lnTo>
                    <a:pt x="0" y="174"/>
                  </a:lnTo>
                  <a:lnTo>
                    <a:pt x="2834" y="35600"/>
                  </a:lnTo>
                  <a:lnTo>
                    <a:pt x="2853" y="35657"/>
                  </a:lnTo>
                  <a:lnTo>
                    <a:pt x="2872" y="35696"/>
                  </a:lnTo>
                  <a:lnTo>
                    <a:pt x="2930" y="35735"/>
                  </a:lnTo>
                  <a:lnTo>
                    <a:pt x="2988" y="35735"/>
                  </a:lnTo>
                  <a:lnTo>
                    <a:pt x="3046" y="35715"/>
                  </a:lnTo>
                  <a:lnTo>
                    <a:pt x="3104" y="35696"/>
                  </a:lnTo>
                  <a:lnTo>
                    <a:pt x="3123" y="35638"/>
                  </a:lnTo>
                  <a:lnTo>
                    <a:pt x="3123" y="35580"/>
                  </a:lnTo>
                  <a:lnTo>
                    <a:pt x="309" y="154"/>
                  </a:lnTo>
                  <a:lnTo>
                    <a:pt x="290" y="96"/>
                  </a:lnTo>
                  <a:lnTo>
                    <a:pt x="251" y="39"/>
                  </a:lnTo>
                  <a:lnTo>
                    <a:pt x="193" y="1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6966788" y="3478163"/>
              <a:ext cx="558975" cy="79050"/>
            </a:xfrm>
            <a:custGeom>
              <a:avLst/>
              <a:gdLst/>
              <a:ahLst/>
              <a:cxnLst/>
              <a:rect l="l" t="t" r="r" b="b"/>
              <a:pathLst>
                <a:path w="22359" h="3162" extrusionOk="0">
                  <a:moveTo>
                    <a:pt x="10043" y="1"/>
                  </a:moveTo>
                  <a:lnTo>
                    <a:pt x="8925" y="20"/>
                  </a:lnTo>
                  <a:lnTo>
                    <a:pt x="7865" y="58"/>
                  </a:lnTo>
                  <a:lnTo>
                    <a:pt x="6824" y="116"/>
                  </a:lnTo>
                  <a:lnTo>
                    <a:pt x="5860" y="193"/>
                  </a:lnTo>
                  <a:lnTo>
                    <a:pt x="4935" y="271"/>
                  </a:lnTo>
                  <a:lnTo>
                    <a:pt x="4068" y="348"/>
                  </a:lnTo>
                  <a:lnTo>
                    <a:pt x="3277" y="463"/>
                  </a:lnTo>
                  <a:lnTo>
                    <a:pt x="2545" y="579"/>
                  </a:lnTo>
                  <a:lnTo>
                    <a:pt x="1909" y="695"/>
                  </a:lnTo>
                  <a:lnTo>
                    <a:pt x="1350" y="829"/>
                  </a:lnTo>
                  <a:lnTo>
                    <a:pt x="887" y="964"/>
                  </a:lnTo>
                  <a:lnTo>
                    <a:pt x="502" y="1099"/>
                  </a:lnTo>
                  <a:lnTo>
                    <a:pt x="348" y="1176"/>
                  </a:lnTo>
                  <a:lnTo>
                    <a:pt x="232" y="1254"/>
                  </a:lnTo>
                  <a:lnTo>
                    <a:pt x="136" y="1331"/>
                  </a:lnTo>
                  <a:lnTo>
                    <a:pt x="59" y="1408"/>
                  </a:lnTo>
                  <a:lnTo>
                    <a:pt x="20" y="1485"/>
                  </a:lnTo>
                  <a:lnTo>
                    <a:pt x="1" y="1581"/>
                  </a:lnTo>
                  <a:lnTo>
                    <a:pt x="20" y="1658"/>
                  </a:lnTo>
                  <a:lnTo>
                    <a:pt x="59" y="1735"/>
                  </a:lnTo>
                  <a:lnTo>
                    <a:pt x="136" y="1812"/>
                  </a:lnTo>
                  <a:lnTo>
                    <a:pt x="232" y="1890"/>
                  </a:lnTo>
                  <a:lnTo>
                    <a:pt x="348" y="1967"/>
                  </a:lnTo>
                  <a:lnTo>
                    <a:pt x="502" y="2044"/>
                  </a:lnTo>
                  <a:lnTo>
                    <a:pt x="887" y="2198"/>
                  </a:lnTo>
                  <a:lnTo>
                    <a:pt x="1350" y="2333"/>
                  </a:lnTo>
                  <a:lnTo>
                    <a:pt x="1909" y="2449"/>
                  </a:lnTo>
                  <a:lnTo>
                    <a:pt x="2545" y="2583"/>
                  </a:lnTo>
                  <a:lnTo>
                    <a:pt x="3277" y="2699"/>
                  </a:lnTo>
                  <a:lnTo>
                    <a:pt x="4068" y="2795"/>
                  </a:lnTo>
                  <a:lnTo>
                    <a:pt x="4935" y="2892"/>
                  </a:lnTo>
                  <a:lnTo>
                    <a:pt x="5860" y="2969"/>
                  </a:lnTo>
                  <a:lnTo>
                    <a:pt x="6824" y="3027"/>
                  </a:lnTo>
                  <a:lnTo>
                    <a:pt x="7865" y="3085"/>
                  </a:lnTo>
                  <a:lnTo>
                    <a:pt x="8925" y="3123"/>
                  </a:lnTo>
                  <a:lnTo>
                    <a:pt x="10043" y="3142"/>
                  </a:lnTo>
                  <a:lnTo>
                    <a:pt x="11180" y="3162"/>
                  </a:lnTo>
                  <a:lnTo>
                    <a:pt x="12317" y="3142"/>
                  </a:lnTo>
                  <a:lnTo>
                    <a:pt x="13435" y="3123"/>
                  </a:lnTo>
                  <a:lnTo>
                    <a:pt x="14514" y="3085"/>
                  </a:lnTo>
                  <a:lnTo>
                    <a:pt x="15536" y="3027"/>
                  </a:lnTo>
                  <a:lnTo>
                    <a:pt x="16519" y="2969"/>
                  </a:lnTo>
                  <a:lnTo>
                    <a:pt x="17444" y="2892"/>
                  </a:lnTo>
                  <a:lnTo>
                    <a:pt x="18292" y="2795"/>
                  </a:lnTo>
                  <a:lnTo>
                    <a:pt x="19082" y="2699"/>
                  </a:lnTo>
                  <a:lnTo>
                    <a:pt x="19815" y="2583"/>
                  </a:lnTo>
                  <a:lnTo>
                    <a:pt x="20451" y="2449"/>
                  </a:lnTo>
                  <a:lnTo>
                    <a:pt x="21010" y="2333"/>
                  </a:lnTo>
                  <a:lnTo>
                    <a:pt x="21491" y="2198"/>
                  </a:lnTo>
                  <a:lnTo>
                    <a:pt x="21858" y="2044"/>
                  </a:lnTo>
                  <a:lnTo>
                    <a:pt x="22012" y="1967"/>
                  </a:lnTo>
                  <a:lnTo>
                    <a:pt x="22147" y="1890"/>
                  </a:lnTo>
                  <a:lnTo>
                    <a:pt x="22243" y="1812"/>
                  </a:lnTo>
                  <a:lnTo>
                    <a:pt x="22301" y="1735"/>
                  </a:lnTo>
                  <a:lnTo>
                    <a:pt x="22359" y="1658"/>
                  </a:lnTo>
                  <a:lnTo>
                    <a:pt x="22359" y="1581"/>
                  </a:lnTo>
                  <a:lnTo>
                    <a:pt x="22359" y="1485"/>
                  </a:lnTo>
                  <a:lnTo>
                    <a:pt x="22301" y="1408"/>
                  </a:lnTo>
                  <a:lnTo>
                    <a:pt x="22243" y="1331"/>
                  </a:lnTo>
                  <a:lnTo>
                    <a:pt x="22147" y="1254"/>
                  </a:lnTo>
                  <a:lnTo>
                    <a:pt x="22012" y="1176"/>
                  </a:lnTo>
                  <a:lnTo>
                    <a:pt x="21858" y="1099"/>
                  </a:lnTo>
                  <a:lnTo>
                    <a:pt x="21491" y="964"/>
                  </a:lnTo>
                  <a:lnTo>
                    <a:pt x="21010" y="829"/>
                  </a:lnTo>
                  <a:lnTo>
                    <a:pt x="20451" y="695"/>
                  </a:lnTo>
                  <a:lnTo>
                    <a:pt x="19815" y="579"/>
                  </a:lnTo>
                  <a:lnTo>
                    <a:pt x="19082" y="463"/>
                  </a:lnTo>
                  <a:lnTo>
                    <a:pt x="18292" y="348"/>
                  </a:lnTo>
                  <a:lnTo>
                    <a:pt x="17444" y="271"/>
                  </a:lnTo>
                  <a:lnTo>
                    <a:pt x="16519" y="193"/>
                  </a:lnTo>
                  <a:lnTo>
                    <a:pt x="15536" y="116"/>
                  </a:lnTo>
                  <a:lnTo>
                    <a:pt x="14514" y="58"/>
                  </a:lnTo>
                  <a:lnTo>
                    <a:pt x="13435" y="20"/>
                  </a:lnTo>
                  <a:lnTo>
                    <a:pt x="1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7330113" y="3119188"/>
              <a:ext cx="204800" cy="502600"/>
            </a:xfrm>
            <a:custGeom>
              <a:avLst/>
              <a:gdLst/>
              <a:ahLst/>
              <a:cxnLst/>
              <a:rect l="l" t="t" r="r" b="b"/>
              <a:pathLst>
                <a:path w="8192" h="20104" extrusionOk="0">
                  <a:moveTo>
                    <a:pt x="7151" y="0"/>
                  </a:moveTo>
                  <a:lnTo>
                    <a:pt x="7036" y="20"/>
                  </a:lnTo>
                  <a:lnTo>
                    <a:pt x="6939" y="58"/>
                  </a:lnTo>
                  <a:lnTo>
                    <a:pt x="6843" y="97"/>
                  </a:lnTo>
                  <a:lnTo>
                    <a:pt x="6746" y="155"/>
                  </a:lnTo>
                  <a:lnTo>
                    <a:pt x="6400" y="444"/>
                  </a:lnTo>
                  <a:lnTo>
                    <a:pt x="6053" y="752"/>
                  </a:lnTo>
                  <a:lnTo>
                    <a:pt x="5725" y="1041"/>
                  </a:lnTo>
                  <a:lnTo>
                    <a:pt x="5417" y="1369"/>
                  </a:lnTo>
                  <a:lnTo>
                    <a:pt x="5108" y="1677"/>
                  </a:lnTo>
                  <a:lnTo>
                    <a:pt x="4819" y="2024"/>
                  </a:lnTo>
                  <a:lnTo>
                    <a:pt x="4530" y="2352"/>
                  </a:lnTo>
                  <a:lnTo>
                    <a:pt x="4260" y="2699"/>
                  </a:lnTo>
                  <a:lnTo>
                    <a:pt x="4009" y="3065"/>
                  </a:lnTo>
                  <a:lnTo>
                    <a:pt x="3759" y="3412"/>
                  </a:lnTo>
                  <a:lnTo>
                    <a:pt x="3528" y="3797"/>
                  </a:lnTo>
                  <a:lnTo>
                    <a:pt x="3296" y="4164"/>
                  </a:lnTo>
                  <a:lnTo>
                    <a:pt x="2872" y="4915"/>
                  </a:lnTo>
                  <a:lnTo>
                    <a:pt x="2487" y="5706"/>
                  </a:lnTo>
                  <a:lnTo>
                    <a:pt x="2140" y="6496"/>
                  </a:lnTo>
                  <a:lnTo>
                    <a:pt x="1812" y="7286"/>
                  </a:lnTo>
                  <a:lnTo>
                    <a:pt x="1523" y="8096"/>
                  </a:lnTo>
                  <a:lnTo>
                    <a:pt x="1273" y="8905"/>
                  </a:lnTo>
                  <a:lnTo>
                    <a:pt x="1041" y="9695"/>
                  </a:lnTo>
                  <a:lnTo>
                    <a:pt x="849" y="10505"/>
                  </a:lnTo>
                  <a:lnTo>
                    <a:pt x="675" y="11295"/>
                  </a:lnTo>
                  <a:lnTo>
                    <a:pt x="540" y="12066"/>
                  </a:lnTo>
                  <a:lnTo>
                    <a:pt x="405" y="12818"/>
                  </a:lnTo>
                  <a:lnTo>
                    <a:pt x="309" y="13550"/>
                  </a:lnTo>
                  <a:lnTo>
                    <a:pt x="212" y="14263"/>
                  </a:lnTo>
                  <a:lnTo>
                    <a:pt x="155" y="14938"/>
                  </a:lnTo>
                  <a:lnTo>
                    <a:pt x="97" y="15593"/>
                  </a:lnTo>
                  <a:lnTo>
                    <a:pt x="58" y="16210"/>
                  </a:lnTo>
                  <a:lnTo>
                    <a:pt x="20" y="17309"/>
                  </a:lnTo>
                  <a:lnTo>
                    <a:pt x="0" y="18215"/>
                  </a:lnTo>
                  <a:lnTo>
                    <a:pt x="20" y="18908"/>
                  </a:lnTo>
                  <a:lnTo>
                    <a:pt x="39" y="19487"/>
                  </a:lnTo>
                  <a:lnTo>
                    <a:pt x="2044" y="20103"/>
                  </a:lnTo>
                  <a:lnTo>
                    <a:pt x="2660" y="19410"/>
                  </a:lnTo>
                  <a:lnTo>
                    <a:pt x="3219" y="18716"/>
                  </a:lnTo>
                  <a:lnTo>
                    <a:pt x="3740" y="18003"/>
                  </a:lnTo>
                  <a:lnTo>
                    <a:pt x="4222" y="17289"/>
                  </a:lnTo>
                  <a:lnTo>
                    <a:pt x="4684" y="16576"/>
                  </a:lnTo>
                  <a:lnTo>
                    <a:pt x="5089" y="15863"/>
                  </a:lnTo>
                  <a:lnTo>
                    <a:pt x="5474" y="15131"/>
                  </a:lnTo>
                  <a:lnTo>
                    <a:pt x="5821" y="14417"/>
                  </a:lnTo>
                  <a:lnTo>
                    <a:pt x="6149" y="13704"/>
                  </a:lnTo>
                  <a:lnTo>
                    <a:pt x="6438" y="12991"/>
                  </a:lnTo>
                  <a:lnTo>
                    <a:pt x="6708" y="12278"/>
                  </a:lnTo>
                  <a:lnTo>
                    <a:pt x="6958" y="11584"/>
                  </a:lnTo>
                  <a:lnTo>
                    <a:pt x="7170" y="10890"/>
                  </a:lnTo>
                  <a:lnTo>
                    <a:pt x="7344" y="10196"/>
                  </a:lnTo>
                  <a:lnTo>
                    <a:pt x="7517" y="9522"/>
                  </a:lnTo>
                  <a:lnTo>
                    <a:pt x="7672" y="8847"/>
                  </a:lnTo>
                  <a:lnTo>
                    <a:pt x="7787" y="8192"/>
                  </a:lnTo>
                  <a:lnTo>
                    <a:pt x="7884" y="7556"/>
                  </a:lnTo>
                  <a:lnTo>
                    <a:pt x="7980" y="6939"/>
                  </a:lnTo>
                  <a:lnTo>
                    <a:pt x="8057" y="6322"/>
                  </a:lnTo>
                  <a:lnTo>
                    <a:pt x="8096" y="5725"/>
                  </a:lnTo>
                  <a:lnTo>
                    <a:pt x="8134" y="5147"/>
                  </a:lnTo>
                  <a:lnTo>
                    <a:pt x="8192" y="4067"/>
                  </a:lnTo>
                  <a:lnTo>
                    <a:pt x="8192" y="3065"/>
                  </a:lnTo>
                  <a:lnTo>
                    <a:pt x="8153" y="2159"/>
                  </a:lnTo>
                  <a:lnTo>
                    <a:pt x="8096" y="1369"/>
                  </a:lnTo>
                  <a:lnTo>
                    <a:pt x="8038" y="694"/>
                  </a:lnTo>
                  <a:lnTo>
                    <a:pt x="8019" y="579"/>
                  </a:lnTo>
                  <a:lnTo>
                    <a:pt x="7980" y="482"/>
                  </a:lnTo>
                  <a:lnTo>
                    <a:pt x="7922" y="386"/>
                  </a:lnTo>
                  <a:lnTo>
                    <a:pt x="7864" y="289"/>
                  </a:lnTo>
                  <a:lnTo>
                    <a:pt x="7807" y="212"/>
                  </a:lnTo>
                  <a:lnTo>
                    <a:pt x="7729" y="155"/>
                  </a:lnTo>
                  <a:lnTo>
                    <a:pt x="7633" y="97"/>
                  </a:lnTo>
                  <a:lnTo>
                    <a:pt x="7537" y="58"/>
                  </a:lnTo>
                  <a:lnTo>
                    <a:pt x="7440" y="20"/>
                  </a:lnTo>
                  <a:lnTo>
                    <a:pt x="73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7390338" y="3207838"/>
              <a:ext cx="95450" cy="289625"/>
            </a:xfrm>
            <a:custGeom>
              <a:avLst/>
              <a:gdLst/>
              <a:ahLst/>
              <a:cxnLst/>
              <a:rect l="l" t="t" r="r" b="b"/>
              <a:pathLst>
                <a:path w="3818" h="11585" extrusionOk="0">
                  <a:moveTo>
                    <a:pt x="3663" y="1"/>
                  </a:moveTo>
                  <a:lnTo>
                    <a:pt x="3605" y="20"/>
                  </a:lnTo>
                  <a:lnTo>
                    <a:pt x="3566" y="59"/>
                  </a:lnTo>
                  <a:lnTo>
                    <a:pt x="3528" y="97"/>
                  </a:lnTo>
                  <a:lnTo>
                    <a:pt x="3239" y="926"/>
                  </a:lnTo>
                  <a:lnTo>
                    <a:pt x="2776" y="2333"/>
                  </a:lnTo>
                  <a:lnTo>
                    <a:pt x="1620" y="6072"/>
                  </a:lnTo>
                  <a:lnTo>
                    <a:pt x="1" y="11392"/>
                  </a:lnTo>
                  <a:lnTo>
                    <a:pt x="1" y="11450"/>
                  </a:lnTo>
                  <a:lnTo>
                    <a:pt x="20" y="11508"/>
                  </a:lnTo>
                  <a:lnTo>
                    <a:pt x="59" y="11546"/>
                  </a:lnTo>
                  <a:lnTo>
                    <a:pt x="97" y="11585"/>
                  </a:lnTo>
                  <a:lnTo>
                    <a:pt x="193" y="11585"/>
                  </a:lnTo>
                  <a:lnTo>
                    <a:pt x="232" y="11565"/>
                  </a:lnTo>
                  <a:lnTo>
                    <a:pt x="271" y="11527"/>
                  </a:lnTo>
                  <a:lnTo>
                    <a:pt x="290" y="11488"/>
                  </a:lnTo>
                  <a:lnTo>
                    <a:pt x="1870" y="6284"/>
                  </a:lnTo>
                  <a:lnTo>
                    <a:pt x="3046" y="2487"/>
                  </a:lnTo>
                  <a:lnTo>
                    <a:pt x="3509" y="1061"/>
                  </a:lnTo>
                  <a:lnTo>
                    <a:pt x="3798" y="213"/>
                  </a:lnTo>
                  <a:lnTo>
                    <a:pt x="3817" y="155"/>
                  </a:lnTo>
                  <a:lnTo>
                    <a:pt x="3798" y="97"/>
                  </a:lnTo>
                  <a:lnTo>
                    <a:pt x="3778" y="59"/>
                  </a:lnTo>
                  <a:lnTo>
                    <a:pt x="3721" y="20"/>
                  </a:lnTo>
                  <a:lnTo>
                    <a:pt x="3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7187963" y="2662388"/>
              <a:ext cx="265525" cy="915550"/>
            </a:xfrm>
            <a:custGeom>
              <a:avLst/>
              <a:gdLst/>
              <a:ahLst/>
              <a:cxnLst/>
              <a:rect l="l" t="t" r="r" b="b"/>
              <a:pathLst>
                <a:path w="10621" h="36622" extrusionOk="0">
                  <a:moveTo>
                    <a:pt x="7344" y="0"/>
                  </a:moveTo>
                  <a:lnTo>
                    <a:pt x="7209" y="39"/>
                  </a:lnTo>
                  <a:lnTo>
                    <a:pt x="7093" y="77"/>
                  </a:lnTo>
                  <a:lnTo>
                    <a:pt x="6978" y="135"/>
                  </a:lnTo>
                  <a:lnTo>
                    <a:pt x="6881" y="212"/>
                  </a:lnTo>
                  <a:lnTo>
                    <a:pt x="6785" y="309"/>
                  </a:lnTo>
                  <a:lnTo>
                    <a:pt x="6708" y="424"/>
                  </a:lnTo>
                  <a:lnTo>
                    <a:pt x="6110" y="1446"/>
                  </a:lnTo>
                  <a:lnTo>
                    <a:pt x="5783" y="2043"/>
                  </a:lnTo>
                  <a:lnTo>
                    <a:pt x="5436" y="2699"/>
                  </a:lnTo>
                  <a:lnTo>
                    <a:pt x="5070" y="3393"/>
                  </a:lnTo>
                  <a:lnTo>
                    <a:pt x="4703" y="4144"/>
                  </a:lnTo>
                  <a:lnTo>
                    <a:pt x="4318" y="4954"/>
                  </a:lnTo>
                  <a:lnTo>
                    <a:pt x="3933" y="5802"/>
                  </a:lnTo>
                  <a:lnTo>
                    <a:pt x="3547" y="6688"/>
                  </a:lnTo>
                  <a:lnTo>
                    <a:pt x="3162" y="7633"/>
                  </a:lnTo>
                  <a:lnTo>
                    <a:pt x="2795" y="8635"/>
                  </a:lnTo>
                  <a:lnTo>
                    <a:pt x="2429" y="9657"/>
                  </a:lnTo>
                  <a:lnTo>
                    <a:pt x="2082" y="10736"/>
                  </a:lnTo>
                  <a:lnTo>
                    <a:pt x="1735" y="11835"/>
                  </a:lnTo>
                  <a:lnTo>
                    <a:pt x="1427" y="12991"/>
                  </a:lnTo>
                  <a:lnTo>
                    <a:pt x="1118" y="14167"/>
                  </a:lnTo>
                  <a:lnTo>
                    <a:pt x="868" y="15381"/>
                  </a:lnTo>
                  <a:lnTo>
                    <a:pt x="617" y="16634"/>
                  </a:lnTo>
                  <a:lnTo>
                    <a:pt x="425" y="17906"/>
                  </a:lnTo>
                  <a:lnTo>
                    <a:pt x="251" y="19217"/>
                  </a:lnTo>
                  <a:lnTo>
                    <a:pt x="116" y="20547"/>
                  </a:lnTo>
                  <a:lnTo>
                    <a:pt x="78" y="21221"/>
                  </a:lnTo>
                  <a:lnTo>
                    <a:pt x="39" y="21915"/>
                  </a:lnTo>
                  <a:lnTo>
                    <a:pt x="20" y="22609"/>
                  </a:lnTo>
                  <a:lnTo>
                    <a:pt x="1" y="23303"/>
                  </a:lnTo>
                  <a:lnTo>
                    <a:pt x="1" y="23997"/>
                  </a:lnTo>
                  <a:lnTo>
                    <a:pt x="20" y="24710"/>
                  </a:lnTo>
                  <a:lnTo>
                    <a:pt x="39" y="25423"/>
                  </a:lnTo>
                  <a:lnTo>
                    <a:pt x="78" y="26136"/>
                  </a:lnTo>
                  <a:lnTo>
                    <a:pt x="135" y="26869"/>
                  </a:lnTo>
                  <a:lnTo>
                    <a:pt x="213" y="27582"/>
                  </a:lnTo>
                  <a:lnTo>
                    <a:pt x="290" y="28314"/>
                  </a:lnTo>
                  <a:lnTo>
                    <a:pt x="386" y="29066"/>
                  </a:lnTo>
                  <a:lnTo>
                    <a:pt x="502" y="29798"/>
                  </a:lnTo>
                  <a:lnTo>
                    <a:pt x="637" y="30550"/>
                  </a:lnTo>
                  <a:lnTo>
                    <a:pt x="791" y="31282"/>
                  </a:lnTo>
                  <a:lnTo>
                    <a:pt x="964" y="32034"/>
                  </a:lnTo>
                  <a:lnTo>
                    <a:pt x="1138" y="32805"/>
                  </a:lnTo>
                  <a:lnTo>
                    <a:pt x="1350" y="33557"/>
                  </a:lnTo>
                  <a:lnTo>
                    <a:pt x="1562" y="34309"/>
                  </a:lnTo>
                  <a:lnTo>
                    <a:pt x="1793" y="35080"/>
                  </a:lnTo>
                  <a:lnTo>
                    <a:pt x="2063" y="35850"/>
                  </a:lnTo>
                  <a:lnTo>
                    <a:pt x="2333" y="36621"/>
                  </a:lnTo>
                  <a:lnTo>
                    <a:pt x="5686" y="36621"/>
                  </a:lnTo>
                  <a:lnTo>
                    <a:pt x="5802" y="36429"/>
                  </a:lnTo>
                  <a:lnTo>
                    <a:pt x="6072" y="35889"/>
                  </a:lnTo>
                  <a:lnTo>
                    <a:pt x="6477" y="35002"/>
                  </a:lnTo>
                  <a:lnTo>
                    <a:pt x="6727" y="34443"/>
                  </a:lnTo>
                  <a:lnTo>
                    <a:pt x="6997" y="33807"/>
                  </a:lnTo>
                  <a:lnTo>
                    <a:pt x="7286" y="33094"/>
                  </a:lnTo>
                  <a:lnTo>
                    <a:pt x="7595" y="32304"/>
                  </a:lnTo>
                  <a:lnTo>
                    <a:pt x="7903" y="31437"/>
                  </a:lnTo>
                  <a:lnTo>
                    <a:pt x="8211" y="30492"/>
                  </a:lnTo>
                  <a:lnTo>
                    <a:pt x="8520" y="29509"/>
                  </a:lnTo>
                  <a:lnTo>
                    <a:pt x="8828" y="28430"/>
                  </a:lnTo>
                  <a:lnTo>
                    <a:pt x="9137" y="27312"/>
                  </a:lnTo>
                  <a:lnTo>
                    <a:pt x="9406" y="26117"/>
                  </a:lnTo>
                  <a:lnTo>
                    <a:pt x="9676" y="24864"/>
                  </a:lnTo>
                  <a:lnTo>
                    <a:pt x="9927" y="23573"/>
                  </a:lnTo>
                  <a:lnTo>
                    <a:pt x="10139" y="22204"/>
                  </a:lnTo>
                  <a:lnTo>
                    <a:pt x="10312" y="20797"/>
                  </a:lnTo>
                  <a:lnTo>
                    <a:pt x="10466" y="19332"/>
                  </a:lnTo>
                  <a:lnTo>
                    <a:pt x="10524" y="18581"/>
                  </a:lnTo>
                  <a:lnTo>
                    <a:pt x="10563" y="17829"/>
                  </a:lnTo>
                  <a:lnTo>
                    <a:pt x="10601" y="17058"/>
                  </a:lnTo>
                  <a:lnTo>
                    <a:pt x="10621" y="16268"/>
                  </a:lnTo>
                  <a:lnTo>
                    <a:pt x="10621" y="15478"/>
                  </a:lnTo>
                  <a:lnTo>
                    <a:pt x="10621" y="14687"/>
                  </a:lnTo>
                  <a:lnTo>
                    <a:pt x="10601" y="13859"/>
                  </a:lnTo>
                  <a:lnTo>
                    <a:pt x="10582" y="13049"/>
                  </a:lnTo>
                  <a:lnTo>
                    <a:pt x="10544" y="12201"/>
                  </a:lnTo>
                  <a:lnTo>
                    <a:pt x="10466" y="11372"/>
                  </a:lnTo>
                  <a:lnTo>
                    <a:pt x="10389" y="10524"/>
                  </a:lnTo>
                  <a:lnTo>
                    <a:pt x="10312" y="9657"/>
                  </a:lnTo>
                  <a:lnTo>
                    <a:pt x="10197" y="8789"/>
                  </a:lnTo>
                  <a:lnTo>
                    <a:pt x="10062" y="7903"/>
                  </a:lnTo>
                  <a:lnTo>
                    <a:pt x="9927" y="7016"/>
                  </a:lnTo>
                  <a:lnTo>
                    <a:pt x="9753" y="6130"/>
                  </a:lnTo>
                  <a:lnTo>
                    <a:pt x="9580" y="5224"/>
                  </a:lnTo>
                  <a:lnTo>
                    <a:pt x="9368" y="4318"/>
                  </a:lnTo>
                  <a:lnTo>
                    <a:pt x="9156" y="3412"/>
                  </a:lnTo>
                  <a:lnTo>
                    <a:pt x="8905" y="2487"/>
                  </a:lnTo>
                  <a:lnTo>
                    <a:pt x="8635" y="1562"/>
                  </a:lnTo>
                  <a:lnTo>
                    <a:pt x="8346" y="617"/>
                  </a:lnTo>
                  <a:lnTo>
                    <a:pt x="8288" y="482"/>
                  </a:lnTo>
                  <a:lnTo>
                    <a:pt x="8231" y="367"/>
                  </a:lnTo>
                  <a:lnTo>
                    <a:pt x="8134" y="270"/>
                  </a:lnTo>
                  <a:lnTo>
                    <a:pt x="8057" y="174"/>
                  </a:lnTo>
                  <a:lnTo>
                    <a:pt x="7942" y="116"/>
                  </a:lnTo>
                  <a:lnTo>
                    <a:pt x="7826" y="58"/>
                  </a:lnTo>
                  <a:lnTo>
                    <a:pt x="7710" y="20"/>
                  </a:lnTo>
                  <a:lnTo>
                    <a:pt x="7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7278563" y="2871513"/>
              <a:ext cx="78550" cy="643300"/>
            </a:xfrm>
            <a:custGeom>
              <a:avLst/>
              <a:gdLst/>
              <a:ahLst/>
              <a:cxnLst/>
              <a:rect l="l" t="t" r="r" b="b"/>
              <a:pathLst>
                <a:path w="3142" h="25732" extrusionOk="0">
                  <a:moveTo>
                    <a:pt x="2949" y="0"/>
                  </a:moveTo>
                  <a:lnTo>
                    <a:pt x="2891" y="20"/>
                  </a:lnTo>
                  <a:lnTo>
                    <a:pt x="2853" y="77"/>
                  </a:lnTo>
                  <a:lnTo>
                    <a:pt x="2833" y="135"/>
                  </a:lnTo>
                  <a:lnTo>
                    <a:pt x="0" y="25558"/>
                  </a:lnTo>
                  <a:lnTo>
                    <a:pt x="19" y="25616"/>
                  </a:lnTo>
                  <a:lnTo>
                    <a:pt x="39" y="25674"/>
                  </a:lnTo>
                  <a:lnTo>
                    <a:pt x="77" y="25712"/>
                  </a:lnTo>
                  <a:lnTo>
                    <a:pt x="135" y="25732"/>
                  </a:lnTo>
                  <a:lnTo>
                    <a:pt x="212" y="25732"/>
                  </a:lnTo>
                  <a:lnTo>
                    <a:pt x="251" y="25693"/>
                  </a:lnTo>
                  <a:lnTo>
                    <a:pt x="289" y="25654"/>
                  </a:lnTo>
                  <a:lnTo>
                    <a:pt x="309" y="25597"/>
                  </a:lnTo>
                  <a:lnTo>
                    <a:pt x="3142" y="155"/>
                  </a:lnTo>
                  <a:lnTo>
                    <a:pt x="3123" y="97"/>
                  </a:lnTo>
                  <a:lnTo>
                    <a:pt x="3103" y="58"/>
                  </a:lnTo>
                  <a:lnTo>
                    <a:pt x="3065" y="20"/>
                  </a:lnTo>
                  <a:lnTo>
                    <a:pt x="300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6"/>
            <p:cNvSpPr/>
            <p:nvPr/>
          </p:nvSpPr>
          <p:spPr>
            <a:xfrm>
              <a:off x="6949438" y="2778988"/>
              <a:ext cx="276625" cy="811950"/>
            </a:xfrm>
            <a:custGeom>
              <a:avLst/>
              <a:gdLst/>
              <a:ahLst/>
              <a:cxnLst/>
              <a:rect l="l" t="t" r="r" b="b"/>
              <a:pathLst>
                <a:path w="11065" h="32478" extrusionOk="0">
                  <a:moveTo>
                    <a:pt x="2121" y="1"/>
                  </a:moveTo>
                  <a:lnTo>
                    <a:pt x="2005" y="39"/>
                  </a:lnTo>
                  <a:lnTo>
                    <a:pt x="1890" y="59"/>
                  </a:lnTo>
                  <a:lnTo>
                    <a:pt x="1793" y="116"/>
                  </a:lnTo>
                  <a:lnTo>
                    <a:pt x="1697" y="174"/>
                  </a:lnTo>
                  <a:lnTo>
                    <a:pt x="1620" y="251"/>
                  </a:lnTo>
                  <a:lnTo>
                    <a:pt x="1562" y="348"/>
                  </a:lnTo>
                  <a:lnTo>
                    <a:pt x="1504" y="444"/>
                  </a:lnTo>
                  <a:lnTo>
                    <a:pt x="1466" y="540"/>
                  </a:lnTo>
                  <a:lnTo>
                    <a:pt x="1234" y="1562"/>
                  </a:lnTo>
                  <a:lnTo>
                    <a:pt x="1022" y="2583"/>
                  </a:lnTo>
                  <a:lnTo>
                    <a:pt x="830" y="3566"/>
                  </a:lnTo>
                  <a:lnTo>
                    <a:pt x="675" y="4530"/>
                  </a:lnTo>
                  <a:lnTo>
                    <a:pt x="521" y="5494"/>
                  </a:lnTo>
                  <a:lnTo>
                    <a:pt x="406" y="6419"/>
                  </a:lnTo>
                  <a:lnTo>
                    <a:pt x="290" y="7344"/>
                  </a:lnTo>
                  <a:lnTo>
                    <a:pt x="194" y="8250"/>
                  </a:lnTo>
                  <a:lnTo>
                    <a:pt x="136" y="9117"/>
                  </a:lnTo>
                  <a:lnTo>
                    <a:pt x="78" y="9985"/>
                  </a:lnTo>
                  <a:lnTo>
                    <a:pt x="39" y="10833"/>
                  </a:lnTo>
                  <a:lnTo>
                    <a:pt x="20" y="11681"/>
                  </a:lnTo>
                  <a:lnTo>
                    <a:pt x="1" y="12490"/>
                  </a:lnTo>
                  <a:lnTo>
                    <a:pt x="20" y="13281"/>
                  </a:lnTo>
                  <a:lnTo>
                    <a:pt x="39" y="14071"/>
                  </a:lnTo>
                  <a:lnTo>
                    <a:pt x="78" y="14823"/>
                  </a:lnTo>
                  <a:lnTo>
                    <a:pt x="116" y="15574"/>
                  </a:lnTo>
                  <a:lnTo>
                    <a:pt x="194" y="16307"/>
                  </a:lnTo>
                  <a:lnTo>
                    <a:pt x="271" y="17020"/>
                  </a:lnTo>
                  <a:lnTo>
                    <a:pt x="348" y="17714"/>
                  </a:lnTo>
                  <a:lnTo>
                    <a:pt x="444" y="18388"/>
                  </a:lnTo>
                  <a:lnTo>
                    <a:pt x="540" y="19063"/>
                  </a:lnTo>
                  <a:lnTo>
                    <a:pt x="656" y="19699"/>
                  </a:lnTo>
                  <a:lnTo>
                    <a:pt x="791" y="20335"/>
                  </a:lnTo>
                  <a:lnTo>
                    <a:pt x="1061" y="21549"/>
                  </a:lnTo>
                  <a:lnTo>
                    <a:pt x="1369" y="22687"/>
                  </a:lnTo>
                  <a:lnTo>
                    <a:pt x="1697" y="23766"/>
                  </a:lnTo>
                  <a:lnTo>
                    <a:pt x="2044" y="24768"/>
                  </a:lnTo>
                  <a:lnTo>
                    <a:pt x="2410" y="25732"/>
                  </a:lnTo>
                  <a:lnTo>
                    <a:pt x="2776" y="26618"/>
                  </a:lnTo>
                  <a:lnTo>
                    <a:pt x="3162" y="27428"/>
                  </a:lnTo>
                  <a:lnTo>
                    <a:pt x="3528" y="28180"/>
                  </a:lnTo>
                  <a:lnTo>
                    <a:pt x="3913" y="28874"/>
                  </a:lnTo>
                  <a:lnTo>
                    <a:pt x="4280" y="29510"/>
                  </a:lnTo>
                  <a:lnTo>
                    <a:pt x="4627" y="30088"/>
                  </a:lnTo>
                  <a:lnTo>
                    <a:pt x="4974" y="30589"/>
                  </a:lnTo>
                  <a:lnTo>
                    <a:pt x="5282" y="31032"/>
                  </a:lnTo>
                  <a:lnTo>
                    <a:pt x="5571" y="31418"/>
                  </a:lnTo>
                  <a:lnTo>
                    <a:pt x="6053" y="32015"/>
                  </a:lnTo>
                  <a:lnTo>
                    <a:pt x="6361" y="32362"/>
                  </a:lnTo>
                  <a:lnTo>
                    <a:pt x="6477" y="32478"/>
                  </a:lnTo>
                  <a:lnTo>
                    <a:pt x="10833" y="31765"/>
                  </a:lnTo>
                  <a:lnTo>
                    <a:pt x="10891" y="31071"/>
                  </a:lnTo>
                  <a:lnTo>
                    <a:pt x="10949" y="30377"/>
                  </a:lnTo>
                  <a:lnTo>
                    <a:pt x="11026" y="28989"/>
                  </a:lnTo>
                  <a:lnTo>
                    <a:pt x="11064" y="27640"/>
                  </a:lnTo>
                  <a:lnTo>
                    <a:pt x="11045" y="26291"/>
                  </a:lnTo>
                  <a:lnTo>
                    <a:pt x="11006" y="24980"/>
                  </a:lnTo>
                  <a:lnTo>
                    <a:pt x="10910" y="23670"/>
                  </a:lnTo>
                  <a:lnTo>
                    <a:pt x="10794" y="22397"/>
                  </a:lnTo>
                  <a:lnTo>
                    <a:pt x="10640" y="21145"/>
                  </a:lnTo>
                  <a:lnTo>
                    <a:pt x="10447" y="19911"/>
                  </a:lnTo>
                  <a:lnTo>
                    <a:pt x="10235" y="18697"/>
                  </a:lnTo>
                  <a:lnTo>
                    <a:pt x="9985" y="17521"/>
                  </a:lnTo>
                  <a:lnTo>
                    <a:pt x="9734" y="16365"/>
                  </a:lnTo>
                  <a:lnTo>
                    <a:pt x="9445" y="15227"/>
                  </a:lnTo>
                  <a:lnTo>
                    <a:pt x="9137" y="14129"/>
                  </a:lnTo>
                  <a:lnTo>
                    <a:pt x="8809" y="13069"/>
                  </a:lnTo>
                  <a:lnTo>
                    <a:pt x="8462" y="12028"/>
                  </a:lnTo>
                  <a:lnTo>
                    <a:pt x="8115" y="11006"/>
                  </a:lnTo>
                  <a:lnTo>
                    <a:pt x="7749" y="10043"/>
                  </a:lnTo>
                  <a:lnTo>
                    <a:pt x="7383" y="9098"/>
                  </a:lnTo>
                  <a:lnTo>
                    <a:pt x="7017" y="8192"/>
                  </a:lnTo>
                  <a:lnTo>
                    <a:pt x="6631" y="7306"/>
                  </a:lnTo>
                  <a:lnTo>
                    <a:pt x="6265" y="6477"/>
                  </a:lnTo>
                  <a:lnTo>
                    <a:pt x="5879" y="5687"/>
                  </a:lnTo>
                  <a:lnTo>
                    <a:pt x="5513" y="4916"/>
                  </a:lnTo>
                  <a:lnTo>
                    <a:pt x="5147" y="4202"/>
                  </a:lnTo>
                  <a:lnTo>
                    <a:pt x="4781" y="3509"/>
                  </a:lnTo>
                  <a:lnTo>
                    <a:pt x="4087" y="2275"/>
                  </a:lnTo>
                  <a:lnTo>
                    <a:pt x="3470" y="1234"/>
                  </a:lnTo>
                  <a:lnTo>
                    <a:pt x="2930" y="348"/>
                  </a:lnTo>
                  <a:lnTo>
                    <a:pt x="2853" y="251"/>
                  </a:lnTo>
                  <a:lnTo>
                    <a:pt x="2757" y="174"/>
                  </a:lnTo>
                  <a:lnTo>
                    <a:pt x="2680" y="116"/>
                  </a:lnTo>
                  <a:lnTo>
                    <a:pt x="2564" y="59"/>
                  </a:lnTo>
                  <a:lnTo>
                    <a:pt x="2449" y="20"/>
                  </a:lnTo>
                  <a:lnTo>
                    <a:pt x="2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6"/>
            <p:cNvSpPr/>
            <p:nvPr/>
          </p:nvSpPr>
          <p:spPr>
            <a:xfrm>
              <a:off x="7007738" y="2998713"/>
              <a:ext cx="141700" cy="517075"/>
            </a:xfrm>
            <a:custGeom>
              <a:avLst/>
              <a:gdLst/>
              <a:ahLst/>
              <a:cxnLst/>
              <a:rect l="l" t="t" r="r" b="b"/>
              <a:pathLst>
                <a:path w="5668" h="20683" extrusionOk="0">
                  <a:moveTo>
                    <a:pt x="117" y="1"/>
                  </a:moveTo>
                  <a:lnTo>
                    <a:pt x="59" y="20"/>
                  </a:lnTo>
                  <a:lnTo>
                    <a:pt x="20" y="78"/>
                  </a:lnTo>
                  <a:lnTo>
                    <a:pt x="1" y="116"/>
                  </a:lnTo>
                  <a:lnTo>
                    <a:pt x="20" y="174"/>
                  </a:lnTo>
                  <a:lnTo>
                    <a:pt x="5379" y="20566"/>
                  </a:lnTo>
                  <a:lnTo>
                    <a:pt x="5398" y="20605"/>
                  </a:lnTo>
                  <a:lnTo>
                    <a:pt x="5436" y="20644"/>
                  </a:lnTo>
                  <a:lnTo>
                    <a:pt x="5475" y="20663"/>
                  </a:lnTo>
                  <a:lnTo>
                    <a:pt x="5533" y="20682"/>
                  </a:lnTo>
                  <a:lnTo>
                    <a:pt x="5571" y="20663"/>
                  </a:lnTo>
                  <a:lnTo>
                    <a:pt x="5610" y="20644"/>
                  </a:lnTo>
                  <a:lnTo>
                    <a:pt x="5648" y="20605"/>
                  </a:lnTo>
                  <a:lnTo>
                    <a:pt x="5668" y="20547"/>
                  </a:lnTo>
                  <a:lnTo>
                    <a:pt x="5668" y="20489"/>
                  </a:lnTo>
                  <a:lnTo>
                    <a:pt x="309" y="116"/>
                  </a:lnTo>
                  <a:lnTo>
                    <a:pt x="271" y="59"/>
                  </a:lnTo>
                  <a:lnTo>
                    <a:pt x="232" y="20"/>
                  </a:lnTo>
                  <a:lnTo>
                    <a:pt x="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6"/>
            <p:cNvSpPr/>
            <p:nvPr/>
          </p:nvSpPr>
          <p:spPr>
            <a:xfrm>
              <a:off x="6966788" y="3517688"/>
              <a:ext cx="558975" cy="711225"/>
            </a:xfrm>
            <a:custGeom>
              <a:avLst/>
              <a:gdLst/>
              <a:ahLst/>
              <a:cxnLst/>
              <a:rect l="l" t="t" r="r" b="b"/>
              <a:pathLst>
                <a:path w="22359" h="28449" extrusionOk="0">
                  <a:moveTo>
                    <a:pt x="22359" y="0"/>
                  </a:moveTo>
                  <a:lnTo>
                    <a:pt x="22350" y="89"/>
                  </a:lnTo>
                  <a:lnTo>
                    <a:pt x="22350" y="89"/>
                  </a:lnTo>
                  <a:lnTo>
                    <a:pt x="22359" y="77"/>
                  </a:lnTo>
                  <a:lnTo>
                    <a:pt x="22359" y="0"/>
                  </a:lnTo>
                  <a:close/>
                  <a:moveTo>
                    <a:pt x="1" y="0"/>
                  </a:moveTo>
                  <a:lnTo>
                    <a:pt x="2757" y="27466"/>
                  </a:lnTo>
                  <a:lnTo>
                    <a:pt x="2757" y="27485"/>
                  </a:lnTo>
                  <a:lnTo>
                    <a:pt x="2795" y="27524"/>
                  </a:lnTo>
                  <a:lnTo>
                    <a:pt x="2930" y="27582"/>
                  </a:lnTo>
                  <a:lnTo>
                    <a:pt x="3123" y="27659"/>
                  </a:lnTo>
                  <a:lnTo>
                    <a:pt x="3412" y="27755"/>
                  </a:lnTo>
                  <a:lnTo>
                    <a:pt x="3778" y="27832"/>
                  </a:lnTo>
                  <a:lnTo>
                    <a:pt x="4183" y="27909"/>
                  </a:lnTo>
                  <a:lnTo>
                    <a:pt x="4684" y="27986"/>
                  </a:lnTo>
                  <a:lnTo>
                    <a:pt x="5224" y="28064"/>
                  </a:lnTo>
                  <a:lnTo>
                    <a:pt x="6477" y="28218"/>
                  </a:lnTo>
                  <a:lnTo>
                    <a:pt x="7171" y="28276"/>
                  </a:lnTo>
                  <a:lnTo>
                    <a:pt x="7903" y="28333"/>
                  </a:lnTo>
                  <a:lnTo>
                    <a:pt x="8674" y="28391"/>
                  </a:lnTo>
                  <a:lnTo>
                    <a:pt x="9484" y="28410"/>
                  </a:lnTo>
                  <a:lnTo>
                    <a:pt x="10312" y="28449"/>
                  </a:lnTo>
                  <a:lnTo>
                    <a:pt x="12047" y="28449"/>
                  </a:lnTo>
                  <a:lnTo>
                    <a:pt x="12876" y="28410"/>
                  </a:lnTo>
                  <a:lnTo>
                    <a:pt x="13685" y="28391"/>
                  </a:lnTo>
                  <a:lnTo>
                    <a:pt x="14456" y="28333"/>
                  </a:lnTo>
                  <a:lnTo>
                    <a:pt x="15208" y="28276"/>
                  </a:lnTo>
                  <a:lnTo>
                    <a:pt x="15902" y="28218"/>
                  </a:lnTo>
                  <a:lnTo>
                    <a:pt x="17135" y="28064"/>
                  </a:lnTo>
                  <a:lnTo>
                    <a:pt x="17694" y="27986"/>
                  </a:lnTo>
                  <a:lnTo>
                    <a:pt x="18176" y="27909"/>
                  </a:lnTo>
                  <a:lnTo>
                    <a:pt x="18600" y="27832"/>
                  </a:lnTo>
                  <a:lnTo>
                    <a:pt x="18947" y="27755"/>
                  </a:lnTo>
                  <a:lnTo>
                    <a:pt x="19236" y="27659"/>
                  </a:lnTo>
                  <a:lnTo>
                    <a:pt x="19448" y="27582"/>
                  </a:lnTo>
                  <a:lnTo>
                    <a:pt x="19564" y="27524"/>
                  </a:lnTo>
                  <a:lnTo>
                    <a:pt x="19603" y="27485"/>
                  </a:lnTo>
                  <a:lnTo>
                    <a:pt x="19622" y="27466"/>
                  </a:lnTo>
                  <a:lnTo>
                    <a:pt x="22350" y="89"/>
                  </a:lnTo>
                  <a:lnTo>
                    <a:pt x="22350" y="89"/>
                  </a:lnTo>
                  <a:lnTo>
                    <a:pt x="22301" y="154"/>
                  </a:lnTo>
                  <a:lnTo>
                    <a:pt x="22243" y="231"/>
                  </a:lnTo>
                  <a:lnTo>
                    <a:pt x="22147" y="309"/>
                  </a:lnTo>
                  <a:lnTo>
                    <a:pt x="22012" y="386"/>
                  </a:lnTo>
                  <a:lnTo>
                    <a:pt x="21858" y="463"/>
                  </a:lnTo>
                  <a:lnTo>
                    <a:pt x="21491" y="617"/>
                  </a:lnTo>
                  <a:lnTo>
                    <a:pt x="21010" y="752"/>
                  </a:lnTo>
                  <a:lnTo>
                    <a:pt x="20451" y="868"/>
                  </a:lnTo>
                  <a:lnTo>
                    <a:pt x="19815" y="1002"/>
                  </a:lnTo>
                  <a:lnTo>
                    <a:pt x="19082" y="1118"/>
                  </a:lnTo>
                  <a:lnTo>
                    <a:pt x="18292" y="1214"/>
                  </a:lnTo>
                  <a:lnTo>
                    <a:pt x="17444" y="1311"/>
                  </a:lnTo>
                  <a:lnTo>
                    <a:pt x="16519" y="1388"/>
                  </a:lnTo>
                  <a:lnTo>
                    <a:pt x="15536" y="1446"/>
                  </a:lnTo>
                  <a:lnTo>
                    <a:pt x="14514" y="1504"/>
                  </a:lnTo>
                  <a:lnTo>
                    <a:pt x="13435" y="1542"/>
                  </a:lnTo>
                  <a:lnTo>
                    <a:pt x="12317" y="1561"/>
                  </a:lnTo>
                  <a:lnTo>
                    <a:pt x="11180" y="1581"/>
                  </a:lnTo>
                  <a:lnTo>
                    <a:pt x="10043" y="1561"/>
                  </a:lnTo>
                  <a:lnTo>
                    <a:pt x="8925" y="1542"/>
                  </a:lnTo>
                  <a:lnTo>
                    <a:pt x="7865" y="1504"/>
                  </a:lnTo>
                  <a:lnTo>
                    <a:pt x="6824" y="1446"/>
                  </a:lnTo>
                  <a:lnTo>
                    <a:pt x="5860" y="1388"/>
                  </a:lnTo>
                  <a:lnTo>
                    <a:pt x="4935" y="1311"/>
                  </a:lnTo>
                  <a:lnTo>
                    <a:pt x="4068" y="1214"/>
                  </a:lnTo>
                  <a:lnTo>
                    <a:pt x="3277" y="1118"/>
                  </a:lnTo>
                  <a:lnTo>
                    <a:pt x="2545" y="1002"/>
                  </a:lnTo>
                  <a:lnTo>
                    <a:pt x="1909" y="868"/>
                  </a:lnTo>
                  <a:lnTo>
                    <a:pt x="1350" y="752"/>
                  </a:lnTo>
                  <a:lnTo>
                    <a:pt x="887" y="617"/>
                  </a:lnTo>
                  <a:lnTo>
                    <a:pt x="502" y="463"/>
                  </a:lnTo>
                  <a:lnTo>
                    <a:pt x="348" y="386"/>
                  </a:lnTo>
                  <a:lnTo>
                    <a:pt x="232" y="309"/>
                  </a:lnTo>
                  <a:lnTo>
                    <a:pt x="136" y="231"/>
                  </a:lnTo>
                  <a:lnTo>
                    <a:pt x="59" y="154"/>
                  </a:lnTo>
                  <a:lnTo>
                    <a:pt x="20" y="7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46"/>
          <p:cNvSpPr txBox="1"/>
          <p:nvPr/>
        </p:nvSpPr>
        <p:spPr>
          <a:xfrm>
            <a:off x="1559400" y="1566250"/>
            <a:ext cx="60252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ulish"/>
                <a:ea typeface="Mulish"/>
                <a:cs typeface="Mulish"/>
                <a:sym typeface="Mulish"/>
              </a:rPr>
              <a:t>This application helps in dealing with the mental health problems of ours and younger generation. The plan is to add sleep assistant that helps with sleep by suggesting music and ways to calm down. We will also include real time mood tracker which changes while the journal is being written.</a:t>
            </a:r>
          </a:p>
          <a:p>
            <a:pPr marL="0" lvl="0" indent="0" algn="l" rtl="0">
              <a:spcBef>
                <a:spcPts val="0"/>
              </a:spcBef>
              <a:spcAft>
                <a:spcPts val="0"/>
              </a:spcAft>
              <a:buNone/>
            </a:pPr>
            <a:endParaRPr lang="en" dirty="0">
              <a:latin typeface="Mulish"/>
              <a:ea typeface="Mulish"/>
              <a:cs typeface="Mulish"/>
              <a:sym typeface="Mulish"/>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47"/>
          <p:cNvSpPr txBox="1">
            <a:spLocks noGrp="1"/>
          </p:cNvSpPr>
          <p:nvPr>
            <p:ph type="title" idx="4"/>
          </p:nvPr>
        </p:nvSpPr>
        <p:spPr>
          <a:xfrm>
            <a:off x="720000" y="7267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 ! </a:t>
            </a:r>
            <a:endParaRPr/>
          </a:p>
        </p:txBody>
      </p:sp>
      <p:grpSp>
        <p:nvGrpSpPr>
          <p:cNvPr id="1214" name="Google Shape;1214;p47"/>
          <p:cNvGrpSpPr/>
          <p:nvPr/>
        </p:nvGrpSpPr>
        <p:grpSpPr>
          <a:xfrm>
            <a:off x="4233488" y="3210687"/>
            <a:ext cx="677025" cy="1839438"/>
            <a:chOff x="6909776" y="2415188"/>
            <a:chExt cx="677025" cy="1839438"/>
          </a:xfrm>
        </p:grpSpPr>
        <p:sp>
          <p:nvSpPr>
            <p:cNvPr id="1215" name="Google Shape;1215;p47"/>
            <p:cNvSpPr/>
            <p:nvPr/>
          </p:nvSpPr>
          <p:spPr>
            <a:xfrm>
              <a:off x="6909776" y="4151001"/>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7045338" y="2415188"/>
              <a:ext cx="280950" cy="1180575"/>
            </a:xfrm>
            <a:custGeom>
              <a:avLst/>
              <a:gdLst/>
              <a:ahLst/>
              <a:cxnLst/>
              <a:rect l="l" t="t" r="r" b="b"/>
              <a:pathLst>
                <a:path w="11238" h="47223" extrusionOk="0">
                  <a:moveTo>
                    <a:pt x="4279" y="1"/>
                  </a:moveTo>
                  <a:lnTo>
                    <a:pt x="4164" y="20"/>
                  </a:lnTo>
                  <a:lnTo>
                    <a:pt x="4067" y="58"/>
                  </a:lnTo>
                  <a:lnTo>
                    <a:pt x="3952" y="97"/>
                  </a:lnTo>
                  <a:lnTo>
                    <a:pt x="3875" y="155"/>
                  </a:lnTo>
                  <a:lnTo>
                    <a:pt x="3778" y="232"/>
                  </a:lnTo>
                  <a:lnTo>
                    <a:pt x="3701" y="309"/>
                  </a:lnTo>
                  <a:lnTo>
                    <a:pt x="3643" y="405"/>
                  </a:lnTo>
                  <a:lnTo>
                    <a:pt x="3585" y="521"/>
                  </a:lnTo>
                  <a:lnTo>
                    <a:pt x="3161" y="1735"/>
                  </a:lnTo>
                  <a:lnTo>
                    <a:pt x="2930" y="2448"/>
                  </a:lnTo>
                  <a:lnTo>
                    <a:pt x="2679" y="3239"/>
                  </a:lnTo>
                  <a:lnTo>
                    <a:pt x="2410" y="4106"/>
                  </a:lnTo>
                  <a:lnTo>
                    <a:pt x="2159" y="5050"/>
                  </a:lnTo>
                  <a:lnTo>
                    <a:pt x="1889" y="6053"/>
                  </a:lnTo>
                  <a:lnTo>
                    <a:pt x="1639" y="7132"/>
                  </a:lnTo>
                  <a:lnTo>
                    <a:pt x="1388" y="8269"/>
                  </a:lnTo>
                  <a:lnTo>
                    <a:pt x="1138" y="9484"/>
                  </a:lnTo>
                  <a:lnTo>
                    <a:pt x="906" y="10736"/>
                  </a:lnTo>
                  <a:lnTo>
                    <a:pt x="714" y="12066"/>
                  </a:lnTo>
                  <a:lnTo>
                    <a:pt x="521" y="13435"/>
                  </a:lnTo>
                  <a:lnTo>
                    <a:pt x="347" y="14861"/>
                  </a:lnTo>
                  <a:lnTo>
                    <a:pt x="212" y="16345"/>
                  </a:lnTo>
                  <a:lnTo>
                    <a:pt x="116" y="17887"/>
                  </a:lnTo>
                  <a:lnTo>
                    <a:pt x="39" y="19468"/>
                  </a:lnTo>
                  <a:lnTo>
                    <a:pt x="0" y="21087"/>
                  </a:lnTo>
                  <a:lnTo>
                    <a:pt x="20" y="22744"/>
                  </a:lnTo>
                  <a:lnTo>
                    <a:pt x="39" y="23592"/>
                  </a:lnTo>
                  <a:lnTo>
                    <a:pt x="77" y="24460"/>
                  </a:lnTo>
                  <a:lnTo>
                    <a:pt x="135" y="25327"/>
                  </a:lnTo>
                  <a:lnTo>
                    <a:pt x="193" y="26194"/>
                  </a:lnTo>
                  <a:lnTo>
                    <a:pt x="270" y="27081"/>
                  </a:lnTo>
                  <a:lnTo>
                    <a:pt x="347" y="27968"/>
                  </a:lnTo>
                  <a:lnTo>
                    <a:pt x="444" y="28873"/>
                  </a:lnTo>
                  <a:lnTo>
                    <a:pt x="579" y="29779"/>
                  </a:lnTo>
                  <a:lnTo>
                    <a:pt x="694" y="30705"/>
                  </a:lnTo>
                  <a:lnTo>
                    <a:pt x="848" y="31630"/>
                  </a:lnTo>
                  <a:lnTo>
                    <a:pt x="1022" y="32555"/>
                  </a:lnTo>
                  <a:lnTo>
                    <a:pt x="1195" y="33499"/>
                  </a:lnTo>
                  <a:lnTo>
                    <a:pt x="1388" y="34444"/>
                  </a:lnTo>
                  <a:lnTo>
                    <a:pt x="1600" y="35388"/>
                  </a:lnTo>
                  <a:lnTo>
                    <a:pt x="1831" y="36352"/>
                  </a:lnTo>
                  <a:lnTo>
                    <a:pt x="2082" y="37316"/>
                  </a:lnTo>
                  <a:lnTo>
                    <a:pt x="2352" y="38299"/>
                  </a:lnTo>
                  <a:lnTo>
                    <a:pt x="2641" y="39262"/>
                  </a:lnTo>
                  <a:lnTo>
                    <a:pt x="2949" y="40245"/>
                  </a:lnTo>
                  <a:lnTo>
                    <a:pt x="3277" y="41228"/>
                  </a:lnTo>
                  <a:lnTo>
                    <a:pt x="3643" y="42231"/>
                  </a:lnTo>
                  <a:lnTo>
                    <a:pt x="4009" y="43214"/>
                  </a:lnTo>
                  <a:lnTo>
                    <a:pt x="4395" y="44216"/>
                  </a:lnTo>
                  <a:lnTo>
                    <a:pt x="4819" y="45218"/>
                  </a:lnTo>
                  <a:lnTo>
                    <a:pt x="5243" y="46220"/>
                  </a:lnTo>
                  <a:lnTo>
                    <a:pt x="5706" y="47223"/>
                  </a:lnTo>
                  <a:lnTo>
                    <a:pt x="9483" y="47223"/>
                  </a:lnTo>
                  <a:lnTo>
                    <a:pt x="9560" y="46914"/>
                  </a:lnTo>
                  <a:lnTo>
                    <a:pt x="9734" y="46008"/>
                  </a:lnTo>
                  <a:lnTo>
                    <a:pt x="9984" y="44582"/>
                  </a:lnTo>
                  <a:lnTo>
                    <a:pt x="10119" y="43676"/>
                  </a:lnTo>
                  <a:lnTo>
                    <a:pt x="10274" y="42655"/>
                  </a:lnTo>
                  <a:lnTo>
                    <a:pt x="10428" y="41517"/>
                  </a:lnTo>
                  <a:lnTo>
                    <a:pt x="10582" y="40303"/>
                  </a:lnTo>
                  <a:lnTo>
                    <a:pt x="10717" y="38973"/>
                  </a:lnTo>
                  <a:lnTo>
                    <a:pt x="10852" y="37547"/>
                  </a:lnTo>
                  <a:lnTo>
                    <a:pt x="10987" y="36063"/>
                  </a:lnTo>
                  <a:lnTo>
                    <a:pt x="11083" y="34482"/>
                  </a:lnTo>
                  <a:lnTo>
                    <a:pt x="11160" y="32844"/>
                  </a:lnTo>
                  <a:lnTo>
                    <a:pt x="11218" y="31129"/>
                  </a:lnTo>
                  <a:lnTo>
                    <a:pt x="11237" y="29375"/>
                  </a:lnTo>
                  <a:lnTo>
                    <a:pt x="11218" y="27544"/>
                  </a:lnTo>
                  <a:lnTo>
                    <a:pt x="11179" y="25693"/>
                  </a:lnTo>
                  <a:lnTo>
                    <a:pt x="11083" y="23785"/>
                  </a:lnTo>
                  <a:lnTo>
                    <a:pt x="11006" y="22841"/>
                  </a:lnTo>
                  <a:lnTo>
                    <a:pt x="10929" y="21858"/>
                  </a:lnTo>
                  <a:lnTo>
                    <a:pt x="10852" y="20894"/>
                  </a:lnTo>
                  <a:lnTo>
                    <a:pt x="10736" y="19911"/>
                  </a:lnTo>
                  <a:lnTo>
                    <a:pt x="10620" y="18928"/>
                  </a:lnTo>
                  <a:lnTo>
                    <a:pt x="10486" y="17945"/>
                  </a:lnTo>
                  <a:lnTo>
                    <a:pt x="10351" y="16943"/>
                  </a:lnTo>
                  <a:lnTo>
                    <a:pt x="10177" y="15960"/>
                  </a:lnTo>
                  <a:lnTo>
                    <a:pt x="10004" y="14957"/>
                  </a:lnTo>
                  <a:lnTo>
                    <a:pt x="9811" y="13955"/>
                  </a:lnTo>
                  <a:lnTo>
                    <a:pt x="9599" y="12972"/>
                  </a:lnTo>
                  <a:lnTo>
                    <a:pt x="9368" y="11970"/>
                  </a:lnTo>
                  <a:lnTo>
                    <a:pt x="9117" y="10987"/>
                  </a:lnTo>
                  <a:lnTo>
                    <a:pt x="8847" y="9985"/>
                  </a:lnTo>
                  <a:lnTo>
                    <a:pt x="8558" y="9002"/>
                  </a:lnTo>
                  <a:lnTo>
                    <a:pt x="8250" y="8019"/>
                  </a:lnTo>
                  <a:lnTo>
                    <a:pt x="7922" y="7055"/>
                  </a:lnTo>
                  <a:lnTo>
                    <a:pt x="7575" y="6072"/>
                  </a:lnTo>
                  <a:lnTo>
                    <a:pt x="7209" y="5108"/>
                  </a:lnTo>
                  <a:lnTo>
                    <a:pt x="6823" y="4164"/>
                  </a:lnTo>
                  <a:lnTo>
                    <a:pt x="6419" y="3200"/>
                  </a:lnTo>
                  <a:lnTo>
                    <a:pt x="5975" y="2275"/>
                  </a:lnTo>
                  <a:lnTo>
                    <a:pt x="5513" y="1331"/>
                  </a:lnTo>
                  <a:lnTo>
                    <a:pt x="5031" y="425"/>
                  </a:lnTo>
                  <a:lnTo>
                    <a:pt x="4973" y="309"/>
                  </a:lnTo>
                  <a:lnTo>
                    <a:pt x="4896" y="232"/>
                  </a:lnTo>
                  <a:lnTo>
                    <a:pt x="4800" y="155"/>
                  </a:lnTo>
                  <a:lnTo>
                    <a:pt x="4703" y="97"/>
                  </a:lnTo>
                  <a:lnTo>
                    <a:pt x="4607" y="39"/>
                  </a:lnTo>
                  <a:lnTo>
                    <a:pt x="4491" y="20"/>
                  </a:lnTo>
                  <a:lnTo>
                    <a:pt x="4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7"/>
            <p:cNvSpPr/>
            <p:nvPr/>
          </p:nvSpPr>
          <p:spPr>
            <a:xfrm>
              <a:off x="7156163" y="2642638"/>
              <a:ext cx="78075" cy="893375"/>
            </a:xfrm>
            <a:custGeom>
              <a:avLst/>
              <a:gdLst/>
              <a:ahLst/>
              <a:cxnLst/>
              <a:rect l="l" t="t" r="r" b="b"/>
              <a:pathLst>
                <a:path w="3123" h="35735" extrusionOk="0">
                  <a:moveTo>
                    <a:pt x="135" y="0"/>
                  </a:moveTo>
                  <a:lnTo>
                    <a:pt x="78" y="19"/>
                  </a:lnTo>
                  <a:lnTo>
                    <a:pt x="39" y="58"/>
                  </a:lnTo>
                  <a:lnTo>
                    <a:pt x="0" y="116"/>
                  </a:lnTo>
                  <a:lnTo>
                    <a:pt x="0" y="174"/>
                  </a:lnTo>
                  <a:lnTo>
                    <a:pt x="2834" y="35600"/>
                  </a:lnTo>
                  <a:lnTo>
                    <a:pt x="2853" y="35657"/>
                  </a:lnTo>
                  <a:lnTo>
                    <a:pt x="2872" y="35696"/>
                  </a:lnTo>
                  <a:lnTo>
                    <a:pt x="2930" y="35735"/>
                  </a:lnTo>
                  <a:lnTo>
                    <a:pt x="2988" y="35735"/>
                  </a:lnTo>
                  <a:lnTo>
                    <a:pt x="3046" y="35715"/>
                  </a:lnTo>
                  <a:lnTo>
                    <a:pt x="3104" y="35696"/>
                  </a:lnTo>
                  <a:lnTo>
                    <a:pt x="3123" y="35638"/>
                  </a:lnTo>
                  <a:lnTo>
                    <a:pt x="3123" y="35580"/>
                  </a:lnTo>
                  <a:lnTo>
                    <a:pt x="309" y="154"/>
                  </a:lnTo>
                  <a:lnTo>
                    <a:pt x="290" y="96"/>
                  </a:lnTo>
                  <a:lnTo>
                    <a:pt x="251" y="39"/>
                  </a:lnTo>
                  <a:lnTo>
                    <a:pt x="193" y="1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7"/>
            <p:cNvSpPr/>
            <p:nvPr/>
          </p:nvSpPr>
          <p:spPr>
            <a:xfrm>
              <a:off x="6966788" y="3478163"/>
              <a:ext cx="558975" cy="79050"/>
            </a:xfrm>
            <a:custGeom>
              <a:avLst/>
              <a:gdLst/>
              <a:ahLst/>
              <a:cxnLst/>
              <a:rect l="l" t="t" r="r" b="b"/>
              <a:pathLst>
                <a:path w="22359" h="3162" extrusionOk="0">
                  <a:moveTo>
                    <a:pt x="10043" y="1"/>
                  </a:moveTo>
                  <a:lnTo>
                    <a:pt x="8925" y="20"/>
                  </a:lnTo>
                  <a:lnTo>
                    <a:pt x="7865" y="58"/>
                  </a:lnTo>
                  <a:lnTo>
                    <a:pt x="6824" y="116"/>
                  </a:lnTo>
                  <a:lnTo>
                    <a:pt x="5860" y="193"/>
                  </a:lnTo>
                  <a:lnTo>
                    <a:pt x="4935" y="271"/>
                  </a:lnTo>
                  <a:lnTo>
                    <a:pt x="4068" y="348"/>
                  </a:lnTo>
                  <a:lnTo>
                    <a:pt x="3277" y="463"/>
                  </a:lnTo>
                  <a:lnTo>
                    <a:pt x="2545" y="579"/>
                  </a:lnTo>
                  <a:lnTo>
                    <a:pt x="1909" y="695"/>
                  </a:lnTo>
                  <a:lnTo>
                    <a:pt x="1350" y="829"/>
                  </a:lnTo>
                  <a:lnTo>
                    <a:pt x="887" y="964"/>
                  </a:lnTo>
                  <a:lnTo>
                    <a:pt x="502" y="1099"/>
                  </a:lnTo>
                  <a:lnTo>
                    <a:pt x="348" y="1176"/>
                  </a:lnTo>
                  <a:lnTo>
                    <a:pt x="232" y="1254"/>
                  </a:lnTo>
                  <a:lnTo>
                    <a:pt x="136" y="1331"/>
                  </a:lnTo>
                  <a:lnTo>
                    <a:pt x="59" y="1408"/>
                  </a:lnTo>
                  <a:lnTo>
                    <a:pt x="20" y="1485"/>
                  </a:lnTo>
                  <a:lnTo>
                    <a:pt x="1" y="1581"/>
                  </a:lnTo>
                  <a:lnTo>
                    <a:pt x="20" y="1658"/>
                  </a:lnTo>
                  <a:lnTo>
                    <a:pt x="59" y="1735"/>
                  </a:lnTo>
                  <a:lnTo>
                    <a:pt x="136" y="1812"/>
                  </a:lnTo>
                  <a:lnTo>
                    <a:pt x="232" y="1890"/>
                  </a:lnTo>
                  <a:lnTo>
                    <a:pt x="348" y="1967"/>
                  </a:lnTo>
                  <a:lnTo>
                    <a:pt x="502" y="2044"/>
                  </a:lnTo>
                  <a:lnTo>
                    <a:pt x="887" y="2198"/>
                  </a:lnTo>
                  <a:lnTo>
                    <a:pt x="1350" y="2333"/>
                  </a:lnTo>
                  <a:lnTo>
                    <a:pt x="1909" y="2449"/>
                  </a:lnTo>
                  <a:lnTo>
                    <a:pt x="2545" y="2583"/>
                  </a:lnTo>
                  <a:lnTo>
                    <a:pt x="3277" y="2699"/>
                  </a:lnTo>
                  <a:lnTo>
                    <a:pt x="4068" y="2795"/>
                  </a:lnTo>
                  <a:lnTo>
                    <a:pt x="4935" y="2892"/>
                  </a:lnTo>
                  <a:lnTo>
                    <a:pt x="5860" y="2969"/>
                  </a:lnTo>
                  <a:lnTo>
                    <a:pt x="6824" y="3027"/>
                  </a:lnTo>
                  <a:lnTo>
                    <a:pt x="7865" y="3085"/>
                  </a:lnTo>
                  <a:lnTo>
                    <a:pt x="8925" y="3123"/>
                  </a:lnTo>
                  <a:lnTo>
                    <a:pt x="10043" y="3142"/>
                  </a:lnTo>
                  <a:lnTo>
                    <a:pt x="11180" y="3162"/>
                  </a:lnTo>
                  <a:lnTo>
                    <a:pt x="12317" y="3142"/>
                  </a:lnTo>
                  <a:lnTo>
                    <a:pt x="13435" y="3123"/>
                  </a:lnTo>
                  <a:lnTo>
                    <a:pt x="14514" y="3085"/>
                  </a:lnTo>
                  <a:lnTo>
                    <a:pt x="15536" y="3027"/>
                  </a:lnTo>
                  <a:lnTo>
                    <a:pt x="16519" y="2969"/>
                  </a:lnTo>
                  <a:lnTo>
                    <a:pt x="17444" y="2892"/>
                  </a:lnTo>
                  <a:lnTo>
                    <a:pt x="18292" y="2795"/>
                  </a:lnTo>
                  <a:lnTo>
                    <a:pt x="19082" y="2699"/>
                  </a:lnTo>
                  <a:lnTo>
                    <a:pt x="19815" y="2583"/>
                  </a:lnTo>
                  <a:lnTo>
                    <a:pt x="20451" y="2449"/>
                  </a:lnTo>
                  <a:lnTo>
                    <a:pt x="21010" y="2333"/>
                  </a:lnTo>
                  <a:lnTo>
                    <a:pt x="21491" y="2198"/>
                  </a:lnTo>
                  <a:lnTo>
                    <a:pt x="21858" y="2044"/>
                  </a:lnTo>
                  <a:lnTo>
                    <a:pt x="22012" y="1967"/>
                  </a:lnTo>
                  <a:lnTo>
                    <a:pt x="22147" y="1890"/>
                  </a:lnTo>
                  <a:lnTo>
                    <a:pt x="22243" y="1812"/>
                  </a:lnTo>
                  <a:lnTo>
                    <a:pt x="22301" y="1735"/>
                  </a:lnTo>
                  <a:lnTo>
                    <a:pt x="22359" y="1658"/>
                  </a:lnTo>
                  <a:lnTo>
                    <a:pt x="22359" y="1581"/>
                  </a:lnTo>
                  <a:lnTo>
                    <a:pt x="22359" y="1485"/>
                  </a:lnTo>
                  <a:lnTo>
                    <a:pt x="22301" y="1408"/>
                  </a:lnTo>
                  <a:lnTo>
                    <a:pt x="22243" y="1331"/>
                  </a:lnTo>
                  <a:lnTo>
                    <a:pt x="22147" y="1254"/>
                  </a:lnTo>
                  <a:lnTo>
                    <a:pt x="22012" y="1176"/>
                  </a:lnTo>
                  <a:lnTo>
                    <a:pt x="21858" y="1099"/>
                  </a:lnTo>
                  <a:lnTo>
                    <a:pt x="21491" y="964"/>
                  </a:lnTo>
                  <a:lnTo>
                    <a:pt x="21010" y="829"/>
                  </a:lnTo>
                  <a:lnTo>
                    <a:pt x="20451" y="695"/>
                  </a:lnTo>
                  <a:lnTo>
                    <a:pt x="19815" y="579"/>
                  </a:lnTo>
                  <a:lnTo>
                    <a:pt x="19082" y="463"/>
                  </a:lnTo>
                  <a:lnTo>
                    <a:pt x="18292" y="348"/>
                  </a:lnTo>
                  <a:lnTo>
                    <a:pt x="17444" y="271"/>
                  </a:lnTo>
                  <a:lnTo>
                    <a:pt x="16519" y="193"/>
                  </a:lnTo>
                  <a:lnTo>
                    <a:pt x="15536" y="116"/>
                  </a:lnTo>
                  <a:lnTo>
                    <a:pt x="14514" y="58"/>
                  </a:lnTo>
                  <a:lnTo>
                    <a:pt x="13435" y="20"/>
                  </a:lnTo>
                  <a:lnTo>
                    <a:pt x="1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7"/>
            <p:cNvSpPr/>
            <p:nvPr/>
          </p:nvSpPr>
          <p:spPr>
            <a:xfrm>
              <a:off x="7330113" y="3119188"/>
              <a:ext cx="204800" cy="502600"/>
            </a:xfrm>
            <a:custGeom>
              <a:avLst/>
              <a:gdLst/>
              <a:ahLst/>
              <a:cxnLst/>
              <a:rect l="l" t="t" r="r" b="b"/>
              <a:pathLst>
                <a:path w="8192" h="20104" extrusionOk="0">
                  <a:moveTo>
                    <a:pt x="7151" y="0"/>
                  </a:moveTo>
                  <a:lnTo>
                    <a:pt x="7036" y="20"/>
                  </a:lnTo>
                  <a:lnTo>
                    <a:pt x="6939" y="58"/>
                  </a:lnTo>
                  <a:lnTo>
                    <a:pt x="6843" y="97"/>
                  </a:lnTo>
                  <a:lnTo>
                    <a:pt x="6746" y="155"/>
                  </a:lnTo>
                  <a:lnTo>
                    <a:pt x="6400" y="444"/>
                  </a:lnTo>
                  <a:lnTo>
                    <a:pt x="6053" y="752"/>
                  </a:lnTo>
                  <a:lnTo>
                    <a:pt x="5725" y="1041"/>
                  </a:lnTo>
                  <a:lnTo>
                    <a:pt x="5417" y="1369"/>
                  </a:lnTo>
                  <a:lnTo>
                    <a:pt x="5108" y="1677"/>
                  </a:lnTo>
                  <a:lnTo>
                    <a:pt x="4819" y="2024"/>
                  </a:lnTo>
                  <a:lnTo>
                    <a:pt x="4530" y="2352"/>
                  </a:lnTo>
                  <a:lnTo>
                    <a:pt x="4260" y="2699"/>
                  </a:lnTo>
                  <a:lnTo>
                    <a:pt x="4009" y="3065"/>
                  </a:lnTo>
                  <a:lnTo>
                    <a:pt x="3759" y="3412"/>
                  </a:lnTo>
                  <a:lnTo>
                    <a:pt x="3528" y="3797"/>
                  </a:lnTo>
                  <a:lnTo>
                    <a:pt x="3296" y="4164"/>
                  </a:lnTo>
                  <a:lnTo>
                    <a:pt x="2872" y="4915"/>
                  </a:lnTo>
                  <a:lnTo>
                    <a:pt x="2487" y="5706"/>
                  </a:lnTo>
                  <a:lnTo>
                    <a:pt x="2140" y="6496"/>
                  </a:lnTo>
                  <a:lnTo>
                    <a:pt x="1812" y="7286"/>
                  </a:lnTo>
                  <a:lnTo>
                    <a:pt x="1523" y="8096"/>
                  </a:lnTo>
                  <a:lnTo>
                    <a:pt x="1273" y="8905"/>
                  </a:lnTo>
                  <a:lnTo>
                    <a:pt x="1041" y="9695"/>
                  </a:lnTo>
                  <a:lnTo>
                    <a:pt x="849" y="10505"/>
                  </a:lnTo>
                  <a:lnTo>
                    <a:pt x="675" y="11295"/>
                  </a:lnTo>
                  <a:lnTo>
                    <a:pt x="540" y="12066"/>
                  </a:lnTo>
                  <a:lnTo>
                    <a:pt x="405" y="12818"/>
                  </a:lnTo>
                  <a:lnTo>
                    <a:pt x="309" y="13550"/>
                  </a:lnTo>
                  <a:lnTo>
                    <a:pt x="212" y="14263"/>
                  </a:lnTo>
                  <a:lnTo>
                    <a:pt x="155" y="14938"/>
                  </a:lnTo>
                  <a:lnTo>
                    <a:pt x="97" y="15593"/>
                  </a:lnTo>
                  <a:lnTo>
                    <a:pt x="58" y="16210"/>
                  </a:lnTo>
                  <a:lnTo>
                    <a:pt x="20" y="17309"/>
                  </a:lnTo>
                  <a:lnTo>
                    <a:pt x="0" y="18215"/>
                  </a:lnTo>
                  <a:lnTo>
                    <a:pt x="20" y="18908"/>
                  </a:lnTo>
                  <a:lnTo>
                    <a:pt x="39" y="19487"/>
                  </a:lnTo>
                  <a:lnTo>
                    <a:pt x="2044" y="20103"/>
                  </a:lnTo>
                  <a:lnTo>
                    <a:pt x="2660" y="19410"/>
                  </a:lnTo>
                  <a:lnTo>
                    <a:pt x="3219" y="18716"/>
                  </a:lnTo>
                  <a:lnTo>
                    <a:pt x="3740" y="18003"/>
                  </a:lnTo>
                  <a:lnTo>
                    <a:pt x="4222" y="17289"/>
                  </a:lnTo>
                  <a:lnTo>
                    <a:pt x="4684" y="16576"/>
                  </a:lnTo>
                  <a:lnTo>
                    <a:pt x="5089" y="15863"/>
                  </a:lnTo>
                  <a:lnTo>
                    <a:pt x="5474" y="15131"/>
                  </a:lnTo>
                  <a:lnTo>
                    <a:pt x="5821" y="14417"/>
                  </a:lnTo>
                  <a:lnTo>
                    <a:pt x="6149" y="13704"/>
                  </a:lnTo>
                  <a:lnTo>
                    <a:pt x="6438" y="12991"/>
                  </a:lnTo>
                  <a:lnTo>
                    <a:pt x="6708" y="12278"/>
                  </a:lnTo>
                  <a:lnTo>
                    <a:pt x="6958" y="11584"/>
                  </a:lnTo>
                  <a:lnTo>
                    <a:pt x="7170" y="10890"/>
                  </a:lnTo>
                  <a:lnTo>
                    <a:pt x="7344" y="10196"/>
                  </a:lnTo>
                  <a:lnTo>
                    <a:pt x="7517" y="9522"/>
                  </a:lnTo>
                  <a:lnTo>
                    <a:pt x="7672" y="8847"/>
                  </a:lnTo>
                  <a:lnTo>
                    <a:pt x="7787" y="8192"/>
                  </a:lnTo>
                  <a:lnTo>
                    <a:pt x="7884" y="7556"/>
                  </a:lnTo>
                  <a:lnTo>
                    <a:pt x="7980" y="6939"/>
                  </a:lnTo>
                  <a:lnTo>
                    <a:pt x="8057" y="6322"/>
                  </a:lnTo>
                  <a:lnTo>
                    <a:pt x="8096" y="5725"/>
                  </a:lnTo>
                  <a:lnTo>
                    <a:pt x="8134" y="5147"/>
                  </a:lnTo>
                  <a:lnTo>
                    <a:pt x="8192" y="4067"/>
                  </a:lnTo>
                  <a:lnTo>
                    <a:pt x="8192" y="3065"/>
                  </a:lnTo>
                  <a:lnTo>
                    <a:pt x="8153" y="2159"/>
                  </a:lnTo>
                  <a:lnTo>
                    <a:pt x="8096" y="1369"/>
                  </a:lnTo>
                  <a:lnTo>
                    <a:pt x="8038" y="694"/>
                  </a:lnTo>
                  <a:lnTo>
                    <a:pt x="8019" y="579"/>
                  </a:lnTo>
                  <a:lnTo>
                    <a:pt x="7980" y="482"/>
                  </a:lnTo>
                  <a:lnTo>
                    <a:pt x="7922" y="386"/>
                  </a:lnTo>
                  <a:lnTo>
                    <a:pt x="7864" y="289"/>
                  </a:lnTo>
                  <a:lnTo>
                    <a:pt x="7807" y="212"/>
                  </a:lnTo>
                  <a:lnTo>
                    <a:pt x="7729" y="155"/>
                  </a:lnTo>
                  <a:lnTo>
                    <a:pt x="7633" y="97"/>
                  </a:lnTo>
                  <a:lnTo>
                    <a:pt x="7537" y="58"/>
                  </a:lnTo>
                  <a:lnTo>
                    <a:pt x="7440" y="20"/>
                  </a:lnTo>
                  <a:lnTo>
                    <a:pt x="73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7"/>
            <p:cNvSpPr/>
            <p:nvPr/>
          </p:nvSpPr>
          <p:spPr>
            <a:xfrm>
              <a:off x="7390338" y="3207838"/>
              <a:ext cx="95450" cy="289625"/>
            </a:xfrm>
            <a:custGeom>
              <a:avLst/>
              <a:gdLst/>
              <a:ahLst/>
              <a:cxnLst/>
              <a:rect l="l" t="t" r="r" b="b"/>
              <a:pathLst>
                <a:path w="3818" h="11585" extrusionOk="0">
                  <a:moveTo>
                    <a:pt x="3663" y="1"/>
                  </a:moveTo>
                  <a:lnTo>
                    <a:pt x="3605" y="20"/>
                  </a:lnTo>
                  <a:lnTo>
                    <a:pt x="3566" y="59"/>
                  </a:lnTo>
                  <a:lnTo>
                    <a:pt x="3528" y="97"/>
                  </a:lnTo>
                  <a:lnTo>
                    <a:pt x="3239" y="926"/>
                  </a:lnTo>
                  <a:lnTo>
                    <a:pt x="2776" y="2333"/>
                  </a:lnTo>
                  <a:lnTo>
                    <a:pt x="1620" y="6072"/>
                  </a:lnTo>
                  <a:lnTo>
                    <a:pt x="1" y="11392"/>
                  </a:lnTo>
                  <a:lnTo>
                    <a:pt x="1" y="11450"/>
                  </a:lnTo>
                  <a:lnTo>
                    <a:pt x="20" y="11508"/>
                  </a:lnTo>
                  <a:lnTo>
                    <a:pt x="59" y="11546"/>
                  </a:lnTo>
                  <a:lnTo>
                    <a:pt x="97" y="11585"/>
                  </a:lnTo>
                  <a:lnTo>
                    <a:pt x="193" y="11585"/>
                  </a:lnTo>
                  <a:lnTo>
                    <a:pt x="232" y="11565"/>
                  </a:lnTo>
                  <a:lnTo>
                    <a:pt x="271" y="11527"/>
                  </a:lnTo>
                  <a:lnTo>
                    <a:pt x="290" y="11488"/>
                  </a:lnTo>
                  <a:lnTo>
                    <a:pt x="1870" y="6284"/>
                  </a:lnTo>
                  <a:lnTo>
                    <a:pt x="3046" y="2487"/>
                  </a:lnTo>
                  <a:lnTo>
                    <a:pt x="3509" y="1061"/>
                  </a:lnTo>
                  <a:lnTo>
                    <a:pt x="3798" y="213"/>
                  </a:lnTo>
                  <a:lnTo>
                    <a:pt x="3817" y="155"/>
                  </a:lnTo>
                  <a:lnTo>
                    <a:pt x="3798" y="97"/>
                  </a:lnTo>
                  <a:lnTo>
                    <a:pt x="3778" y="59"/>
                  </a:lnTo>
                  <a:lnTo>
                    <a:pt x="3721" y="20"/>
                  </a:lnTo>
                  <a:lnTo>
                    <a:pt x="3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7"/>
            <p:cNvSpPr/>
            <p:nvPr/>
          </p:nvSpPr>
          <p:spPr>
            <a:xfrm>
              <a:off x="7187963" y="2662388"/>
              <a:ext cx="265525" cy="915550"/>
            </a:xfrm>
            <a:custGeom>
              <a:avLst/>
              <a:gdLst/>
              <a:ahLst/>
              <a:cxnLst/>
              <a:rect l="l" t="t" r="r" b="b"/>
              <a:pathLst>
                <a:path w="10621" h="36622" extrusionOk="0">
                  <a:moveTo>
                    <a:pt x="7344" y="0"/>
                  </a:moveTo>
                  <a:lnTo>
                    <a:pt x="7209" y="39"/>
                  </a:lnTo>
                  <a:lnTo>
                    <a:pt x="7093" y="77"/>
                  </a:lnTo>
                  <a:lnTo>
                    <a:pt x="6978" y="135"/>
                  </a:lnTo>
                  <a:lnTo>
                    <a:pt x="6881" y="212"/>
                  </a:lnTo>
                  <a:lnTo>
                    <a:pt x="6785" y="309"/>
                  </a:lnTo>
                  <a:lnTo>
                    <a:pt x="6708" y="424"/>
                  </a:lnTo>
                  <a:lnTo>
                    <a:pt x="6110" y="1446"/>
                  </a:lnTo>
                  <a:lnTo>
                    <a:pt x="5783" y="2043"/>
                  </a:lnTo>
                  <a:lnTo>
                    <a:pt x="5436" y="2699"/>
                  </a:lnTo>
                  <a:lnTo>
                    <a:pt x="5070" y="3393"/>
                  </a:lnTo>
                  <a:lnTo>
                    <a:pt x="4703" y="4144"/>
                  </a:lnTo>
                  <a:lnTo>
                    <a:pt x="4318" y="4954"/>
                  </a:lnTo>
                  <a:lnTo>
                    <a:pt x="3933" y="5802"/>
                  </a:lnTo>
                  <a:lnTo>
                    <a:pt x="3547" y="6688"/>
                  </a:lnTo>
                  <a:lnTo>
                    <a:pt x="3162" y="7633"/>
                  </a:lnTo>
                  <a:lnTo>
                    <a:pt x="2795" y="8635"/>
                  </a:lnTo>
                  <a:lnTo>
                    <a:pt x="2429" y="9657"/>
                  </a:lnTo>
                  <a:lnTo>
                    <a:pt x="2082" y="10736"/>
                  </a:lnTo>
                  <a:lnTo>
                    <a:pt x="1735" y="11835"/>
                  </a:lnTo>
                  <a:lnTo>
                    <a:pt x="1427" y="12991"/>
                  </a:lnTo>
                  <a:lnTo>
                    <a:pt x="1118" y="14167"/>
                  </a:lnTo>
                  <a:lnTo>
                    <a:pt x="868" y="15381"/>
                  </a:lnTo>
                  <a:lnTo>
                    <a:pt x="617" y="16634"/>
                  </a:lnTo>
                  <a:lnTo>
                    <a:pt x="425" y="17906"/>
                  </a:lnTo>
                  <a:lnTo>
                    <a:pt x="251" y="19217"/>
                  </a:lnTo>
                  <a:lnTo>
                    <a:pt x="116" y="20547"/>
                  </a:lnTo>
                  <a:lnTo>
                    <a:pt x="78" y="21221"/>
                  </a:lnTo>
                  <a:lnTo>
                    <a:pt x="39" y="21915"/>
                  </a:lnTo>
                  <a:lnTo>
                    <a:pt x="20" y="22609"/>
                  </a:lnTo>
                  <a:lnTo>
                    <a:pt x="1" y="23303"/>
                  </a:lnTo>
                  <a:lnTo>
                    <a:pt x="1" y="23997"/>
                  </a:lnTo>
                  <a:lnTo>
                    <a:pt x="20" y="24710"/>
                  </a:lnTo>
                  <a:lnTo>
                    <a:pt x="39" y="25423"/>
                  </a:lnTo>
                  <a:lnTo>
                    <a:pt x="78" y="26136"/>
                  </a:lnTo>
                  <a:lnTo>
                    <a:pt x="135" y="26869"/>
                  </a:lnTo>
                  <a:lnTo>
                    <a:pt x="213" y="27582"/>
                  </a:lnTo>
                  <a:lnTo>
                    <a:pt x="290" y="28314"/>
                  </a:lnTo>
                  <a:lnTo>
                    <a:pt x="386" y="29066"/>
                  </a:lnTo>
                  <a:lnTo>
                    <a:pt x="502" y="29798"/>
                  </a:lnTo>
                  <a:lnTo>
                    <a:pt x="637" y="30550"/>
                  </a:lnTo>
                  <a:lnTo>
                    <a:pt x="791" y="31282"/>
                  </a:lnTo>
                  <a:lnTo>
                    <a:pt x="964" y="32034"/>
                  </a:lnTo>
                  <a:lnTo>
                    <a:pt x="1138" y="32805"/>
                  </a:lnTo>
                  <a:lnTo>
                    <a:pt x="1350" y="33557"/>
                  </a:lnTo>
                  <a:lnTo>
                    <a:pt x="1562" y="34309"/>
                  </a:lnTo>
                  <a:lnTo>
                    <a:pt x="1793" y="35080"/>
                  </a:lnTo>
                  <a:lnTo>
                    <a:pt x="2063" y="35850"/>
                  </a:lnTo>
                  <a:lnTo>
                    <a:pt x="2333" y="36621"/>
                  </a:lnTo>
                  <a:lnTo>
                    <a:pt x="5686" y="36621"/>
                  </a:lnTo>
                  <a:lnTo>
                    <a:pt x="5802" y="36429"/>
                  </a:lnTo>
                  <a:lnTo>
                    <a:pt x="6072" y="35889"/>
                  </a:lnTo>
                  <a:lnTo>
                    <a:pt x="6477" y="35002"/>
                  </a:lnTo>
                  <a:lnTo>
                    <a:pt x="6727" y="34443"/>
                  </a:lnTo>
                  <a:lnTo>
                    <a:pt x="6997" y="33807"/>
                  </a:lnTo>
                  <a:lnTo>
                    <a:pt x="7286" y="33094"/>
                  </a:lnTo>
                  <a:lnTo>
                    <a:pt x="7595" y="32304"/>
                  </a:lnTo>
                  <a:lnTo>
                    <a:pt x="7903" y="31437"/>
                  </a:lnTo>
                  <a:lnTo>
                    <a:pt x="8211" y="30492"/>
                  </a:lnTo>
                  <a:lnTo>
                    <a:pt x="8520" y="29509"/>
                  </a:lnTo>
                  <a:lnTo>
                    <a:pt x="8828" y="28430"/>
                  </a:lnTo>
                  <a:lnTo>
                    <a:pt x="9137" y="27312"/>
                  </a:lnTo>
                  <a:lnTo>
                    <a:pt x="9406" y="26117"/>
                  </a:lnTo>
                  <a:lnTo>
                    <a:pt x="9676" y="24864"/>
                  </a:lnTo>
                  <a:lnTo>
                    <a:pt x="9927" y="23573"/>
                  </a:lnTo>
                  <a:lnTo>
                    <a:pt x="10139" y="22204"/>
                  </a:lnTo>
                  <a:lnTo>
                    <a:pt x="10312" y="20797"/>
                  </a:lnTo>
                  <a:lnTo>
                    <a:pt x="10466" y="19332"/>
                  </a:lnTo>
                  <a:lnTo>
                    <a:pt x="10524" y="18581"/>
                  </a:lnTo>
                  <a:lnTo>
                    <a:pt x="10563" y="17829"/>
                  </a:lnTo>
                  <a:lnTo>
                    <a:pt x="10601" y="17058"/>
                  </a:lnTo>
                  <a:lnTo>
                    <a:pt x="10621" y="16268"/>
                  </a:lnTo>
                  <a:lnTo>
                    <a:pt x="10621" y="15478"/>
                  </a:lnTo>
                  <a:lnTo>
                    <a:pt x="10621" y="14687"/>
                  </a:lnTo>
                  <a:lnTo>
                    <a:pt x="10601" y="13859"/>
                  </a:lnTo>
                  <a:lnTo>
                    <a:pt x="10582" y="13049"/>
                  </a:lnTo>
                  <a:lnTo>
                    <a:pt x="10544" y="12201"/>
                  </a:lnTo>
                  <a:lnTo>
                    <a:pt x="10466" y="11372"/>
                  </a:lnTo>
                  <a:lnTo>
                    <a:pt x="10389" y="10524"/>
                  </a:lnTo>
                  <a:lnTo>
                    <a:pt x="10312" y="9657"/>
                  </a:lnTo>
                  <a:lnTo>
                    <a:pt x="10197" y="8789"/>
                  </a:lnTo>
                  <a:lnTo>
                    <a:pt x="10062" y="7903"/>
                  </a:lnTo>
                  <a:lnTo>
                    <a:pt x="9927" y="7016"/>
                  </a:lnTo>
                  <a:lnTo>
                    <a:pt x="9753" y="6130"/>
                  </a:lnTo>
                  <a:lnTo>
                    <a:pt x="9580" y="5224"/>
                  </a:lnTo>
                  <a:lnTo>
                    <a:pt x="9368" y="4318"/>
                  </a:lnTo>
                  <a:lnTo>
                    <a:pt x="9156" y="3412"/>
                  </a:lnTo>
                  <a:lnTo>
                    <a:pt x="8905" y="2487"/>
                  </a:lnTo>
                  <a:lnTo>
                    <a:pt x="8635" y="1562"/>
                  </a:lnTo>
                  <a:lnTo>
                    <a:pt x="8346" y="617"/>
                  </a:lnTo>
                  <a:lnTo>
                    <a:pt x="8288" y="482"/>
                  </a:lnTo>
                  <a:lnTo>
                    <a:pt x="8231" y="367"/>
                  </a:lnTo>
                  <a:lnTo>
                    <a:pt x="8134" y="270"/>
                  </a:lnTo>
                  <a:lnTo>
                    <a:pt x="8057" y="174"/>
                  </a:lnTo>
                  <a:lnTo>
                    <a:pt x="7942" y="116"/>
                  </a:lnTo>
                  <a:lnTo>
                    <a:pt x="7826" y="58"/>
                  </a:lnTo>
                  <a:lnTo>
                    <a:pt x="7710" y="20"/>
                  </a:lnTo>
                  <a:lnTo>
                    <a:pt x="7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7278563" y="2871513"/>
              <a:ext cx="78550" cy="643300"/>
            </a:xfrm>
            <a:custGeom>
              <a:avLst/>
              <a:gdLst/>
              <a:ahLst/>
              <a:cxnLst/>
              <a:rect l="l" t="t" r="r" b="b"/>
              <a:pathLst>
                <a:path w="3142" h="25732" extrusionOk="0">
                  <a:moveTo>
                    <a:pt x="2949" y="0"/>
                  </a:moveTo>
                  <a:lnTo>
                    <a:pt x="2891" y="20"/>
                  </a:lnTo>
                  <a:lnTo>
                    <a:pt x="2853" y="77"/>
                  </a:lnTo>
                  <a:lnTo>
                    <a:pt x="2833" y="135"/>
                  </a:lnTo>
                  <a:lnTo>
                    <a:pt x="0" y="25558"/>
                  </a:lnTo>
                  <a:lnTo>
                    <a:pt x="19" y="25616"/>
                  </a:lnTo>
                  <a:lnTo>
                    <a:pt x="39" y="25674"/>
                  </a:lnTo>
                  <a:lnTo>
                    <a:pt x="77" y="25712"/>
                  </a:lnTo>
                  <a:lnTo>
                    <a:pt x="135" y="25732"/>
                  </a:lnTo>
                  <a:lnTo>
                    <a:pt x="212" y="25732"/>
                  </a:lnTo>
                  <a:lnTo>
                    <a:pt x="251" y="25693"/>
                  </a:lnTo>
                  <a:lnTo>
                    <a:pt x="289" y="25654"/>
                  </a:lnTo>
                  <a:lnTo>
                    <a:pt x="309" y="25597"/>
                  </a:lnTo>
                  <a:lnTo>
                    <a:pt x="3142" y="155"/>
                  </a:lnTo>
                  <a:lnTo>
                    <a:pt x="3123" y="97"/>
                  </a:lnTo>
                  <a:lnTo>
                    <a:pt x="3103" y="58"/>
                  </a:lnTo>
                  <a:lnTo>
                    <a:pt x="3065" y="20"/>
                  </a:lnTo>
                  <a:lnTo>
                    <a:pt x="300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7"/>
            <p:cNvSpPr/>
            <p:nvPr/>
          </p:nvSpPr>
          <p:spPr>
            <a:xfrm>
              <a:off x="6949438" y="2778988"/>
              <a:ext cx="276625" cy="811950"/>
            </a:xfrm>
            <a:custGeom>
              <a:avLst/>
              <a:gdLst/>
              <a:ahLst/>
              <a:cxnLst/>
              <a:rect l="l" t="t" r="r" b="b"/>
              <a:pathLst>
                <a:path w="11065" h="32478" extrusionOk="0">
                  <a:moveTo>
                    <a:pt x="2121" y="1"/>
                  </a:moveTo>
                  <a:lnTo>
                    <a:pt x="2005" y="39"/>
                  </a:lnTo>
                  <a:lnTo>
                    <a:pt x="1890" y="59"/>
                  </a:lnTo>
                  <a:lnTo>
                    <a:pt x="1793" y="116"/>
                  </a:lnTo>
                  <a:lnTo>
                    <a:pt x="1697" y="174"/>
                  </a:lnTo>
                  <a:lnTo>
                    <a:pt x="1620" y="251"/>
                  </a:lnTo>
                  <a:lnTo>
                    <a:pt x="1562" y="348"/>
                  </a:lnTo>
                  <a:lnTo>
                    <a:pt x="1504" y="444"/>
                  </a:lnTo>
                  <a:lnTo>
                    <a:pt x="1466" y="540"/>
                  </a:lnTo>
                  <a:lnTo>
                    <a:pt x="1234" y="1562"/>
                  </a:lnTo>
                  <a:lnTo>
                    <a:pt x="1022" y="2583"/>
                  </a:lnTo>
                  <a:lnTo>
                    <a:pt x="830" y="3566"/>
                  </a:lnTo>
                  <a:lnTo>
                    <a:pt x="675" y="4530"/>
                  </a:lnTo>
                  <a:lnTo>
                    <a:pt x="521" y="5494"/>
                  </a:lnTo>
                  <a:lnTo>
                    <a:pt x="406" y="6419"/>
                  </a:lnTo>
                  <a:lnTo>
                    <a:pt x="290" y="7344"/>
                  </a:lnTo>
                  <a:lnTo>
                    <a:pt x="194" y="8250"/>
                  </a:lnTo>
                  <a:lnTo>
                    <a:pt x="136" y="9117"/>
                  </a:lnTo>
                  <a:lnTo>
                    <a:pt x="78" y="9985"/>
                  </a:lnTo>
                  <a:lnTo>
                    <a:pt x="39" y="10833"/>
                  </a:lnTo>
                  <a:lnTo>
                    <a:pt x="20" y="11681"/>
                  </a:lnTo>
                  <a:lnTo>
                    <a:pt x="1" y="12490"/>
                  </a:lnTo>
                  <a:lnTo>
                    <a:pt x="20" y="13281"/>
                  </a:lnTo>
                  <a:lnTo>
                    <a:pt x="39" y="14071"/>
                  </a:lnTo>
                  <a:lnTo>
                    <a:pt x="78" y="14823"/>
                  </a:lnTo>
                  <a:lnTo>
                    <a:pt x="116" y="15574"/>
                  </a:lnTo>
                  <a:lnTo>
                    <a:pt x="194" y="16307"/>
                  </a:lnTo>
                  <a:lnTo>
                    <a:pt x="271" y="17020"/>
                  </a:lnTo>
                  <a:lnTo>
                    <a:pt x="348" y="17714"/>
                  </a:lnTo>
                  <a:lnTo>
                    <a:pt x="444" y="18388"/>
                  </a:lnTo>
                  <a:lnTo>
                    <a:pt x="540" y="19063"/>
                  </a:lnTo>
                  <a:lnTo>
                    <a:pt x="656" y="19699"/>
                  </a:lnTo>
                  <a:lnTo>
                    <a:pt x="791" y="20335"/>
                  </a:lnTo>
                  <a:lnTo>
                    <a:pt x="1061" y="21549"/>
                  </a:lnTo>
                  <a:lnTo>
                    <a:pt x="1369" y="22687"/>
                  </a:lnTo>
                  <a:lnTo>
                    <a:pt x="1697" y="23766"/>
                  </a:lnTo>
                  <a:lnTo>
                    <a:pt x="2044" y="24768"/>
                  </a:lnTo>
                  <a:lnTo>
                    <a:pt x="2410" y="25732"/>
                  </a:lnTo>
                  <a:lnTo>
                    <a:pt x="2776" y="26618"/>
                  </a:lnTo>
                  <a:lnTo>
                    <a:pt x="3162" y="27428"/>
                  </a:lnTo>
                  <a:lnTo>
                    <a:pt x="3528" y="28180"/>
                  </a:lnTo>
                  <a:lnTo>
                    <a:pt x="3913" y="28874"/>
                  </a:lnTo>
                  <a:lnTo>
                    <a:pt x="4280" y="29510"/>
                  </a:lnTo>
                  <a:lnTo>
                    <a:pt x="4627" y="30088"/>
                  </a:lnTo>
                  <a:lnTo>
                    <a:pt x="4974" y="30589"/>
                  </a:lnTo>
                  <a:lnTo>
                    <a:pt x="5282" y="31032"/>
                  </a:lnTo>
                  <a:lnTo>
                    <a:pt x="5571" y="31418"/>
                  </a:lnTo>
                  <a:lnTo>
                    <a:pt x="6053" y="32015"/>
                  </a:lnTo>
                  <a:lnTo>
                    <a:pt x="6361" y="32362"/>
                  </a:lnTo>
                  <a:lnTo>
                    <a:pt x="6477" y="32478"/>
                  </a:lnTo>
                  <a:lnTo>
                    <a:pt x="10833" y="31765"/>
                  </a:lnTo>
                  <a:lnTo>
                    <a:pt x="10891" y="31071"/>
                  </a:lnTo>
                  <a:lnTo>
                    <a:pt x="10949" y="30377"/>
                  </a:lnTo>
                  <a:lnTo>
                    <a:pt x="11026" y="28989"/>
                  </a:lnTo>
                  <a:lnTo>
                    <a:pt x="11064" y="27640"/>
                  </a:lnTo>
                  <a:lnTo>
                    <a:pt x="11045" y="26291"/>
                  </a:lnTo>
                  <a:lnTo>
                    <a:pt x="11006" y="24980"/>
                  </a:lnTo>
                  <a:lnTo>
                    <a:pt x="10910" y="23670"/>
                  </a:lnTo>
                  <a:lnTo>
                    <a:pt x="10794" y="22397"/>
                  </a:lnTo>
                  <a:lnTo>
                    <a:pt x="10640" y="21145"/>
                  </a:lnTo>
                  <a:lnTo>
                    <a:pt x="10447" y="19911"/>
                  </a:lnTo>
                  <a:lnTo>
                    <a:pt x="10235" y="18697"/>
                  </a:lnTo>
                  <a:lnTo>
                    <a:pt x="9985" y="17521"/>
                  </a:lnTo>
                  <a:lnTo>
                    <a:pt x="9734" y="16365"/>
                  </a:lnTo>
                  <a:lnTo>
                    <a:pt x="9445" y="15227"/>
                  </a:lnTo>
                  <a:lnTo>
                    <a:pt x="9137" y="14129"/>
                  </a:lnTo>
                  <a:lnTo>
                    <a:pt x="8809" y="13069"/>
                  </a:lnTo>
                  <a:lnTo>
                    <a:pt x="8462" y="12028"/>
                  </a:lnTo>
                  <a:lnTo>
                    <a:pt x="8115" y="11006"/>
                  </a:lnTo>
                  <a:lnTo>
                    <a:pt x="7749" y="10043"/>
                  </a:lnTo>
                  <a:lnTo>
                    <a:pt x="7383" y="9098"/>
                  </a:lnTo>
                  <a:lnTo>
                    <a:pt x="7017" y="8192"/>
                  </a:lnTo>
                  <a:lnTo>
                    <a:pt x="6631" y="7306"/>
                  </a:lnTo>
                  <a:lnTo>
                    <a:pt x="6265" y="6477"/>
                  </a:lnTo>
                  <a:lnTo>
                    <a:pt x="5879" y="5687"/>
                  </a:lnTo>
                  <a:lnTo>
                    <a:pt x="5513" y="4916"/>
                  </a:lnTo>
                  <a:lnTo>
                    <a:pt x="5147" y="4202"/>
                  </a:lnTo>
                  <a:lnTo>
                    <a:pt x="4781" y="3509"/>
                  </a:lnTo>
                  <a:lnTo>
                    <a:pt x="4087" y="2275"/>
                  </a:lnTo>
                  <a:lnTo>
                    <a:pt x="3470" y="1234"/>
                  </a:lnTo>
                  <a:lnTo>
                    <a:pt x="2930" y="348"/>
                  </a:lnTo>
                  <a:lnTo>
                    <a:pt x="2853" y="251"/>
                  </a:lnTo>
                  <a:lnTo>
                    <a:pt x="2757" y="174"/>
                  </a:lnTo>
                  <a:lnTo>
                    <a:pt x="2680" y="116"/>
                  </a:lnTo>
                  <a:lnTo>
                    <a:pt x="2564" y="59"/>
                  </a:lnTo>
                  <a:lnTo>
                    <a:pt x="2449" y="20"/>
                  </a:lnTo>
                  <a:lnTo>
                    <a:pt x="2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7"/>
            <p:cNvSpPr/>
            <p:nvPr/>
          </p:nvSpPr>
          <p:spPr>
            <a:xfrm>
              <a:off x="7007738" y="2998713"/>
              <a:ext cx="141700" cy="517075"/>
            </a:xfrm>
            <a:custGeom>
              <a:avLst/>
              <a:gdLst/>
              <a:ahLst/>
              <a:cxnLst/>
              <a:rect l="l" t="t" r="r" b="b"/>
              <a:pathLst>
                <a:path w="5668" h="20683" extrusionOk="0">
                  <a:moveTo>
                    <a:pt x="117" y="1"/>
                  </a:moveTo>
                  <a:lnTo>
                    <a:pt x="59" y="20"/>
                  </a:lnTo>
                  <a:lnTo>
                    <a:pt x="20" y="78"/>
                  </a:lnTo>
                  <a:lnTo>
                    <a:pt x="1" y="116"/>
                  </a:lnTo>
                  <a:lnTo>
                    <a:pt x="20" y="174"/>
                  </a:lnTo>
                  <a:lnTo>
                    <a:pt x="5379" y="20566"/>
                  </a:lnTo>
                  <a:lnTo>
                    <a:pt x="5398" y="20605"/>
                  </a:lnTo>
                  <a:lnTo>
                    <a:pt x="5436" y="20644"/>
                  </a:lnTo>
                  <a:lnTo>
                    <a:pt x="5475" y="20663"/>
                  </a:lnTo>
                  <a:lnTo>
                    <a:pt x="5533" y="20682"/>
                  </a:lnTo>
                  <a:lnTo>
                    <a:pt x="5571" y="20663"/>
                  </a:lnTo>
                  <a:lnTo>
                    <a:pt x="5610" y="20644"/>
                  </a:lnTo>
                  <a:lnTo>
                    <a:pt x="5648" y="20605"/>
                  </a:lnTo>
                  <a:lnTo>
                    <a:pt x="5668" y="20547"/>
                  </a:lnTo>
                  <a:lnTo>
                    <a:pt x="5668" y="20489"/>
                  </a:lnTo>
                  <a:lnTo>
                    <a:pt x="309" y="116"/>
                  </a:lnTo>
                  <a:lnTo>
                    <a:pt x="271" y="59"/>
                  </a:lnTo>
                  <a:lnTo>
                    <a:pt x="232" y="20"/>
                  </a:lnTo>
                  <a:lnTo>
                    <a:pt x="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7"/>
            <p:cNvSpPr/>
            <p:nvPr/>
          </p:nvSpPr>
          <p:spPr>
            <a:xfrm>
              <a:off x="6966788" y="3517688"/>
              <a:ext cx="558975" cy="711225"/>
            </a:xfrm>
            <a:custGeom>
              <a:avLst/>
              <a:gdLst/>
              <a:ahLst/>
              <a:cxnLst/>
              <a:rect l="l" t="t" r="r" b="b"/>
              <a:pathLst>
                <a:path w="22359" h="28449" extrusionOk="0">
                  <a:moveTo>
                    <a:pt x="22359" y="0"/>
                  </a:moveTo>
                  <a:lnTo>
                    <a:pt x="22350" y="89"/>
                  </a:lnTo>
                  <a:lnTo>
                    <a:pt x="22350" y="89"/>
                  </a:lnTo>
                  <a:lnTo>
                    <a:pt x="22359" y="77"/>
                  </a:lnTo>
                  <a:lnTo>
                    <a:pt x="22359" y="0"/>
                  </a:lnTo>
                  <a:close/>
                  <a:moveTo>
                    <a:pt x="1" y="0"/>
                  </a:moveTo>
                  <a:lnTo>
                    <a:pt x="2757" y="27466"/>
                  </a:lnTo>
                  <a:lnTo>
                    <a:pt x="2757" y="27485"/>
                  </a:lnTo>
                  <a:lnTo>
                    <a:pt x="2795" y="27524"/>
                  </a:lnTo>
                  <a:lnTo>
                    <a:pt x="2930" y="27582"/>
                  </a:lnTo>
                  <a:lnTo>
                    <a:pt x="3123" y="27659"/>
                  </a:lnTo>
                  <a:lnTo>
                    <a:pt x="3412" y="27755"/>
                  </a:lnTo>
                  <a:lnTo>
                    <a:pt x="3778" y="27832"/>
                  </a:lnTo>
                  <a:lnTo>
                    <a:pt x="4183" y="27909"/>
                  </a:lnTo>
                  <a:lnTo>
                    <a:pt x="4684" y="27986"/>
                  </a:lnTo>
                  <a:lnTo>
                    <a:pt x="5224" y="28064"/>
                  </a:lnTo>
                  <a:lnTo>
                    <a:pt x="6477" y="28218"/>
                  </a:lnTo>
                  <a:lnTo>
                    <a:pt x="7171" y="28276"/>
                  </a:lnTo>
                  <a:lnTo>
                    <a:pt x="7903" y="28333"/>
                  </a:lnTo>
                  <a:lnTo>
                    <a:pt x="8674" y="28391"/>
                  </a:lnTo>
                  <a:lnTo>
                    <a:pt x="9484" y="28410"/>
                  </a:lnTo>
                  <a:lnTo>
                    <a:pt x="10312" y="28449"/>
                  </a:lnTo>
                  <a:lnTo>
                    <a:pt x="12047" y="28449"/>
                  </a:lnTo>
                  <a:lnTo>
                    <a:pt x="12876" y="28410"/>
                  </a:lnTo>
                  <a:lnTo>
                    <a:pt x="13685" y="28391"/>
                  </a:lnTo>
                  <a:lnTo>
                    <a:pt x="14456" y="28333"/>
                  </a:lnTo>
                  <a:lnTo>
                    <a:pt x="15208" y="28276"/>
                  </a:lnTo>
                  <a:lnTo>
                    <a:pt x="15902" y="28218"/>
                  </a:lnTo>
                  <a:lnTo>
                    <a:pt x="17135" y="28064"/>
                  </a:lnTo>
                  <a:lnTo>
                    <a:pt x="17694" y="27986"/>
                  </a:lnTo>
                  <a:lnTo>
                    <a:pt x="18176" y="27909"/>
                  </a:lnTo>
                  <a:lnTo>
                    <a:pt x="18600" y="27832"/>
                  </a:lnTo>
                  <a:lnTo>
                    <a:pt x="18947" y="27755"/>
                  </a:lnTo>
                  <a:lnTo>
                    <a:pt x="19236" y="27659"/>
                  </a:lnTo>
                  <a:lnTo>
                    <a:pt x="19448" y="27582"/>
                  </a:lnTo>
                  <a:lnTo>
                    <a:pt x="19564" y="27524"/>
                  </a:lnTo>
                  <a:lnTo>
                    <a:pt x="19603" y="27485"/>
                  </a:lnTo>
                  <a:lnTo>
                    <a:pt x="19622" y="27466"/>
                  </a:lnTo>
                  <a:lnTo>
                    <a:pt x="22350" y="89"/>
                  </a:lnTo>
                  <a:lnTo>
                    <a:pt x="22350" y="89"/>
                  </a:lnTo>
                  <a:lnTo>
                    <a:pt x="22301" y="154"/>
                  </a:lnTo>
                  <a:lnTo>
                    <a:pt x="22243" y="231"/>
                  </a:lnTo>
                  <a:lnTo>
                    <a:pt x="22147" y="309"/>
                  </a:lnTo>
                  <a:lnTo>
                    <a:pt x="22012" y="386"/>
                  </a:lnTo>
                  <a:lnTo>
                    <a:pt x="21858" y="463"/>
                  </a:lnTo>
                  <a:lnTo>
                    <a:pt x="21491" y="617"/>
                  </a:lnTo>
                  <a:lnTo>
                    <a:pt x="21010" y="752"/>
                  </a:lnTo>
                  <a:lnTo>
                    <a:pt x="20451" y="868"/>
                  </a:lnTo>
                  <a:lnTo>
                    <a:pt x="19815" y="1002"/>
                  </a:lnTo>
                  <a:lnTo>
                    <a:pt x="19082" y="1118"/>
                  </a:lnTo>
                  <a:lnTo>
                    <a:pt x="18292" y="1214"/>
                  </a:lnTo>
                  <a:lnTo>
                    <a:pt x="17444" y="1311"/>
                  </a:lnTo>
                  <a:lnTo>
                    <a:pt x="16519" y="1388"/>
                  </a:lnTo>
                  <a:lnTo>
                    <a:pt x="15536" y="1446"/>
                  </a:lnTo>
                  <a:lnTo>
                    <a:pt x="14514" y="1504"/>
                  </a:lnTo>
                  <a:lnTo>
                    <a:pt x="13435" y="1542"/>
                  </a:lnTo>
                  <a:lnTo>
                    <a:pt x="12317" y="1561"/>
                  </a:lnTo>
                  <a:lnTo>
                    <a:pt x="11180" y="1581"/>
                  </a:lnTo>
                  <a:lnTo>
                    <a:pt x="10043" y="1561"/>
                  </a:lnTo>
                  <a:lnTo>
                    <a:pt x="8925" y="1542"/>
                  </a:lnTo>
                  <a:lnTo>
                    <a:pt x="7865" y="1504"/>
                  </a:lnTo>
                  <a:lnTo>
                    <a:pt x="6824" y="1446"/>
                  </a:lnTo>
                  <a:lnTo>
                    <a:pt x="5860" y="1388"/>
                  </a:lnTo>
                  <a:lnTo>
                    <a:pt x="4935" y="1311"/>
                  </a:lnTo>
                  <a:lnTo>
                    <a:pt x="4068" y="1214"/>
                  </a:lnTo>
                  <a:lnTo>
                    <a:pt x="3277" y="1118"/>
                  </a:lnTo>
                  <a:lnTo>
                    <a:pt x="2545" y="1002"/>
                  </a:lnTo>
                  <a:lnTo>
                    <a:pt x="1909" y="868"/>
                  </a:lnTo>
                  <a:lnTo>
                    <a:pt x="1350" y="752"/>
                  </a:lnTo>
                  <a:lnTo>
                    <a:pt x="887" y="617"/>
                  </a:lnTo>
                  <a:lnTo>
                    <a:pt x="502" y="463"/>
                  </a:lnTo>
                  <a:lnTo>
                    <a:pt x="348" y="386"/>
                  </a:lnTo>
                  <a:lnTo>
                    <a:pt x="232" y="309"/>
                  </a:lnTo>
                  <a:lnTo>
                    <a:pt x="136" y="231"/>
                  </a:lnTo>
                  <a:lnTo>
                    <a:pt x="59" y="154"/>
                  </a:lnTo>
                  <a:lnTo>
                    <a:pt x="20" y="7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47"/>
          <p:cNvSpPr txBox="1"/>
          <p:nvPr/>
        </p:nvSpPr>
        <p:spPr>
          <a:xfrm>
            <a:off x="2545200" y="1566250"/>
            <a:ext cx="4233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ulish"/>
                <a:ea typeface="Mulish"/>
                <a:cs typeface="Mulish"/>
                <a:sym typeface="Mulish"/>
              </a:rPr>
              <a:t>This application helps users build healthy habits through scientifically backed methods.</a:t>
            </a:r>
            <a:endParaRPr>
              <a:latin typeface="Mulish"/>
              <a:ea typeface="Mulish"/>
              <a:cs typeface="Mulish"/>
              <a:sym typeface="Mulish"/>
            </a:endParaRPr>
          </a:p>
          <a:p>
            <a:pPr marL="0" lvl="0" indent="0" algn="l" rtl="0">
              <a:spcBef>
                <a:spcPts val="0"/>
              </a:spcBef>
              <a:spcAft>
                <a:spcPts val="0"/>
              </a:spcAft>
              <a:buNone/>
            </a:pPr>
            <a:r>
              <a:rPr lang="en">
                <a:latin typeface="Mulish"/>
                <a:ea typeface="Mulish"/>
                <a:cs typeface="Mulish"/>
                <a:sym typeface="Mulish"/>
              </a:rPr>
              <a:t>This application helps users in practicing gratitude, it allows users to track their happy moments and relieve them later.</a:t>
            </a:r>
            <a:endParaRPr>
              <a:latin typeface="Mulish"/>
              <a:ea typeface="Mulish"/>
              <a:cs typeface="Mulish"/>
              <a:sym typeface="Mulish"/>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48"/>
          <p:cNvSpPr/>
          <p:nvPr/>
        </p:nvSpPr>
        <p:spPr>
          <a:xfrm>
            <a:off x="1098770" y="1222494"/>
            <a:ext cx="3247747" cy="2698511"/>
          </a:xfrm>
          <a:custGeom>
            <a:avLst/>
            <a:gdLst/>
            <a:ahLst/>
            <a:cxnLst/>
            <a:rect l="l" t="t" r="r" b="b"/>
            <a:pathLst>
              <a:path w="96616" h="80277" extrusionOk="0">
                <a:moveTo>
                  <a:pt x="52905" y="1"/>
                </a:moveTo>
                <a:lnTo>
                  <a:pt x="51386" y="20"/>
                </a:lnTo>
                <a:lnTo>
                  <a:pt x="49866" y="80"/>
                </a:lnTo>
                <a:lnTo>
                  <a:pt x="48327" y="159"/>
                </a:lnTo>
                <a:lnTo>
                  <a:pt x="46808" y="277"/>
                </a:lnTo>
                <a:lnTo>
                  <a:pt x="45288" y="395"/>
                </a:lnTo>
                <a:lnTo>
                  <a:pt x="43769" y="573"/>
                </a:lnTo>
                <a:lnTo>
                  <a:pt x="42249" y="751"/>
                </a:lnTo>
                <a:lnTo>
                  <a:pt x="40730" y="968"/>
                </a:lnTo>
                <a:lnTo>
                  <a:pt x="39230" y="1204"/>
                </a:lnTo>
                <a:lnTo>
                  <a:pt x="37711" y="1461"/>
                </a:lnTo>
                <a:lnTo>
                  <a:pt x="36211" y="1757"/>
                </a:lnTo>
                <a:lnTo>
                  <a:pt x="34711" y="2053"/>
                </a:lnTo>
                <a:lnTo>
                  <a:pt x="33211" y="2388"/>
                </a:lnTo>
                <a:lnTo>
                  <a:pt x="31712" y="2724"/>
                </a:lnTo>
                <a:lnTo>
                  <a:pt x="30232" y="3099"/>
                </a:lnTo>
                <a:lnTo>
                  <a:pt x="28752" y="3494"/>
                </a:lnTo>
                <a:lnTo>
                  <a:pt x="27272" y="3888"/>
                </a:lnTo>
                <a:lnTo>
                  <a:pt x="25811" y="4322"/>
                </a:lnTo>
                <a:lnTo>
                  <a:pt x="24351" y="4756"/>
                </a:lnTo>
                <a:lnTo>
                  <a:pt x="22891" y="5230"/>
                </a:lnTo>
                <a:lnTo>
                  <a:pt x="21450" y="5704"/>
                </a:lnTo>
                <a:lnTo>
                  <a:pt x="20010" y="6197"/>
                </a:lnTo>
                <a:lnTo>
                  <a:pt x="18845" y="6611"/>
                </a:lnTo>
                <a:lnTo>
                  <a:pt x="17681" y="7065"/>
                </a:lnTo>
                <a:lnTo>
                  <a:pt x="16497" y="7539"/>
                </a:lnTo>
                <a:lnTo>
                  <a:pt x="15353" y="8052"/>
                </a:lnTo>
                <a:lnTo>
                  <a:pt x="14208" y="8604"/>
                </a:lnTo>
                <a:lnTo>
                  <a:pt x="13636" y="8881"/>
                </a:lnTo>
                <a:lnTo>
                  <a:pt x="13083" y="9196"/>
                </a:lnTo>
                <a:lnTo>
                  <a:pt x="12531" y="9492"/>
                </a:lnTo>
                <a:lnTo>
                  <a:pt x="11998" y="9808"/>
                </a:lnTo>
                <a:lnTo>
                  <a:pt x="11465" y="10144"/>
                </a:lnTo>
                <a:lnTo>
                  <a:pt x="10952" y="10479"/>
                </a:lnTo>
                <a:lnTo>
                  <a:pt x="10439" y="10834"/>
                </a:lnTo>
                <a:lnTo>
                  <a:pt x="9946" y="11190"/>
                </a:lnTo>
                <a:lnTo>
                  <a:pt x="9452" y="11565"/>
                </a:lnTo>
                <a:lnTo>
                  <a:pt x="8979" y="11959"/>
                </a:lnTo>
                <a:lnTo>
                  <a:pt x="8525" y="12354"/>
                </a:lnTo>
                <a:lnTo>
                  <a:pt x="8091" y="12768"/>
                </a:lnTo>
                <a:lnTo>
                  <a:pt x="7676" y="13202"/>
                </a:lnTo>
                <a:lnTo>
                  <a:pt x="7262" y="13637"/>
                </a:lnTo>
                <a:lnTo>
                  <a:pt x="6887" y="14110"/>
                </a:lnTo>
                <a:lnTo>
                  <a:pt x="6512" y="14564"/>
                </a:lnTo>
                <a:lnTo>
                  <a:pt x="6157" y="15057"/>
                </a:lnTo>
                <a:lnTo>
                  <a:pt x="5841" y="15570"/>
                </a:lnTo>
                <a:lnTo>
                  <a:pt x="5525" y="16083"/>
                </a:lnTo>
                <a:lnTo>
                  <a:pt x="5249" y="16616"/>
                </a:lnTo>
                <a:lnTo>
                  <a:pt x="4973" y="17169"/>
                </a:lnTo>
                <a:lnTo>
                  <a:pt x="4756" y="17741"/>
                </a:lnTo>
                <a:lnTo>
                  <a:pt x="4499" y="18412"/>
                </a:lnTo>
                <a:lnTo>
                  <a:pt x="4302" y="19122"/>
                </a:lnTo>
                <a:lnTo>
                  <a:pt x="4124" y="19813"/>
                </a:lnTo>
                <a:lnTo>
                  <a:pt x="3986" y="20524"/>
                </a:lnTo>
                <a:lnTo>
                  <a:pt x="3868" y="21254"/>
                </a:lnTo>
                <a:lnTo>
                  <a:pt x="3789" y="21964"/>
                </a:lnTo>
                <a:lnTo>
                  <a:pt x="3710" y="22694"/>
                </a:lnTo>
                <a:lnTo>
                  <a:pt x="3670" y="23424"/>
                </a:lnTo>
                <a:lnTo>
                  <a:pt x="3631" y="24154"/>
                </a:lnTo>
                <a:lnTo>
                  <a:pt x="3611" y="24885"/>
                </a:lnTo>
                <a:lnTo>
                  <a:pt x="3591" y="26365"/>
                </a:lnTo>
                <a:lnTo>
                  <a:pt x="3552" y="27845"/>
                </a:lnTo>
                <a:lnTo>
                  <a:pt x="3513" y="29305"/>
                </a:lnTo>
                <a:lnTo>
                  <a:pt x="3453" y="30331"/>
                </a:lnTo>
                <a:lnTo>
                  <a:pt x="3355" y="31357"/>
                </a:lnTo>
                <a:lnTo>
                  <a:pt x="3256" y="32383"/>
                </a:lnTo>
                <a:lnTo>
                  <a:pt x="3118" y="33409"/>
                </a:lnTo>
                <a:lnTo>
                  <a:pt x="2980" y="34416"/>
                </a:lnTo>
                <a:lnTo>
                  <a:pt x="2822" y="35442"/>
                </a:lnTo>
                <a:lnTo>
                  <a:pt x="2467" y="37494"/>
                </a:lnTo>
                <a:lnTo>
                  <a:pt x="2072" y="39527"/>
                </a:lnTo>
                <a:lnTo>
                  <a:pt x="1677" y="41579"/>
                </a:lnTo>
                <a:lnTo>
                  <a:pt x="1283" y="43612"/>
                </a:lnTo>
                <a:lnTo>
                  <a:pt x="908" y="45644"/>
                </a:lnTo>
                <a:lnTo>
                  <a:pt x="730" y="46651"/>
                </a:lnTo>
                <a:lnTo>
                  <a:pt x="572" y="47677"/>
                </a:lnTo>
                <a:lnTo>
                  <a:pt x="434" y="48683"/>
                </a:lnTo>
                <a:lnTo>
                  <a:pt x="296" y="49690"/>
                </a:lnTo>
                <a:lnTo>
                  <a:pt x="197" y="50696"/>
                </a:lnTo>
                <a:lnTo>
                  <a:pt x="99" y="51722"/>
                </a:lnTo>
                <a:lnTo>
                  <a:pt x="39" y="52729"/>
                </a:lnTo>
                <a:lnTo>
                  <a:pt x="0" y="53715"/>
                </a:lnTo>
                <a:lnTo>
                  <a:pt x="0" y="54722"/>
                </a:lnTo>
                <a:lnTo>
                  <a:pt x="20" y="55728"/>
                </a:lnTo>
                <a:lnTo>
                  <a:pt x="79" y="56715"/>
                </a:lnTo>
                <a:lnTo>
                  <a:pt x="158" y="57721"/>
                </a:lnTo>
                <a:lnTo>
                  <a:pt x="296" y="58708"/>
                </a:lnTo>
                <a:lnTo>
                  <a:pt x="454" y="59714"/>
                </a:lnTo>
                <a:lnTo>
                  <a:pt x="671" y="60701"/>
                </a:lnTo>
                <a:lnTo>
                  <a:pt x="927" y="61688"/>
                </a:lnTo>
                <a:lnTo>
                  <a:pt x="1164" y="62477"/>
                </a:lnTo>
                <a:lnTo>
                  <a:pt x="1441" y="63247"/>
                </a:lnTo>
                <a:lnTo>
                  <a:pt x="1737" y="64016"/>
                </a:lnTo>
                <a:lnTo>
                  <a:pt x="2072" y="64786"/>
                </a:lnTo>
                <a:lnTo>
                  <a:pt x="2427" y="65516"/>
                </a:lnTo>
                <a:lnTo>
                  <a:pt x="2822" y="66246"/>
                </a:lnTo>
                <a:lnTo>
                  <a:pt x="3236" y="66956"/>
                </a:lnTo>
                <a:lnTo>
                  <a:pt x="3690" y="67647"/>
                </a:lnTo>
                <a:lnTo>
                  <a:pt x="4164" y="68338"/>
                </a:lnTo>
                <a:lnTo>
                  <a:pt x="4657" y="68989"/>
                </a:lnTo>
                <a:lnTo>
                  <a:pt x="5170" y="69640"/>
                </a:lnTo>
                <a:lnTo>
                  <a:pt x="5703" y="70272"/>
                </a:lnTo>
                <a:lnTo>
                  <a:pt x="6275" y="70864"/>
                </a:lnTo>
                <a:lnTo>
                  <a:pt x="6867" y="71456"/>
                </a:lnTo>
                <a:lnTo>
                  <a:pt x="7459" y="72028"/>
                </a:lnTo>
                <a:lnTo>
                  <a:pt x="8091" y="72561"/>
                </a:lnTo>
                <a:lnTo>
                  <a:pt x="8742" y="73094"/>
                </a:lnTo>
                <a:lnTo>
                  <a:pt x="9393" y="73587"/>
                </a:lnTo>
                <a:lnTo>
                  <a:pt x="10084" y="74060"/>
                </a:lnTo>
                <a:lnTo>
                  <a:pt x="10774" y="74514"/>
                </a:lnTo>
                <a:lnTo>
                  <a:pt x="11485" y="74929"/>
                </a:lnTo>
                <a:lnTo>
                  <a:pt x="12195" y="75343"/>
                </a:lnTo>
                <a:lnTo>
                  <a:pt x="12945" y="75698"/>
                </a:lnTo>
                <a:lnTo>
                  <a:pt x="13695" y="76054"/>
                </a:lnTo>
                <a:lnTo>
                  <a:pt x="14465" y="76369"/>
                </a:lnTo>
                <a:lnTo>
                  <a:pt x="15234" y="76646"/>
                </a:lnTo>
                <a:lnTo>
                  <a:pt x="16024" y="76922"/>
                </a:lnTo>
                <a:lnTo>
                  <a:pt x="16813" y="77139"/>
                </a:lnTo>
                <a:lnTo>
                  <a:pt x="17602" y="77336"/>
                </a:lnTo>
                <a:lnTo>
                  <a:pt x="18411" y="77494"/>
                </a:lnTo>
                <a:lnTo>
                  <a:pt x="19240" y="77632"/>
                </a:lnTo>
                <a:lnTo>
                  <a:pt x="20049" y="77731"/>
                </a:lnTo>
                <a:lnTo>
                  <a:pt x="20937" y="77810"/>
                </a:lnTo>
                <a:lnTo>
                  <a:pt x="21825" y="77849"/>
                </a:lnTo>
                <a:lnTo>
                  <a:pt x="23621" y="77849"/>
                </a:lnTo>
                <a:lnTo>
                  <a:pt x="24509" y="77810"/>
                </a:lnTo>
                <a:lnTo>
                  <a:pt x="25397" y="77770"/>
                </a:lnTo>
                <a:lnTo>
                  <a:pt x="27173" y="77632"/>
                </a:lnTo>
                <a:lnTo>
                  <a:pt x="28949" y="77474"/>
                </a:lnTo>
                <a:lnTo>
                  <a:pt x="30745" y="77336"/>
                </a:lnTo>
                <a:lnTo>
                  <a:pt x="31633" y="77277"/>
                </a:lnTo>
                <a:lnTo>
                  <a:pt x="32521" y="77218"/>
                </a:lnTo>
                <a:lnTo>
                  <a:pt x="33409" y="77198"/>
                </a:lnTo>
                <a:lnTo>
                  <a:pt x="34297" y="77178"/>
                </a:lnTo>
                <a:lnTo>
                  <a:pt x="35461" y="77218"/>
                </a:lnTo>
                <a:lnTo>
                  <a:pt x="36606" y="77277"/>
                </a:lnTo>
                <a:lnTo>
                  <a:pt x="37750" y="77376"/>
                </a:lnTo>
                <a:lnTo>
                  <a:pt x="38895" y="77514"/>
                </a:lnTo>
                <a:lnTo>
                  <a:pt x="40039" y="77672"/>
                </a:lnTo>
                <a:lnTo>
                  <a:pt x="41184" y="77849"/>
                </a:lnTo>
                <a:lnTo>
                  <a:pt x="42309" y="78047"/>
                </a:lnTo>
                <a:lnTo>
                  <a:pt x="43453" y="78264"/>
                </a:lnTo>
                <a:lnTo>
                  <a:pt x="45722" y="78718"/>
                </a:lnTo>
                <a:lnTo>
                  <a:pt x="47992" y="79171"/>
                </a:lnTo>
                <a:lnTo>
                  <a:pt x="50261" y="79606"/>
                </a:lnTo>
                <a:lnTo>
                  <a:pt x="51406" y="79803"/>
                </a:lnTo>
                <a:lnTo>
                  <a:pt x="52550" y="79981"/>
                </a:lnTo>
                <a:lnTo>
                  <a:pt x="53182" y="80079"/>
                </a:lnTo>
                <a:lnTo>
                  <a:pt x="53813" y="80138"/>
                </a:lnTo>
                <a:lnTo>
                  <a:pt x="54445" y="80198"/>
                </a:lnTo>
                <a:lnTo>
                  <a:pt x="55076" y="80237"/>
                </a:lnTo>
                <a:lnTo>
                  <a:pt x="55688" y="80277"/>
                </a:lnTo>
                <a:lnTo>
                  <a:pt x="57543" y="80277"/>
                </a:lnTo>
                <a:lnTo>
                  <a:pt x="58786" y="80217"/>
                </a:lnTo>
                <a:lnTo>
                  <a:pt x="59990" y="80138"/>
                </a:lnTo>
                <a:lnTo>
                  <a:pt x="61213" y="80020"/>
                </a:lnTo>
                <a:lnTo>
                  <a:pt x="62417" y="79882"/>
                </a:lnTo>
                <a:lnTo>
                  <a:pt x="63621" y="79724"/>
                </a:lnTo>
                <a:lnTo>
                  <a:pt x="64824" y="79566"/>
                </a:lnTo>
                <a:lnTo>
                  <a:pt x="67232" y="79231"/>
                </a:lnTo>
                <a:lnTo>
                  <a:pt x="68436" y="79073"/>
                </a:lnTo>
                <a:lnTo>
                  <a:pt x="69659" y="78935"/>
                </a:lnTo>
                <a:lnTo>
                  <a:pt x="70863" y="78797"/>
                </a:lnTo>
                <a:lnTo>
                  <a:pt x="72086" y="78718"/>
                </a:lnTo>
                <a:lnTo>
                  <a:pt x="72659" y="78658"/>
                </a:lnTo>
                <a:lnTo>
                  <a:pt x="73251" y="78579"/>
                </a:lnTo>
                <a:lnTo>
                  <a:pt x="73843" y="78481"/>
                </a:lnTo>
                <a:lnTo>
                  <a:pt x="74454" y="78362"/>
                </a:lnTo>
                <a:lnTo>
                  <a:pt x="75066" y="78205"/>
                </a:lnTo>
                <a:lnTo>
                  <a:pt x="75698" y="78027"/>
                </a:lnTo>
                <a:lnTo>
                  <a:pt x="76329" y="77830"/>
                </a:lnTo>
                <a:lnTo>
                  <a:pt x="76961" y="77613"/>
                </a:lnTo>
                <a:lnTo>
                  <a:pt x="77592" y="77376"/>
                </a:lnTo>
                <a:lnTo>
                  <a:pt x="78243" y="77119"/>
                </a:lnTo>
                <a:lnTo>
                  <a:pt x="78875" y="76843"/>
                </a:lnTo>
                <a:lnTo>
                  <a:pt x="79526" y="76547"/>
                </a:lnTo>
                <a:lnTo>
                  <a:pt x="80157" y="76251"/>
                </a:lnTo>
                <a:lnTo>
                  <a:pt x="80809" y="75915"/>
                </a:lnTo>
                <a:lnTo>
                  <a:pt x="81440" y="75600"/>
                </a:lnTo>
                <a:lnTo>
                  <a:pt x="82072" y="75245"/>
                </a:lnTo>
                <a:lnTo>
                  <a:pt x="82683" y="74889"/>
                </a:lnTo>
                <a:lnTo>
                  <a:pt x="83295" y="74514"/>
                </a:lnTo>
                <a:lnTo>
                  <a:pt x="83907" y="74139"/>
                </a:lnTo>
                <a:lnTo>
                  <a:pt x="84518" y="73745"/>
                </a:lnTo>
                <a:lnTo>
                  <a:pt x="85683" y="72955"/>
                </a:lnTo>
                <a:lnTo>
                  <a:pt x="86788" y="72146"/>
                </a:lnTo>
                <a:lnTo>
                  <a:pt x="87853" y="71318"/>
                </a:lnTo>
                <a:lnTo>
                  <a:pt x="88347" y="70903"/>
                </a:lnTo>
                <a:lnTo>
                  <a:pt x="88840" y="70469"/>
                </a:lnTo>
                <a:lnTo>
                  <a:pt x="89294" y="70055"/>
                </a:lnTo>
                <a:lnTo>
                  <a:pt x="89748" y="69640"/>
                </a:lnTo>
                <a:lnTo>
                  <a:pt x="90162" y="69246"/>
                </a:lnTo>
                <a:lnTo>
                  <a:pt x="90557" y="68831"/>
                </a:lnTo>
                <a:lnTo>
                  <a:pt x="90971" y="68397"/>
                </a:lnTo>
                <a:lnTo>
                  <a:pt x="91366" y="67943"/>
                </a:lnTo>
                <a:lnTo>
                  <a:pt x="91741" y="67470"/>
                </a:lnTo>
                <a:lnTo>
                  <a:pt x="92116" y="66996"/>
                </a:lnTo>
                <a:lnTo>
                  <a:pt x="92471" y="66503"/>
                </a:lnTo>
                <a:lnTo>
                  <a:pt x="92807" y="66009"/>
                </a:lnTo>
                <a:lnTo>
                  <a:pt x="93142" y="65516"/>
                </a:lnTo>
                <a:lnTo>
                  <a:pt x="93458" y="65003"/>
                </a:lnTo>
                <a:lnTo>
                  <a:pt x="93754" y="64470"/>
                </a:lnTo>
                <a:lnTo>
                  <a:pt x="94050" y="63937"/>
                </a:lnTo>
                <a:lnTo>
                  <a:pt x="94326" y="63404"/>
                </a:lnTo>
                <a:lnTo>
                  <a:pt x="94583" y="62872"/>
                </a:lnTo>
                <a:lnTo>
                  <a:pt x="94819" y="62319"/>
                </a:lnTo>
                <a:lnTo>
                  <a:pt x="95056" y="61747"/>
                </a:lnTo>
                <a:lnTo>
                  <a:pt x="95253" y="61194"/>
                </a:lnTo>
                <a:lnTo>
                  <a:pt x="95471" y="60622"/>
                </a:lnTo>
                <a:lnTo>
                  <a:pt x="95648" y="60050"/>
                </a:lnTo>
                <a:lnTo>
                  <a:pt x="95806" y="59477"/>
                </a:lnTo>
                <a:lnTo>
                  <a:pt x="95964" y="58885"/>
                </a:lnTo>
                <a:lnTo>
                  <a:pt x="96102" y="58293"/>
                </a:lnTo>
                <a:lnTo>
                  <a:pt x="96220" y="57701"/>
                </a:lnTo>
                <a:lnTo>
                  <a:pt x="96319" y="57109"/>
                </a:lnTo>
                <a:lnTo>
                  <a:pt x="96418" y="56517"/>
                </a:lnTo>
                <a:lnTo>
                  <a:pt x="96497" y="55925"/>
                </a:lnTo>
                <a:lnTo>
                  <a:pt x="96556" y="55314"/>
                </a:lnTo>
                <a:lnTo>
                  <a:pt x="96595" y="54722"/>
                </a:lnTo>
                <a:lnTo>
                  <a:pt x="96615" y="54110"/>
                </a:lnTo>
                <a:lnTo>
                  <a:pt x="96615" y="53518"/>
                </a:lnTo>
                <a:lnTo>
                  <a:pt x="96615" y="52906"/>
                </a:lnTo>
                <a:lnTo>
                  <a:pt x="96576" y="52314"/>
                </a:lnTo>
                <a:lnTo>
                  <a:pt x="96536" y="51702"/>
                </a:lnTo>
                <a:lnTo>
                  <a:pt x="96477" y="51110"/>
                </a:lnTo>
                <a:lnTo>
                  <a:pt x="96339" y="50124"/>
                </a:lnTo>
                <a:lnTo>
                  <a:pt x="96161" y="49137"/>
                </a:lnTo>
                <a:lnTo>
                  <a:pt x="95964" y="48150"/>
                </a:lnTo>
                <a:lnTo>
                  <a:pt x="95727" y="47183"/>
                </a:lnTo>
                <a:lnTo>
                  <a:pt x="95471" y="46217"/>
                </a:lnTo>
                <a:lnTo>
                  <a:pt x="95194" y="45250"/>
                </a:lnTo>
                <a:lnTo>
                  <a:pt x="94661" y="43316"/>
                </a:lnTo>
                <a:lnTo>
                  <a:pt x="94405" y="42349"/>
                </a:lnTo>
                <a:lnTo>
                  <a:pt x="94148" y="41362"/>
                </a:lnTo>
                <a:lnTo>
                  <a:pt x="93912" y="40395"/>
                </a:lnTo>
                <a:lnTo>
                  <a:pt x="93714" y="39428"/>
                </a:lnTo>
                <a:lnTo>
                  <a:pt x="93556" y="38442"/>
                </a:lnTo>
                <a:lnTo>
                  <a:pt x="93418" y="37455"/>
                </a:lnTo>
                <a:lnTo>
                  <a:pt x="93359" y="36962"/>
                </a:lnTo>
                <a:lnTo>
                  <a:pt x="93339" y="36468"/>
                </a:lnTo>
                <a:lnTo>
                  <a:pt x="93300" y="35975"/>
                </a:lnTo>
                <a:lnTo>
                  <a:pt x="93300" y="35482"/>
                </a:lnTo>
                <a:lnTo>
                  <a:pt x="93300" y="34870"/>
                </a:lnTo>
                <a:lnTo>
                  <a:pt x="93339" y="34278"/>
                </a:lnTo>
                <a:lnTo>
                  <a:pt x="93379" y="33686"/>
                </a:lnTo>
                <a:lnTo>
                  <a:pt x="93438" y="33074"/>
                </a:lnTo>
                <a:lnTo>
                  <a:pt x="93576" y="31890"/>
                </a:lnTo>
                <a:lnTo>
                  <a:pt x="93754" y="30706"/>
                </a:lnTo>
                <a:lnTo>
                  <a:pt x="93951" y="29502"/>
                </a:lnTo>
                <a:lnTo>
                  <a:pt x="94109" y="28318"/>
                </a:lnTo>
                <a:lnTo>
                  <a:pt x="94247" y="27134"/>
                </a:lnTo>
                <a:lnTo>
                  <a:pt x="94306" y="26523"/>
                </a:lnTo>
                <a:lnTo>
                  <a:pt x="94346" y="25930"/>
                </a:lnTo>
                <a:lnTo>
                  <a:pt x="94365" y="25279"/>
                </a:lnTo>
                <a:lnTo>
                  <a:pt x="94365" y="24648"/>
                </a:lnTo>
                <a:lnTo>
                  <a:pt x="94326" y="24036"/>
                </a:lnTo>
                <a:lnTo>
                  <a:pt x="94287" y="23424"/>
                </a:lnTo>
                <a:lnTo>
                  <a:pt x="94208" y="22813"/>
                </a:lnTo>
                <a:lnTo>
                  <a:pt x="94129" y="22201"/>
                </a:lnTo>
                <a:lnTo>
                  <a:pt x="94010" y="21609"/>
                </a:lnTo>
                <a:lnTo>
                  <a:pt x="93872" y="21037"/>
                </a:lnTo>
                <a:lnTo>
                  <a:pt x="93714" y="20445"/>
                </a:lnTo>
                <a:lnTo>
                  <a:pt x="93537" y="19892"/>
                </a:lnTo>
                <a:lnTo>
                  <a:pt x="93359" y="19320"/>
                </a:lnTo>
                <a:lnTo>
                  <a:pt x="93142" y="18767"/>
                </a:lnTo>
                <a:lnTo>
                  <a:pt x="92905" y="18234"/>
                </a:lnTo>
                <a:lnTo>
                  <a:pt x="92668" y="17682"/>
                </a:lnTo>
                <a:lnTo>
                  <a:pt x="92392" y="17169"/>
                </a:lnTo>
                <a:lnTo>
                  <a:pt x="92116" y="16636"/>
                </a:lnTo>
                <a:lnTo>
                  <a:pt x="91820" y="16123"/>
                </a:lnTo>
                <a:lnTo>
                  <a:pt x="91504" y="15630"/>
                </a:lnTo>
                <a:lnTo>
                  <a:pt x="91169" y="15136"/>
                </a:lnTo>
                <a:lnTo>
                  <a:pt x="90833" y="14643"/>
                </a:lnTo>
                <a:lnTo>
                  <a:pt x="90458" y="14169"/>
                </a:lnTo>
                <a:lnTo>
                  <a:pt x="90083" y="13696"/>
                </a:lnTo>
                <a:lnTo>
                  <a:pt x="89708" y="13222"/>
                </a:lnTo>
                <a:lnTo>
                  <a:pt x="89314" y="12768"/>
                </a:lnTo>
                <a:lnTo>
                  <a:pt x="88899" y="12334"/>
                </a:lnTo>
                <a:lnTo>
                  <a:pt x="88465" y="11880"/>
                </a:lnTo>
                <a:lnTo>
                  <a:pt x="88031" y="11466"/>
                </a:lnTo>
                <a:lnTo>
                  <a:pt x="87597" y="11032"/>
                </a:lnTo>
                <a:lnTo>
                  <a:pt x="87123" y="10617"/>
                </a:lnTo>
                <a:lnTo>
                  <a:pt x="86669" y="10223"/>
                </a:lnTo>
                <a:lnTo>
                  <a:pt x="86176" y="9828"/>
                </a:lnTo>
                <a:lnTo>
                  <a:pt x="85702" y="9433"/>
                </a:lnTo>
                <a:lnTo>
                  <a:pt x="84696" y="8683"/>
                </a:lnTo>
                <a:lnTo>
                  <a:pt x="83670" y="7953"/>
                </a:lnTo>
                <a:lnTo>
                  <a:pt x="82604" y="7282"/>
                </a:lnTo>
                <a:lnTo>
                  <a:pt x="81539" y="6631"/>
                </a:lnTo>
                <a:lnTo>
                  <a:pt x="80434" y="6000"/>
                </a:lnTo>
                <a:lnTo>
                  <a:pt x="79309" y="5427"/>
                </a:lnTo>
                <a:lnTo>
                  <a:pt x="78184" y="4875"/>
                </a:lnTo>
                <a:lnTo>
                  <a:pt x="77039" y="4362"/>
                </a:lnTo>
                <a:lnTo>
                  <a:pt x="75895" y="3868"/>
                </a:lnTo>
                <a:lnTo>
                  <a:pt x="74750" y="3415"/>
                </a:lnTo>
                <a:lnTo>
                  <a:pt x="73606" y="3000"/>
                </a:lnTo>
                <a:lnTo>
                  <a:pt x="72481" y="2625"/>
                </a:lnTo>
                <a:lnTo>
                  <a:pt x="71356" y="2290"/>
                </a:lnTo>
                <a:lnTo>
                  <a:pt x="70251" y="1974"/>
                </a:lnTo>
                <a:lnTo>
                  <a:pt x="69146" y="1698"/>
                </a:lnTo>
                <a:lnTo>
                  <a:pt x="68080" y="1461"/>
                </a:lnTo>
                <a:lnTo>
                  <a:pt x="66581" y="1165"/>
                </a:lnTo>
                <a:lnTo>
                  <a:pt x="65081" y="908"/>
                </a:lnTo>
                <a:lnTo>
                  <a:pt x="63562" y="672"/>
                </a:lnTo>
                <a:lnTo>
                  <a:pt x="62042" y="494"/>
                </a:lnTo>
                <a:lnTo>
                  <a:pt x="60523" y="336"/>
                </a:lnTo>
                <a:lnTo>
                  <a:pt x="59003" y="198"/>
                </a:lnTo>
                <a:lnTo>
                  <a:pt x="57484" y="99"/>
                </a:lnTo>
                <a:lnTo>
                  <a:pt x="55964" y="40"/>
                </a:lnTo>
                <a:lnTo>
                  <a:pt x="54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8"/>
          <p:cNvSpPr txBox="1">
            <a:spLocks noGrp="1"/>
          </p:cNvSpPr>
          <p:nvPr>
            <p:ph type="title"/>
          </p:nvPr>
        </p:nvSpPr>
        <p:spPr>
          <a:xfrm>
            <a:off x="4259764" y="1572078"/>
            <a:ext cx="4294800" cy="109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grpSp>
        <p:nvGrpSpPr>
          <p:cNvPr id="1233" name="Google Shape;1233;p48"/>
          <p:cNvGrpSpPr/>
          <p:nvPr/>
        </p:nvGrpSpPr>
        <p:grpSpPr>
          <a:xfrm>
            <a:off x="789430" y="667202"/>
            <a:ext cx="3866427" cy="3809095"/>
            <a:chOff x="865630" y="806212"/>
            <a:chExt cx="3866427" cy="3809095"/>
          </a:xfrm>
        </p:grpSpPr>
        <p:sp>
          <p:nvSpPr>
            <p:cNvPr id="1234" name="Google Shape;1234;p48"/>
            <p:cNvSpPr/>
            <p:nvPr/>
          </p:nvSpPr>
          <p:spPr>
            <a:xfrm>
              <a:off x="865630" y="4389233"/>
              <a:ext cx="3866427" cy="226074"/>
            </a:xfrm>
            <a:custGeom>
              <a:avLst/>
              <a:gdLst/>
              <a:ahLst/>
              <a:cxnLst/>
              <a:rect l="l" t="t" r="r" b="b"/>
              <a:pathLst>
                <a:path w="212704" h="12437" extrusionOk="0">
                  <a:moveTo>
                    <a:pt x="106339" y="0"/>
                  </a:moveTo>
                  <a:lnTo>
                    <a:pt x="100877" y="26"/>
                  </a:lnTo>
                  <a:lnTo>
                    <a:pt x="95467" y="52"/>
                  </a:lnTo>
                  <a:lnTo>
                    <a:pt x="90133" y="77"/>
                  </a:lnTo>
                  <a:lnTo>
                    <a:pt x="84902" y="129"/>
                  </a:lnTo>
                  <a:lnTo>
                    <a:pt x="79774" y="206"/>
                  </a:lnTo>
                  <a:lnTo>
                    <a:pt x="74722" y="282"/>
                  </a:lnTo>
                  <a:lnTo>
                    <a:pt x="69773" y="385"/>
                  </a:lnTo>
                  <a:lnTo>
                    <a:pt x="64952" y="488"/>
                  </a:lnTo>
                  <a:lnTo>
                    <a:pt x="60234" y="616"/>
                  </a:lnTo>
                  <a:lnTo>
                    <a:pt x="55644" y="770"/>
                  </a:lnTo>
                  <a:lnTo>
                    <a:pt x="51182" y="898"/>
                  </a:lnTo>
                  <a:lnTo>
                    <a:pt x="46874" y="1077"/>
                  </a:lnTo>
                  <a:lnTo>
                    <a:pt x="42720" y="1231"/>
                  </a:lnTo>
                  <a:lnTo>
                    <a:pt x="38694" y="1436"/>
                  </a:lnTo>
                  <a:lnTo>
                    <a:pt x="34822" y="1616"/>
                  </a:lnTo>
                  <a:lnTo>
                    <a:pt x="31130" y="1821"/>
                  </a:lnTo>
                  <a:lnTo>
                    <a:pt x="27617" y="2052"/>
                  </a:lnTo>
                  <a:lnTo>
                    <a:pt x="24283" y="2257"/>
                  </a:lnTo>
                  <a:lnTo>
                    <a:pt x="21104" y="2513"/>
                  </a:lnTo>
                  <a:lnTo>
                    <a:pt x="18155" y="2744"/>
                  </a:lnTo>
                  <a:lnTo>
                    <a:pt x="15385" y="3001"/>
                  </a:lnTo>
                  <a:lnTo>
                    <a:pt x="12821" y="3257"/>
                  </a:lnTo>
                  <a:lnTo>
                    <a:pt x="10488" y="3539"/>
                  </a:lnTo>
                  <a:lnTo>
                    <a:pt x="8334" y="3796"/>
                  </a:lnTo>
                  <a:lnTo>
                    <a:pt x="6436" y="4078"/>
                  </a:lnTo>
                  <a:lnTo>
                    <a:pt x="4769" y="4385"/>
                  </a:lnTo>
                  <a:lnTo>
                    <a:pt x="3334" y="4667"/>
                  </a:lnTo>
                  <a:lnTo>
                    <a:pt x="2718" y="4821"/>
                  </a:lnTo>
                  <a:lnTo>
                    <a:pt x="2154" y="4975"/>
                  </a:lnTo>
                  <a:lnTo>
                    <a:pt x="1641" y="5129"/>
                  </a:lnTo>
                  <a:lnTo>
                    <a:pt x="1205" y="5283"/>
                  </a:lnTo>
                  <a:lnTo>
                    <a:pt x="846" y="5437"/>
                  </a:lnTo>
                  <a:lnTo>
                    <a:pt x="538" y="5590"/>
                  </a:lnTo>
                  <a:lnTo>
                    <a:pt x="308" y="5744"/>
                  </a:lnTo>
                  <a:lnTo>
                    <a:pt x="128" y="5898"/>
                  </a:lnTo>
                  <a:lnTo>
                    <a:pt x="26" y="6052"/>
                  </a:lnTo>
                  <a:lnTo>
                    <a:pt x="0" y="6129"/>
                  </a:lnTo>
                  <a:lnTo>
                    <a:pt x="0" y="6232"/>
                  </a:lnTo>
                  <a:lnTo>
                    <a:pt x="0" y="6308"/>
                  </a:lnTo>
                  <a:lnTo>
                    <a:pt x="26" y="6385"/>
                  </a:lnTo>
                  <a:lnTo>
                    <a:pt x="128" y="6539"/>
                  </a:lnTo>
                  <a:lnTo>
                    <a:pt x="308" y="6693"/>
                  </a:lnTo>
                  <a:lnTo>
                    <a:pt x="538" y="6847"/>
                  </a:lnTo>
                  <a:lnTo>
                    <a:pt x="846" y="7001"/>
                  </a:lnTo>
                  <a:lnTo>
                    <a:pt x="1205" y="7155"/>
                  </a:lnTo>
                  <a:lnTo>
                    <a:pt x="1641" y="7309"/>
                  </a:lnTo>
                  <a:lnTo>
                    <a:pt x="2154" y="7462"/>
                  </a:lnTo>
                  <a:lnTo>
                    <a:pt x="2718" y="7616"/>
                  </a:lnTo>
                  <a:lnTo>
                    <a:pt x="3334" y="7770"/>
                  </a:lnTo>
                  <a:lnTo>
                    <a:pt x="4769" y="8078"/>
                  </a:lnTo>
                  <a:lnTo>
                    <a:pt x="6436" y="8360"/>
                  </a:lnTo>
                  <a:lnTo>
                    <a:pt x="8334" y="8642"/>
                  </a:lnTo>
                  <a:lnTo>
                    <a:pt x="10488" y="8924"/>
                  </a:lnTo>
                  <a:lnTo>
                    <a:pt x="12821" y="9180"/>
                  </a:lnTo>
                  <a:lnTo>
                    <a:pt x="15385" y="9437"/>
                  </a:lnTo>
                  <a:lnTo>
                    <a:pt x="18155" y="9693"/>
                  </a:lnTo>
                  <a:lnTo>
                    <a:pt x="21104" y="9924"/>
                  </a:lnTo>
                  <a:lnTo>
                    <a:pt x="24283" y="10180"/>
                  </a:lnTo>
                  <a:lnTo>
                    <a:pt x="27617" y="10386"/>
                  </a:lnTo>
                  <a:lnTo>
                    <a:pt x="31130" y="10616"/>
                  </a:lnTo>
                  <a:lnTo>
                    <a:pt x="34822" y="10822"/>
                  </a:lnTo>
                  <a:lnTo>
                    <a:pt x="38694" y="11001"/>
                  </a:lnTo>
                  <a:lnTo>
                    <a:pt x="42720" y="11206"/>
                  </a:lnTo>
                  <a:lnTo>
                    <a:pt x="46874" y="11360"/>
                  </a:lnTo>
                  <a:lnTo>
                    <a:pt x="51182" y="11540"/>
                  </a:lnTo>
                  <a:lnTo>
                    <a:pt x="55644" y="11693"/>
                  </a:lnTo>
                  <a:lnTo>
                    <a:pt x="60234" y="11822"/>
                  </a:lnTo>
                  <a:lnTo>
                    <a:pt x="64952" y="11950"/>
                  </a:lnTo>
                  <a:lnTo>
                    <a:pt x="69773" y="12052"/>
                  </a:lnTo>
                  <a:lnTo>
                    <a:pt x="74722" y="12155"/>
                  </a:lnTo>
                  <a:lnTo>
                    <a:pt x="79774" y="12232"/>
                  </a:lnTo>
                  <a:lnTo>
                    <a:pt x="84902" y="12309"/>
                  </a:lnTo>
                  <a:lnTo>
                    <a:pt x="90133" y="12360"/>
                  </a:lnTo>
                  <a:lnTo>
                    <a:pt x="95467" y="12411"/>
                  </a:lnTo>
                  <a:lnTo>
                    <a:pt x="100877" y="12411"/>
                  </a:lnTo>
                  <a:lnTo>
                    <a:pt x="106339" y="12437"/>
                  </a:lnTo>
                  <a:lnTo>
                    <a:pt x="111801" y="12411"/>
                  </a:lnTo>
                  <a:lnTo>
                    <a:pt x="117212" y="12411"/>
                  </a:lnTo>
                  <a:lnTo>
                    <a:pt x="122545" y="12360"/>
                  </a:lnTo>
                  <a:lnTo>
                    <a:pt x="127776" y="12309"/>
                  </a:lnTo>
                  <a:lnTo>
                    <a:pt x="132930" y="12232"/>
                  </a:lnTo>
                  <a:lnTo>
                    <a:pt x="137956" y="12155"/>
                  </a:lnTo>
                  <a:lnTo>
                    <a:pt x="142905" y="12052"/>
                  </a:lnTo>
                  <a:lnTo>
                    <a:pt x="147726" y="11950"/>
                  </a:lnTo>
                  <a:lnTo>
                    <a:pt x="152444" y="11822"/>
                  </a:lnTo>
                  <a:lnTo>
                    <a:pt x="157034" y="11693"/>
                  </a:lnTo>
                  <a:lnTo>
                    <a:pt x="161496" y="11540"/>
                  </a:lnTo>
                  <a:lnTo>
                    <a:pt x="165804" y="11360"/>
                  </a:lnTo>
                  <a:lnTo>
                    <a:pt x="169984" y="11206"/>
                  </a:lnTo>
                  <a:lnTo>
                    <a:pt x="173984" y="11001"/>
                  </a:lnTo>
                  <a:lnTo>
                    <a:pt x="177856" y="10822"/>
                  </a:lnTo>
                  <a:lnTo>
                    <a:pt x="181548" y="10616"/>
                  </a:lnTo>
                  <a:lnTo>
                    <a:pt x="185061" y="10386"/>
                  </a:lnTo>
                  <a:lnTo>
                    <a:pt x="188395" y="10180"/>
                  </a:lnTo>
                  <a:lnTo>
                    <a:pt x="191575" y="9924"/>
                  </a:lnTo>
                  <a:lnTo>
                    <a:pt x="194524" y="9693"/>
                  </a:lnTo>
                  <a:lnTo>
                    <a:pt x="197293" y="9437"/>
                  </a:lnTo>
                  <a:lnTo>
                    <a:pt x="199857" y="9180"/>
                  </a:lnTo>
                  <a:lnTo>
                    <a:pt x="202216" y="8924"/>
                  </a:lnTo>
                  <a:lnTo>
                    <a:pt x="204345" y="8642"/>
                  </a:lnTo>
                  <a:lnTo>
                    <a:pt x="206242" y="8360"/>
                  </a:lnTo>
                  <a:lnTo>
                    <a:pt x="207909" y="8078"/>
                  </a:lnTo>
                  <a:lnTo>
                    <a:pt x="209345" y="7770"/>
                  </a:lnTo>
                  <a:lnTo>
                    <a:pt x="209960" y="7616"/>
                  </a:lnTo>
                  <a:lnTo>
                    <a:pt x="210524" y="7462"/>
                  </a:lnTo>
                  <a:lnTo>
                    <a:pt x="211037" y="7309"/>
                  </a:lnTo>
                  <a:lnTo>
                    <a:pt x="211473" y="7155"/>
                  </a:lnTo>
                  <a:lnTo>
                    <a:pt x="211832" y="7001"/>
                  </a:lnTo>
                  <a:lnTo>
                    <a:pt x="212140" y="6847"/>
                  </a:lnTo>
                  <a:lnTo>
                    <a:pt x="212371" y="6693"/>
                  </a:lnTo>
                  <a:lnTo>
                    <a:pt x="212550" y="6539"/>
                  </a:lnTo>
                  <a:lnTo>
                    <a:pt x="212653" y="6385"/>
                  </a:lnTo>
                  <a:lnTo>
                    <a:pt x="212678" y="6308"/>
                  </a:lnTo>
                  <a:lnTo>
                    <a:pt x="212704" y="6232"/>
                  </a:lnTo>
                  <a:lnTo>
                    <a:pt x="212678" y="6129"/>
                  </a:lnTo>
                  <a:lnTo>
                    <a:pt x="212653" y="6052"/>
                  </a:lnTo>
                  <a:lnTo>
                    <a:pt x="212550" y="5898"/>
                  </a:lnTo>
                  <a:lnTo>
                    <a:pt x="212371" y="5744"/>
                  </a:lnTo>
                  <a:lnTo>
                    <a:pt x="212140" y="5590"/>
                  </a:lnTo>
                  <a:lnTo>
                    <a:pt x="211832" y="5437"/>
                  </a:lnTo>
                  <a:lnTo>
                    <a:pt x="211473" y="5283"/>
                  </a:lnTo>
                  <a:lnTo>
                    <a:pt x="211037" y="5129"/>
                  </a:lnTo>
                  <a:lnTo>
                    <a:pt x="210524" y="4975"/>
                  </a:lnTo>
                  <a:lnTo>
                    <a:pt x="209960" y="4821"/>
                  </a:lnTo>
                  <a:lnTo>
                    <a:pt x="209345" y="4667"/>
                  </a:lnTo>
                  <a:lnTo>
                    <a:pt x="207909" y="4385"/>
                  </a:lnTo>
                  <a:lnTo>
                    <a:pt x="206242" y="4078"/>
                  </a:lnTo>
                  <a:lnTo>
                    <a:pt x="204345" y="3796"/>
                  </a:lnTo>
                  <a:lnTo>
                    <a:pt x="202216" y="3539"/>
                  </a:lnTo>
                  <a:lnTo>
                    <a:pt x="199857" y="3257"/>
                  </a:lnTo>
                  <a:lnTo>
                    <a:pt x="197293" y="3001"/>
                  </a:lnTo>
                  <a:lnTo>
                    <a:pt x="194524" y="2744"/>
                  </a:lnTo>
                  <a:lnTo>
                    <a:pt x="191575" y="2513"/>
                  </a:lnTo>
                  <a:lnTo>
                    <a:pt x="188395" y="2257"/>
                  </a:lnTo>
                  <a:lnTo>
                    <a:pt x="185061" y="2052"/>
                  </a:lnTo>
                  <a:lnTo>
                    <a:pt x="181548" y="1821"/>
                  </a:lnTo>
                  <a:lnTo>
                    <a:pt x="177856" y="1616"/>
                  </a:lnTo>
                  <a:lnTo>
                    <a:pt x="173984" y="1436"/>
                  </a:lnTo>
                  <a:lnTo>
                    <a:pt x="169984" y="1231"/>
                  </a:lnTo>
                  <a:lnTo>
                    <a:pt x="165804" y="1077"/>
                  </a:lnTo>
                  <a:lnTo>
                    <a:pt x="161496" y="898"/>
                  </a:lnTo>
                  <a:lnTo>
                    <a:pt x="157034" y="770"/>
                  </a:lnTo>
                  <a:lnTo>
                    <a:pt x="152444" y="616"/>
                  </a:lnTo>
                  <a:lnTo>
                    <a:pt x="147726" y="488"/>
                  </a:lnTo>
                  <a:lnTo>
                    <a:pt x="142905" y="385"/>
                  </a:lnTo>
                  <a:lnTo>
                    <a:pt x="137956" y="282"/>
                  </a:lnTo>
                  <a:lnTo>
                    <a:pt x="132930" y="206"/>
                  </a:lnTo>
                  <a:lnTo>
                    <a:pt x="127776" y="129"/>
                  </a:lnTo>
                  <a:lnTo>
                    <a:pt x="122545" y="77"/>
                  </a:lnTo>
                  <a:lnTo>
                    <a:pt x="117212" y="52"/>
                  </a:lnTo>
                  <a:lnTo>
                    <a:pt x="111801" y="26"/>
                  </a:lnTo>
                  <a:lnTo>
                    <a:pt x="106339" y="0"/>
                  </a:lnTo>
                  <a:close/>
                </a:path>
              </a:pathLst>
            </a:custGeom>
            <a:solidFill>
              <a:srgbClr val="261E35">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8"/>
            <p:cNvSpPr/>
            <p:nvPr/>
          </p:nvSpPr>
          <p:spPr>
            <a:xfrm>
              <a:off x="1110790" y="3406667"/>
              <a:ext cx="2797644" cy="852070"/>
            </a:xfrm>
            <a:custGeom>
              <a:avLst/>
              <a:gdLst/>
              <a:ahLst/>
              <a:cxnLst/>
              <a:rect l="l" t="t" r="r" b="b"/>
              <a:pathLst>
                <a:path w="153907" h="46875" extrusionOk="0">
                  <a:moveTo>
                    <a:pt x="9155" y="0"/>
                  </a:moveTo>
                  <a:lnTo>
                    <a:pt x="8463" y="51"/>
                  </a:lnTo>
                  <a:lnTo>
                    <a:pt x="7822" y="154"/>
                  </a:lnTo>
                  <a:lnTo>
                    <a:pt x="7181" y="257"/>
                  </a:lnTo>
                  <a:lnTo>
                    <a:pt x="6565" y="410"/>
                  </a:lnTo>
                  <a:lnTo>
                    <a:pt x="5976" y="616"/>
                  </a:lnTo>
                  <a:lnTo>
                    <a:pt x="5411" y="821"/>
                  </a:lnTo>
                  <a:lnTo>
                    <a:pt x="4873" y="1077"/>
                  </a:lnTo>
                  <a:lnTo>
                    <a:pt x="4360" y="1334"/>
                  </a:lnTo>
                  <a:lnTo>
                    <a:pt x="3873" y="1641"/>
                  </a:lnTo>
                  <a:lnTo>
                    <a:pt x="3386" y="1975"/>
                  </a:lnTo>
                  <a:lnTo>
                    <a:pt x="2950" y="2334"/>
                  </a:lnTo>
                  <a:lnTo>
                    <a:pt x="2565" y="2718"/>
                  </a:lnTo>
                  <a:lnTo>
                    <a:pt x="2181" y="3129"/>
                  </a:lnTo>
                  <a:lnTo>
                    <a:pt x="1822" y="3564"/>
                  </a:lnTo>
                  <a:lnTo>
                    <a:pt x="1488" y="4000"/>
                  </a:lnTo>
                  <a:lnTo>
                    <a:pt x="1206" y="4488"/>
                  </a:lnTo>
                  <a:lnTo>
                    <a:pt x="950" y="4975"/>
                  </a:lnTo>
                  <a:lnTo>
                    <a:pt x="719" y="5513"/>
                  </a:lnTo>
                  <a:lnTo>
                    <a:pt x="514" y="6052"/>
                  </a:lnTo>
                  <a:lnTo>
                    <a:pt x="334" y="6590"/>
                  </a:lnTo>
                  <a:lnTo>
                    <a:pt x="206" y="7180"/>
                  </a:lnTo>
                  <a:lnTo>
                    <a:pt x="103" y="7770"/>
                  </a:lnTo>
                  <a:lnTo>
                    <a:pt x="27" y="8385"/>
                  </a:lnTo>
                  <a:lnTo>
                    <a:pt x="1" y="9001"/>
                  </a:lnTo>
                  <a:lnTo>
                    <a:pt x="1" y="9642"/>
                  </a:lnTo>
                  <a:lnTo>
                    <a:pt x="27" y="10283"/>
                  </a:lnTo>
                  <a:lnTo>
                    <a:pt x="103" y="10949"/>
                  </a:lnTo>
                  <a:lnTo>
                    <a:pt x="206" y="11642"/>
                  </a:lnTo>
                  <a:lnTo>
                    <a:pt x="360" y="12309"/>
                  </a:lnTo>
                  <a:lnTo>
                    <a:pt x="539" y="13027"/>
                  </a:lnTo>
                  <a:lnTo>
                    <a:pt x="770" y="13719"/>
                  </a:lnTo>
                  <a:lnTo>
                    <a:pt x="8053" y="35310"/>
                  </a:lnTo>
                  <a:lnTo>
                    <a:pt x="8283" y="35951"/>
                  </a:lnTo>
                  <a:lnTo>
                    <a:pt x="8540" y="36566"/>
                  </a:lnTo>
                  <a:lnTo>
                    <a:pt x="8822" y="37182"/>
                  </a:lnTo>
                  <a:lnTo>
                    <a:pt x="9130" y="37797"/>
                  </a:lnTo>
                  <a:lnTo>
                    <a:pt x="9437" y="38361"/>
                  </a:lnTo>
                  <a:lnTo>
                    <a:pt x="9796" y="38925"/>
                  </a:lnTo>
                  <a:lnTo>
                    <a:pt x="10155" y="39490"/>
                  </a:lnTo>
                  <a:lnTo>
                    <a:pt x="10540" y="40028"/>
                  </a:lnTo>
                  <a:lnTo>
                    <a:pt x="10925" y="40541"/>
                  </a:lnTo>
                  <a:lnTo>
                    <a:pt x="11361" y="41054"/>
                  </a:lnTo>
                  <a:lnTo>
                    <a:pt x="11796" y="41541"/>
                  </a:lnTo>
                  <a:lnTo>
                    <a:pt x="12258" y="42002"/>
                  </a:lnTo>
                  <a:lnTo>
                    <a:pt x="12745" y="42438"/>
                  </a:lnTo>
                  <a:lnTo>
                    <a:pt x="13232" y="42874"/>
                  </a:lnTo>
                  <a:lnTo>
                    <a:pt x="13720" y="43285"/>
                  </a:lnTo>
                  <a:lnTo>
                    <a:pt x="14258" y="43669"/>
                  </a:lnTo>
                  <a:lnTo>
                    <a:pt x="14797" y="44054"/>
                  </a:lnTo>
                  <a:lnTo>
                    <a:pt x="15335" y="44387"/>
                  </a:lnTo>
                  <a:lnTo>
                    <a:pt x="15899" y="44721"/>
                  </a:lnTo>
                  <a:lnTo>
                    <a:pt x="16489" y="45028"/>
                  </a:lnTo>
                  <a:lnTo>
                    <a:pt x="17079" y="45310"/>
                  </a:lnTo>
                  <a:lnTo>
                    <a:pt x="17669" y="45567"/>
                  </a:lnTo>
                  <a:lnTo>
                    <a:pt x="18284" y="45823"/>
                  </a:lnTo>
                  <a:lnTo>
                    <a:pt x="18899" y="46028"/>
                  </a:lnTo>
                  <a:lnTo>
                    <a:pt x="19540" y="46233"/>
                  </a:lnTo>
                  <a:lnTo>
                    <a:pt x="20182" y="46387"/>
                  </a:lnTo>
                  <a:lnTo>
                    <a:pt x="20823" y="46541"/>
                  </a:lnTo>
                  <a:lnTo>
                    <a:pt x="21489" y="46644"/>
                  </a:lnTo>
                  <a:lnTo>
                    <a:pt x="22156" y="46746"/>
                  </a:lnTo>
                  <a:lnTo>
                    <a:pt x="22823" y="46823"/>
                  </a:lnTo>
                  <a:lnTo>
                    <a:pt x="23489" y="46849"/>
                  </a:lnTo>
                  <a:lnTo>
                    <a:pt x="24182" y="46875"/>
                  </a:lnTo>
                  <a:lnTo>
                    <a:pt x="149881" y="46875"/>
                  </a:lnTo>
                  <a:lnTo>
                    <a:pt x="150291" y="46849"/>
                  </a:lnTo>
                  <a:lnTo>
                    <a:pt x="150702" y="46798"/>
                  </a:lnTo>
                  <a:lnTo>
                    <a:pt x="151086" y="46695"/>
                  </a:lnTo>
                  <a:lnTo>
                    <a:pt x="151445" y="46541"/>
                  </a:lnTo>
                  <a:lnTo>
                    <a:pt x="151804" y="46387"/>
                  </a:lnTo>
                  <a:lnTo>
                    <a:pt x="152137" y="46182"/>
                  </a:lnTo>
                  <a:lnTo>
                    <a:pt x="152445" y="45951"/>
                  </a:lnTo>
                  <a:lnTo>
                    <a:pt x="152727" y="45695"/>
                  </a:lnTo>
                  <a:lnTo>
                    <a:pt x="152984" y="45413"/>
                  </a:lnTo>
                  <a:lnTo>
                    <a:pt x="153214" y="45105"/>
                  </a:lnTo>
                  <a:lnTo>
                    <a:pt x="153420" y="44772"/>
                  </a:lnTo>
                  <a:lnTo>
                    <a:pt x="153599" y="44413"/>
                  </a:lnTo>
                  <a:lnTo>
                    <a:pt x="153727" y="44028"/>
                  </a:lnTo>
                  <a:lnTo>
                    <a:pt x="153830" y="43644"/>
                  </a:lnTo>
                  <a:lnTo>
                    <a:pt x="153881" y="43259"/>
                  </a:lnTo>
                  <a:lnTo>
                    <a:pt x="153907" y="42849"/>
                  </a:lnTo>
                  <a:lnTo>
                    <a:pt x="153907" y="39284"/>
                  </a:lnTo>
                  <a:lnTo>
                    <a:pt x="153881" y="38874"/>
                  </a:lnTo>
                  <a:lnTo>
                    <a:pt x="153830" y="38489"/>
                  </a:lnTo>
                  <a:lnTo>
                    <a:pt x="153727" y="38105"/>
                  </a:lnTo>
                  <a:lnTo>
                    <a:pt x="153599" y="37720"/>
                  </a:lnTo>
                  <a:lnTo>
                    <a:pt x="153420" y="37361"/>
                  </a:lnTo>
                  <a:lnTo>
                    <a:pt x="153214" y="37053"/>
                  </a:lnTo>
                  <a:lnTo>
                    <a:pt x="152984" y="36720"/>
                  </a:lnTo>
                  <a:lnTo>
                    <a:pt x="152727" y="36438"/>
                  </a:lnTo>
                  <a:lnTo>
                    <a:pt x="152445" y="36182"/>
                  </a:lnTo>
                  <a:lnTo>
                    <a:pt x="152137" y="35951"/>
                  </a:lnTo>
                  <a:lnTo>
                    <a:pt x="151804" y="35746"/>
                  </a:lnTo>
                  <a:lnTo>
                    <a:pt x="151445" y="35592"/>
                  </a:lnTo>
                  <a:lnTo>
                    <a:pt x="151086" y="35438"/>
                  </a:lnTo>
                  <a:lnTo>
                    <a:pt x="150702" y="35361"/>
                  </a:lnTo>
                  <a:lnTo>
                    <a:pt x="150291" y="35284"/>
                  </a:lnTo>
                  <a:lnTo>
                    <a:pt x="149881" y="35259"/>
                  </a:lnTo>
                  <a:lnTo>
                    <a:pt x="64620" y="35259"/>
                  </a:lnTo>
                  <a:lnTo>
                    <a:pt x="57337" y="13719"/>
                  </a:lnTo>
                  <a:lnTo>
                    <a:pt x="57081" y="13027"/>
                  </a:lnTo>
                  <a:lnTo>
                    <a:pt x="56799" y="12309"/>
                  </a:lnTo>
                  <a:lnTo>
                    <a:pt x="56491" y="11642"/>
                  </a:lnTo>
                  <a:lnTo>
                    <a:pt x="56132" y="10949"/>
                  </a:lnTo>
                  <a:lnTo>
                    <a:pt x="55748" y="10283"/>
                  </a:lnTo>
                  <a:lnTo>
                    <a:pt x="55337" y="9642"/>
                  </a:lnTo>
                  <a:lnTo>
                    <a:pt x="54927" y="9001"/>
                  </a:lnTo>
                  <a:lnTo>
                    <a:pt x="54465" y="8385"/>
                  </a:lnTo>
                  <a:lnTo>
                    <a:pt x="53978" y="7770"/>
                  </a:lnTo>
                  <a:lnTo>
                    <a:pt x="53465" y="7180"/>
                  </a:lnTo>
                  <a:lnTo>
                    <a:pt x="52953" y="6590"/>
                  </a:lnTo>
                  <a:lnTo>
                    <a:pt x="52414" y="6052"/>
                  </a:lnTo>
                  <a:lnTo>
                    <a:pt x="51850" y="5513"/>
                  </a:lnTo>
                  <a:lnTo>
                    <a:pt x="51260" y="4975"/>
                  </a:lnTo>
                  <a:lnTo>
                    <a:pt x="50645" y="4488"/>
                  </a:lnTo>
                  <a:lnTo>
                    <a:pt x="50029" y="4000"/>
                  </a:lnTo>
                  <a:lnTo>
                    <a:pt x="49414" y="3564"/>
                  </a:lnTo>
                  <a:lnTo>
                    <a:pt x="48773" y="3129"/>
                  </a:lnTo>
                  <a:lnTo>
                    <a:pt x="48106" y="2718"/>
                  </a:lnTo>
                  <a:lnTo>
                    <a:pt x="47439" y="2334"/>
                  </a:lnTo>
                  <a:lnTo>
                    <a:pt x="46773" y="1975"/>
                  </a:lnTo>
                  <a:lnTo>
                    <a:pt x="46080" y="1641"/>
                  </a:lnTo>
                  <a:lnTo>
                    <a:pt x="45388" y="1334"/>
                  </a:lnTo>
                  <a:lnTo>
                    <a:pt x="44670" y="1077"/>
                  </a:lnTo>
                  <a:lnTo>
                    <a:pt x="43978" y="821"/>
                  </a:lnTo>
                  <a:lnTo>
                    <a:pt x="43260" y="616"/>
                  </a:lnTo>
                  <a:lnTo>
                    <a:pt x="42542" y="410"/>
                  </a:lnTo>
                  <a:lnTo>
                    <a:pt x="41824" y="257"/>
                  </a:lnTo>
                  <a:lnTo>
                    <a:pt x="41106" y="154"/>
                  </a:lnTo>
                  <a:lnTo>
                    <a:pt x="40388" y="51"/>
                  </a:lnTo>
                  <a:lnTo>
                    <a:pt x="396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8"/>
            <p:cNvSpPr/>
            <p:nvPr/>
          </p:nvSpPr>
          <p:spPr>
            <a:xfrm>
              <a:off x="1110790" y="3406667"/>
              <a:ext cx="2797644" cy="852070"/>
            </a:xfrm>
            <a:custGeom>
              <a:avLst/>
              <a:gdLst/>
              <a:ahLst/>
              <a:cxnLst/>
              <a:rect l="l" t="t" r="r" b="b"/>
              <a:pathLst>
                <a:path w="153907" h="46875" fill="none" extrusionOk="0">
                  <a:moveTo>
                    <a:pt x="149881" y="35259"/>
                  </a:moveTo>
                  <a:lnTo>
                    <a:pt x="64620" y="35259"/>
                  </a:lnTo>
                  <a:lnTo>
                    <a:pt x="57337" y="13719"/>
                  </a:lnTo>
                  <a:lnTo>
                    <a:pt x="57337" y="13719"/>
                  </a:lnTo>
                  <a:lnTo>
                    <a:pt x="57081" y="13027"/>
                  </a:lnTo>
                  <a:lnTo>
                    <a:pt x="56799" y="12309"/>
                  </a:lnTo>
                  <a:lnTo>
                    <a:pt x="56491" y="11642"/>
                  </a:lnTo>
                  <a:lnTo>
                    <a:pt x="56132" y="10949"/>
                  </a:lnTo>
                  <a:lnTo>
                    <a:pt x="55748" y="10283"/>
                  </a:lnTo>
                  <a:lnTo>
                    <a:pt x="55337" y="9642"/>
                  </a:lnTo>
                  <a:lnTo>
                    <a:pt x="54927" y="9001"/>
                  </a:lnTo>
                  <a:lnTo>
                    <a:pt x="54465" y="8385"/>
                  </a:lnTo>
                  <a:lnTo>
                    <a:pt x="53978" y="7770"/>
                  </a:lnTo>
                  <a:lnTo>
                    <a:pt x="53465" y="7180"/>
                  </a:lnTo>
                  <a:lnTo>
                    <a:pt x="52953" y="6590"/>
                  </a:lnTo>
                  <a:lnTo>
                    <a:pt x="52414" y="6052"/>
                  </a:lnTo>
                  <a:lnTo>
                    <a:pt x="51850" y="5513"/>
                  </a:lnTo>
                  <a:lnTo>
                    <a:pt x="51260" y="4975"/>
                  </a:lnTo>
                  <a:lnTo>
                    <a:pt x="50645" y="4488"/>
                  </a:lnTo>
                  <a:lnTo>
                    <a:pt x="50029" y="4000"/>
                  </a:lnTo>
                  <a:lnTo>
                    <a:pt x="49414" y="3564"/>
                  </a:lnTo>
                  <a:lnTo>
                    <a:pt x="48773" y="3129"/>
                  </a:lnTo>
                  <a:lnTo>
                    <a:pt x="48106" y="2718"/>
                  </a:lnTo>
                  <a:lnTo>
                    <a:pt x="47439" y="2334"/>
                  </a:lnTo>
                  <a:lnTo>
                    <a:pt x="46773" y="1975"/>
                  </a:lnTo>
                  <a:lnTo>
                    <a:pt x="46080" y="1641"/>
                  </a:lnTo>
                  <a:lnTo>
                    <a:pt x="45388" y="1334"/>
                  </a:lnTo>
                  <a:lnTo>
                    <a:pt x="44670" y="1077"/>
                  </a:lnTo>
                  <a:lnTo>
                    <a:pt x="43978" y="821"/>
                  </a:lnTo>
                  <a:lnTo>
                    <a:pt x="43260" y="616"/>
                  </a:lnTo>
                  <a:lnTo>
                    <a:pt x="42542" y="410"/>
                  </a:lnTo>
                  <a:lnTo>
                    <a:pt x="41824" y="257"/>
                  </a:lnTo>
                  <a:lnTo>
                    <a:pt x="41106" y="154"/>
                  </a:lnTo>
                  <a:lnTo>
                    <a:pt x="40388" y="51"/>
                  </a:lnTo>
                  <a:lnTo>
                    <a:pt x="39670" y="0"/>
                  </a:lnTo>
                  <a:lnTo>
                    <a:pt x="38977" y="0"/>
                  </a:lnTo>
                  <a:lnTo>
                    <a:pt x="9848" y="0"/>
                  </a:lnTo>
                  <a:lnTo>
                    <a:pt x="9848" y="0"/>
                  </a:lnTo>
                  <a:lnTo>
                    <a:pt x="9155" y="0"/>
                  </a:lnTo>
                  <a:lnTo>
                    <a:pt x="8463" y="51"/>
                  </a:lnTo>
                  <a:lnTo>
                    <a:pt x="7822" y="154"/>
                  </a:lnTo>
                  <a:lnTo>
                    <a:pt x="7181" y="257"/>
                  </a:lnTo>
                  <a:lnTo>
                    <a:pt x="6565" y="410"/>
                  </a:lnTo>
                  <a:lnTo>
                    <a:pt x="5976" y="616"/>
                  </a:lnTo>
                  <a:lnTo>
                    <a:pt x="5411" y="821"/>
                  </a:lnTo>
                  <a:lnTo>
                    <a:pt x="4873" y="1077"/>
                  </a:lnTo>
                  <a:lnTo>
                    <a:pt x="4360" y="1334"/>
                  </a:lnTo>
                  <a:lnTo>
                    <a:pt x="3873" y="1641"/>
                  </a:lnTo>
                  <a:lnTo>
                    <a:pt x="3386" y="1975"/>
                  </a:lnTo>
                  <a:lnTo>
                    <a:pt x="2950" y="2334"/>
                  </a:lnTo>
                  <a:lnTo>
                    <a:pt x="2565" y="2718"/>
                  </a:lnTo>
                  <a:lnTo>
                    <a:pt x="2181" y="3129"/>
                  </a:lnTo>
                  <a:lnTo>
                    <a:pt x="1822" y="3564"/>
                  </a:lnTo>
                  <a:lnTo>
                    <a:pt x="1488" y="4000"/>
                  </a:lnTo>
                  <a:lnTo>
                    <a:pt x="1206" y="4488"/>
                  </a:lnTo>
                  <a:lnTo>
                    <a:pt x="950" y="4975"/>
                  </a:lnTo>
                  <a:lnTo>
                    <a:pt x="719" y="5513"/>
                  </a:lnTo>
                  <a:lnTo>
                    <a:pt x="514" y="6052"/>
                  </a:lnTo>
                  <a:lnTo>
                    <a:pt x="334" y="6590"/>
                  </a:lnTo>
                  <a:lnTo>
                    <a:pt x="206" y="7180"/>
                  </a:lnTo>
                  <a:lnTo>
                    <a:pt x="103" y="7770"/>
                  </a:lnTo>
                  <a:lnTo>
                    <a:pt x="27" y="8385"/>
                  </a:lnTo>
                  <a:lnTo>
                    <a:pt x="1" y="9001"/>
                  </a:lnTo>
                  <a:lnTo>
                    <a:pt x="1" y="9642"/>
                  </a:lnTo>
                  <a:lnTo>
                    <a:pt x="27" y="10283"/>
                  </a:lnTo>
                  <a:lnTo>
                    <a:pt x="103" y="10949"/>
                  </a:lnTo>
                  <a:lnTo>
                    <a:pt x="206" y="11642"/>
                  </a:lnTo>
                  <a:lnTo>
                    <a:pt x="360" y="12309"/>
                  </a:lnTo>
                  <a:lnTo>
                    <a:pt x="539" y="13027"/>
                  </a:lnTo>
                  <a:lnTo>
                    <a:pt x="770" y="13719"/>
                  </a:lnTo>
                  <a:lnTo>
                    <a:pt x="8053" y="35310"/>
                  </a:lnTo>
                  <a:lnTo>
                    <a:pt x="8053" y="35310"/>
                  </a:lnTo>
                  <a:lnTo>
                    <a:pt x="8283" y="35951"/>
                  </a:lnTo>
                  <a:lnTo>
                    <a:pt x="8540" y="36566"/>
                  </a:lnTo>
                  <a:lnTo>
                    <a:pt x="8822" y="37182"/>
                  </a:lnTo>
                  <a:lnTo>
                    <a:pt x="9130" y="37797"/>
                  </a:lnTo>
                  <a:lnTo>
                    <a:pt x="9437" y="38361"/>
                  </a:lnTo>
                  <a:lnTo>
                    <a:pt x="9796" y="38925"/>
                  </a:lnTo>
                  <a:lnTo>
                    <a:pt x="10155" y="39490"/>
                  </a:lnTo>
                  <a:lnTo>
                    <a:pt x="10540" y="40028"/>
                  </a:lnTo>
                  <a:lnTo>
                    <a:pt x="10925" y="40541"/>
                  </a:lnTo>
                  <a:lnTo>
                    <a:pt x="11361" y="41054"/>
                  </a:lnTo>
                  <a:lnTo>
                    <a:pt x="11796" y="41541"/>
                  </a:lnTo>
                  <a:lnTo>
                    <a:pt x="12258" y="42002"/>
                  </a:lnTo>
                  <a:lnTo>
                    <a:pt x="12745" y="42438"/>
                  </a:lnTo>
                  <a:lnTo>
                    <a:pt x="13232" y="42874"/>
                  </a:lnTo>
                  <a:lnTo>
                    <a:pt x="13720" y="43285"/>
                  </a:lnTo>
                  <a:lnTo>
                    <a:pt x="14258" y="43669"/>
                  </a:lnTo>
                  <a:lnTo>
                    <a:pt x="14797" y="44054"/>
                  </a:lnTo>
                  <a:lnTo>
                    <a:pt x="15335" y="44387"/>
                  </a:lnTo>
                  <a:lnTo>
                    <a:pt x="15899" y="44721"/>
                  </a:lnTo>
                  <a:lnTo>
                    <a:pt x="16489" y="45028"/>
                  </a:lnTo>
                  <a:lnTo>
                    <a:pt x="17079" y="45310"/>
                  </a:lnTo>
                  <a:lnTo>
                    <a:pt x="17669" y="45567"/>
                  </a:lnTo>
                  <a:lnTo>
                    <a:pt x="18284" y="45823"/>
                  </a:lnTo>
                  <a:lnTo>
                    <a:pt x="18899" y="46028"/>
                  </a:lnTo>
                  <a:lnTo>
                    <a:pt x="19540" y="46233"/>
                  </a:lnTo>
                  <a:lnTo>
                    <a:pt x="20182" y="46387"/>
                  </a:lnTo>
                  <a:lnTo>
                    <a:pt x="20823" y="46541"/>
                  </a:lnTo>
                  <a:lnTo>
                    <a:pt x="21489" y="46644"/>
                  </a:lnTo>
                  <a:lnTo>
                    <a:pt x="22156" y="46746"/>
                  </a:lnTo>
                  <a:lnTo>
                    <a:pt x="22823" y="46823"/>
                  </a:lnTo>
                  <a:lnTo>
                    <a:pt x="23489" y="46849"/>
                  </a:lnTo>
                  <a:lnTo>
                    <a:pt x="24182" y="46875"/>
                  </a:lnTo>
                  <a:lnTo>
                    <a:pt x="68543" y="46875"/>
                  </a:lnTo>
                  <a:lnTo>
                    <a:pt x="149881" y="46875"/>
                  </a:lnTo>
                  <a:lnTo>
                    <a:pt x="149881" y="46875"/>
                  </a:lnTo>
                  <a:lnTo>
                    <a:pt x="150291" y="46849"/>
                  </a:lnTo>
                  <a:lnTo>
                    <a:pt x="150702" y="46798"/>
                  </a:lnTo>
                  <a:lnTo>
                    <a:pt x="151086" y="46695"/>
                  </a:lnTo>
                  <a:lnTo>
                    <a:pt x="151445" y="46541"/>
                  </a:lnTo>
                  <a:lnTo>
                    <a:pt x="151804" y="46387"/>
                  </a:lnTo>
                  <a:lnTo>
                    <a:pt x="152137" y="46182"/>
                  </a:lnTo>
                  <a:lnTo>
                    <a:pt x="152445" y="45951"/>
                  </a:lnTo>
                  <a:lnTo>
                    <a:pt x="152727" y="45695"/>
                  </a:lnTo>
                  <a:lnTo>
                    <a:pt x="152984" y="45413"/>
                  </a:lnTo>
                  <a:lnTo>
                    <a:pt x="153214" y="45105"/>
                  </a:lnTo>
                  <a:lnTo>
                    <a:pt x="153420" y="44772"/>
                  </a:lnTo>
                  <a:lnTo>
                    <a:pt x="153599" y="44413"/>
                  </a:lnTo>
                  <a:lnTo>
                    <a:pt x="153727" y="44028"/>
                  </a:lnTo>
                  <a:lnTo>
                    <a:pt x="153830" y="43644"/>
                  </a:lnTo>
                  <a:lnTo>
                    <a:pt x="153881" y="43259"/>
                  </a:lnTo>
                  <a:lnTo>
                    <a:pt x="153907" y="42849"/>
                  </a:lnTo>
                  <a:lnTo>
                    <a:pt x="153907" y="39284"/>
                  </a:lnTo>
                  <a:lnTo>
                    <a:pt x="153907" y="39284"/>
                  </a:lnTo>
                  <a:lnTo>
                    <a:pt x="153881" y="38874"/>
                  </a:lnTo>
                  <a:lnTo>
                    <a:pt x="153830" y="38489"/>
                  </a:lnTo>
                  <a:lnTo>
                    <a:pt x="153727" y="38105"/>
                  </a:lnTo>
                  <a:lnTo>
                    <a:pt x="153599" y="37720"/>
                  </a:lnTo>
                  <a:lnTo>
                    <a:pt x="153420" y="37361"/>
                  </a:lnTo>
                  <a:lnTo>
                    <a:pt x="153214" y="37053"/>
                  </a:lnTo>
                  <a:lnTo>
                    <a:pt x="152984" y="36720"/>
                  </a:lnTo>
                  <a:lnTo>
                    <a:pt x="152727" y="36438"/>
                  </a:lnTo>
                  <a:lnTo>
                    <a:pt x="152445" y="36182"/>
                  </a:lnTo>
                  <a:lnTo>
                    <a:pt x="152137" y="35951"/>
                  </a:lnTo>
                  <a:lnTo>
                    <a:pt x="151804" y="35746"/>
                  </a:lnTo>
                  <a:lnTo>
                    <a:pt x="151445" y="35592"/>
                  </a:lnTo>
                  <a:lnTo>
                    <a:pt x="151086" y="35438"/>
                  </a:lnTo>
                  <a:lnTo>
                    <a:pt x="150702" y="35361"/>
                  </a:lnTo>
                  <a:lnTo>
                    <a:pt x="150291" y="35284"/>
                  </a:lnTo>
                  <a:lnTo>
                    <a:pt x="149881" y="352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8"/>
            <p:cNvSpPr/>
            <p:nvPr/>
          </p:nvSpPr>
          <p:spPr>
            <a:xfrm>
              <a:off x="1283731" y="3406667"/>
              <a:ext cx="774234" cy="641848"/>
            </a:xfrm>
            <a:custGeom>
              <a:avLst/>
              <a:gdLst/>
              <a:ahLst/>
              <a:cxnLst/>
              <a:rect l="l" t="t" r="r" b="b"/>
              <a:pathLst>
                <a:path w="42593" h="35310" extrusionOk="0">
                  <a:moveTo>
                    <a:pt x="9155" y="0"/>
                  </a:moveTo>
                  <a:lnTo>
                    <a:pt x="8462" y="51"/>
                  </a:lnTo>
                  <a:lnTo>
                    <a:pt x="7796" y="154"/>
                  </a:lnTo>
                  <a:lnTo>
                    <a:pt x="7180" y="257"/>
                  </a:lnTo>
                  <a:lnTo>
                    <a:pt x="6565" y="410"/>
                  </a:lnTo>
                  <a:lnTo>
                    <a:pt x="5975" y="616"/>
                  </a:lnTo>
                  <a:lnTo>
                    <a:pt x="5411" y="821"/>
                  </a:lnTo>
                  <a:lnTo>
                    <a:pt x="4872" y="1077"/>
                  </a:lnTo>
                  <a:lnTo>
                    <a:pt x="4359" y="1334"/>
                  </a:lnTo>
                  <a:lnTo>
                    <a:pt x="3847" y="1641"/>
                  </a:lnTo>
                  <a:lnTo>
                    <a:pt x="3385" y="1975"/>
                  </a:lnTo>
                  <a:lnTo>
                    <a:pt x="2949" y="2334"/>
                  </a:lnTo>
                  <a:lnTo>
                    <a:pt x="2539" y="2718"/>
                  </a:lnTo>
                  <a:lnTo>
                    <a:pt x="2180" y="3129"/>
                  </a:lnTo>
                  <a:lnTo>
                    <a:pt x="1821" y="3564"/>
                  </a:lnTo>
                  <a:lnTo>
                    <a:pt x="1488" y="4000"/>
                  </a:lnTo>
                  <a:lnTo>
                    <a:pt x="1205" y="4488"/>
                  </a:lnTo>
                  <a:lnTo>
                    <a:pt x="949" y="4975"/>
                  </a:lnTo>
                  <a:lnTo>
                    <a:pt x="693" y="5513"/>
                  </a:lnTo>
                  <a:lnTo>
                    <a:pt x="513" y="6052"/>
                  </a:lnTo>
                  <a:lnTo>
                    <a:pt x="334" y="6590"/>
                  </a:lnTo>
                  <a:lnTo>
                    <a:pt x="205" y="7180"/>
                  </a:lnTo>
                  <a:lnTo>
                    <a:pt x="103" y="7770"/>
                  </a:lnTo>
                  <a:lnTo>
                    <a:pt x="26" y="8385"/>
                  </a:lnTo>
                  <a:lnTo>
                    <a:pt x="0" y="9001"/>
                  </a:lnTo>
                  <a:lnTo>
                    <a:pt x="0" y="9642"/>
                  </a:lnTo>
                  <a:lnTo>
                    <a:pt x="26" y="10283"/>
                  </a:lnTo>
                  <a:lnTo>
                    <a:pt x="103" y="10949"/>
                  </a:lnTo>
                  <a:lnTo>
                    <a:pt x="205" y="11642"/>
                  </a:lnTo>
                  <a:lnTo>
                    <a:pt x="359" y="12309"/>
                  </a:lnTo>
                  <a:lnTo>
                    <a:pt x="539" y="13027"/>
                  </a:lnTo>
                  <a:lnTo>
                    <a:pt x="744" y="13719"/>
                  </a:lnTo>
                  <a:lnTo>
                    <a:pt x="8052" y="35310"/>
                  </a:lnTo>
                  <a:lnTo>
                    <a:pt x="42592" y="35284"/>
                  </a:lnTo>
                  <a:lnTo>
                    <a:pt x="41208" y="34900"/>
                  </a:lnTo>
                  <a:lnTo>
                    <a:pt x="39849" y="34464"/>
                  </a:lnTo>
                  <a:lnTo>
                    <a:pt x="38515" y="33976"/>
                  </a:lnTo>
                  <a:lnTo>
                    <a:pt x="37182" y="33438"/>
                  </a:lnTo>
                  <a:lnTo>
                    <a:pt x="35900" y="32848"/>
                  </a:lnTo>
                  <a:lnTo>
                    <a:pt x="34618" y="32207"/>
                  </a:lnTo>
                  <a:lnTo>
                    <a:pt x="33387" y="31540"/>
                  </a:lnTo>
                  <a:lnTo>
                    <a:pt x="32182" y="30822"/>
                  </a:lnTo>
                  <a:lnTo>
                    <a:pt x="30976" y="30079"/>
                  </a:lnTo>
                  <a:lnTo>
                    <a:pt x="29822" y="29284"/>
                  </a:lnTo>
                  <a:lnTo>
                    <a:pt x="28694" y="28463"/>
                  </a:lnTo>
                  <a:lnTo>
                    <a:pt x="27617" y="27617"/>
                  </a:lnTo>
                  <a:lnTo>
                    <a:pt x="26540" y="26745"/>
                  </a:lnTo>
                  <a:lnTo>
                    <a:pt x="25514" y="25848"/>
                  </a:lnTo>
                  <a:lnTo>
                    <a:pt x="24514" y="24925"/>
                  </a:lnTo>
                  <a:lnTo>
                    <a:pt x="23566" y="23976"/>
                  </a:lnTo>
                  <a:lnTo>
                    <a:pt x="22643" y="23001"/>
                  </a:lnTo>
                  <a:lnTo>
                    <a:pt x="21745" y="22027"/>
                  </a:lnTo>
                  <a:lnTo>
                    <a:pt x="20899" y="21027"/>
                  </a:lnTo>
                  <a:lnTo>
                    <a:pt x="20104" y="20027"/>
                  </a:lnTo>
                  <a:lnTo>
                    <a:pt x="19335" y="19001"/>
                  </a:lnTo>
                  <a:lnTo>
                    <a:pt x="18591" y="17976"/>
                  </a:lnTo>
                  <a:lnTo>
                    <a:pt x="17924" y="16950"/>
                  </a:lnTo>
                  <a:lnTo>
                    <a:pt x="17258" y="15924"/>
                  </a:lnTo>
                  <a:lnTo>
                    <a:pt x="16668" y="14898"/>
                  </a:lnTo>
                  <a:lnTo>
                    <a:pt x="16129" y="13847"/>
                  </a:lnTo>
                  <a:lnTo>
                    <a:pt x="15617" y="12847"/>
                  </a:lnTo>
                  <a:lnTo>
                    <a:pt x="15155" y="11821"/>
                  </a:lnTo>
                  <a:lnTo>
                    <a:pt x="14745" y="10821"/>
                  </a:lnTo>
                  <a:lnTo>
                    <a:pt x="14386" y="9821"/>
                  </a:lnTo>
                  <a:lnTo>
                    <a:pt x="14078" y="8847"/>
                  </a:lnTo>
                  <a:lnTo>
                    <a:pt x="13822" y="7872"/>
                  </a:lnTo>
                  <a:lnTo>
                    <a:pt x="13693" y="7334"/>
                  </a:lnTo>
                  <a:lnTo>
                    <a:pt x="13642" y="6770"/>
                  </a:lnTo>
                  <a:lnTo>
                    <a:pt x="13616" y="6231"/>
                  </a:lnTo>
                  <a:lnTo>
                    <a:pt x="13616" y="5693"/>
                  </a:lnTo>
                  <a:lnTo>
                    <a:pt x="13668" y="5154"/>
                  </a:lnTo>
                  <a:lnTo>
                    <a:pt x="13770" y="4616"/>
                  </a:lnTo>
                  <a:lnTo>
                    <a:pt x="13898" y="4103"/>
                  </a:lnTo>
                  <a:lnTo>
                    <a:pt x="14078" y="3590"/>
                  </a:lnTo>
                  <a:lnTo>
                    <a:pt x="14283" y="3103"/>
                  </a:lnTo>
                  <a:lnTo>
                    <a:pt x="14514" y="2616"/>
                  </a:lnTo>
                  <a:lnTo>
                    <a:pt x="14796" y="2154"/>
                  </a:lnTo>
                  <a:lnTo>
                    <a:pt x="15104" y="1693"/>
                  </a:lnTo>
                  <a:lnTo>
                    <a:pt x="15437" y="1282"/>
                  </a:lnTo>
                  <a:lnTo>
                    <a:pt x="15822" y="872"/>
                  </a:lnTo>
                  <a:lnTo>
                    <a:pt x="16232" y="487"/>
                  </a:lnTo>
                  <a:lnTo>
                    <a:pt x="16642" y="128"/>
                  </a:lnTo>
                  <a:lnTo>
                    <a:pt x="16847"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8"/>
            <p:cNvSpPr/>
            <p:nvPr/>
          </p:nvSpPr>
          <p:spPr>
            <a:xfrm>
              <a:off x="1283731" y="3406667"/>
              <a:ext cx="774234" cy="641848"/>
            </a:xfrm>
            <a:custGeom>
              <a:avLst/>
              <a:gdLst/>
              <a:ahLst/>
              <a:cxnLst/>
              <a:rect l="l" t="t" r="r" b="b"/>
              <a:pathLst>
                <a:path w="42593" h="35310" fill="none" extrusionOk="0">
                  <a:moveTo>
                    <a:pt x="16847" y="0"/>
                  </a:moveTo>
                  <a:lnTo>
                    <a:pt x="9847" y="0"/>
                  </a:lnTo>
                  <a:lnTo>
                    <a:pt x="9847" y="0"/>
                  </a:lnTo>
                  <a:lnTo>
                    <a:pt x="9155" y="0"/>
                  </a:lnTo>
                  <a:lnTo>
                    <a:pt x="8462" y="51"/>
                  </a:lnTo>
                  <a:lnTo>
                    <a:pt x="7796" y="154"/>
                  </a:lnTo>
                  <a:lnTo>
                    <a:pt x="7180" y="257"/>
                  </a:lnTo>
                  <a:lnTo>
                    <a:pt x="6565" y="410"/>
                  </a:lnTo>
                  <a:lnTo>
                    <a:pt x="5975" y="616"/>
                  </a:lnTo>
                  <a:lnTo>
                    <a:pt x="5411" y="821"/>
                  </a:lnTo>
                  <a:lnTo>
                    <a:pt x="4872" y="1077"/>
                  </a:lnTo>
                  <a:lnTo>
                    <a:pt x="4359" y="1334"/>
                  </a:lnTo>
                  <a:lnTo>
                    <a:pt x="3847" y="1641"/>
                  </a:lnTo>
                  <a:lnTo>
                    <a:pt x="3385" y="1975"/>
                  </a:lnTo>
                  <a:lnTo>
                    <a:pt x="2949" y="2334"/>
                  </a:lnTo>
                  <a:lnTo>
                    <a:pt x="2539" y="2718"/>
                  </a:lnTo>
                  <a:lnTo>
                    <a:pt x="2180" y="3129"/>
                  </a:lnTo>
                  <a:lnTo>
                    <a:pt x="1821" y="3564"/>
                  </a:lnTo>
                  <a:lnTo>
                    <a:pt x="1488" y="4000"/>
                  </a:lnTo>
                  <a:lnTo>
                    <a:pt x="1205" y="4488"/>
                  </a:lnTo>
                  <a:lnTo>
                    <a:pt x="949" y="4975"/>
                  </a:lnTo>
                  <a:lnTo>
                    <a:pt x="693" y="5513"/>
                  </a:lnTo>
                  <a:lnTo>
                    <a:pt x="513" y="6052"/>
                  </a:lnTo>
                  <a:lnTo>
                    <a:pt x="334" y="6590"/>
                  </a:lnTo>
                  <a:lnTo>
                    <a:pt x="205" y="7180"/>
                  </a:lnTo>
                  <a:lnTo>
                    <a:pt x="103" y="7770"/>
                  </a:lnTo>
                  <a:lnTo>
                    <a:pt x="26" y="8385"/>
                  </a:lnTo>
                  <a:lnTo>
                    <a:pt x="0" y="9001"/>
                  </a:lnTo>
                  <a:lnTo>
                    <a:pt x="0" y="9642"/>
                  </a:lnTo>
                  <a:lnTo>
                    <a:pt x="26" y="10283"/>
                  </a:lnTo>
                  <a:lnTo>
                    <a:pt x="103" y="10949"/>
                  </a:lnTo>
                  <a:lnTo>
                    <a:pt x="205" y="11642"/>
                  </a:lnTo>
                  <a:lnTo>
                    <a:pt x="359" y="12309"/>
                  </a:lnTo>
                  <a:lnTo>
                    <a:pt x="539" y="13027"/>
                  </a:lnTo>
                  <a:lnTo>
                    <a:pt x="744" y="13719"/>
                  </a:lnTo>
                  <a:lnTo>
                    <a:pt x="8052" y="35310"/>
                  </a:lnTo>
                  <a:lnTo>
                    <a:pt x="42592" y="35284"/>
                  </a:lnTo>
                  <a:lnTo>
                    <a:pt x="42592" y="35284"/>
                  </a:lnTo>
                  <a:lnTo>
                    <a:pt x="41208" y="34900"/>
                  </a:lnTo>
                  <a:lnTo>
                    <a:pt x="39849" y="34464"/>
                  </a:lnTo>
                  <a:lnTo>
                    <a:pt x="38515" y="33976"/>
                  </a:lnTo>
                  <a:lnTo>
                    <a:pt x="37182" y="33438"/>
                  </a:lnTo>
                  <a:lnTo>
                    <a:pt x="35900" y="32848"/>
                  </a:lnTo>
                  <a:lnTo>
                    <a:pt x="34618" y="32207"/>
                  </a:lnTo>
                  <a:lnTo>
                    <a:pt x="33387" y="31540"/>
                  </a:lnTo>
                  <a:lnTo>
                    <a:pt x="32182" y="30822"/>
                  </a:lnTo>
                  <a:lnTo>
                    <a:pt x="30976" y="30079"/>
                  </a:lnTo>
                  <a:lnTo>
                    <a:pt x="29822" y="29284"/>
                  </a:lnTo>
                  <a:lnTo>
                    <a:pt x="28694" y="28463"/>
                  </a:lnTo>
                  <a:lnTo>
                    <a:pt x="27617" y="27617"/>
                  </a:lnTo>
                  <a:lnTo>
                    <a:pt x="26540" y="26745"/>
                  </a:lnTo>
                  <a:lnTo>
                    <a:pt x="25514" y="25848"/>
                  </a:lnTo>
                  <a:lnTo>
                    <a:pt x="24514" y="24925"/>
                  </a:lnTo>
                  <a:lnTo>
                    <a:pt x="23566" y="23976"/>
                  </a:lnTo>
                  <a:lnTo>
                    <a:pt x="22643" y="23001"/>
                  </a:lnTo>
                  <a:lnTo>
                    <a:pt x="21745" y="22027"/>
                  </a:lnTo>
                  <a:lnTo>
                    <a:pt x="20899" y="21027"/>
                  </a:lnTo>
                  <a:lnTo>
                    <a:pt x="20104" y="20027"/>
                  </a:lnTo>
                  <a:lnTo>
                    <a:pt x="19335" y="19001"/>
                  </a:lnTo>
                  <a:lnTo>
                    <a:pt x="18591" y="17976"/>
                  </a:lnTo>
                  <a:lnTo>
                    <a:pt x="17924" y="16950"/>
                  </a:lnTo>
                  <a:lnTo>
                    <a:pt x="17258" y="15924"/>
                  </a:lnTo>
                  <a:lnTo>
                    <a:pt x="16668" y="14898"/>
                  </a:lnTo>
                  <a:lnTo>
                    <a:pt x="16129" y="13847"/>
                  </a:lnTo>
                  <a:lnTo>
                    <a:pt x="15617" y="12847"/>
                  </a:lnTo>
                  <a:lnTo>
                    <a:pt x="15155" y="11821"/>
                  </a:lnTo>
                  <a:lnTo>
                    <a:pt x="14745" y="10821"/>
                  </a:lnTo>
                  <a:lnTo>
                    <a:pt x="14386" y="9821"/>
                  </a:lnTo>
                  <a:lnTo>
                    <a:pt x="14078" y="8847"/>
                  </a:lnTo>
                  <a:lnTo>
                    <a:pt x="13822" y="7872"/>
                  </a:lnTo>
                  <a:lnTo>
                    <a:pt x="13822" y="7872"/>
                  </a:lnTo>
                  <a:lnTo>
                    <a:pt x="13693" y="7334"/>
                  </a:lnTo>
                  <a:lnTo>
                    <a:pt x="13642" y="6770"/>
                  </a:lnTo>
                  <a:lnTo>
                    <a:pt x="13616" y="6231"/>
                  </a:lnTo>
                  <a:lnTo>
                    <a:pt x="13616" y="5693"/>
                  </a:lnTo>
                  <a:lnTo>
                    <a:pt x="13668" y="5154"/>
                  </a:lnTo>
                  <a:lnTo>
                    <a:pt x="13770" y="4616"/>
                  </a:lnTo>
                  <a:lnTo>
                    <a:pt x="13898" y="4103"/>
                  </a:lnTo>
                  <a:lnTo>
                    <a:pt x="14078" y="3590"/>
                  </a:lnTo>
                  <a:lnTo>
                    <a:pt x="14283" y="3103"/>
                  </a:lnTo>
                  <a:lnTo>
                    <a:pt x="14514" y="2616"/>
                  </a:lnTo>
                  <a:lnTo>
                    <a:pt x="14796" y="2154"/>
                  </a:lnTo>
                  <a:lnTo>
                    <a:pt x="15104" y="1693"/>
                  </a:lnTo>
                  <a:lnTo>
                    <a:pt x="15437" y="1282"/>
                  </a:lnTo>
                  <a:lnTo>
                    <a:pt x="15822" y="872"/>
                  </a:lnTo>
                  <a:lnTo>
                    <a:pt x="16232" y="487"/>
                  </a:lnTo>
                  <a:lnTo>
                    <a:pt x="16642" y="128"/>
                  </a:lnTo>
                  <a:lnTo>
                    <a:pt x="16642" y="128"/>
                  </a:lnTo>
                  <a:lnTo>
                    <a:pt x="168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8"/>
            <p:cNvSpPr/>
            <p:nvPr/>
          </p:nvSpPr>
          <p:spPr>
            <a:xfrm>
              <a:off x="3835234" y="4047569"/>
              <a:ext cx="73201" cy="211168"/>
            </a:xfrm>
            <a:custGeom>
              <a:avLst/>
              <a:gdLst/>
              <a:ahLst/>
              <a:cxnLst/>
              <a:rect l="l" t="t" r="r" b="b"/>
              <a:pathLst>
                <a:path w="4027" h="11617" extrusionOk="0">
                  <a:moveTo>
                    <a:pt x="1" y="1"/>
                  </a:moveTo>
                  <a:lnTo>
                    <a:pt x="411" y="26"/>
                  </a:lnTo>
                  <a:lnTo>
                    <a:pt x="822" y="103"/>
                  </a:lnTo>
                  <a:lnTo>
                    <a:pt x="1206" y="180"/>
                  </a:lnTo>
                  <a:lnTo>
                    <a:pt x="1565" y="334"/>
                  </a:lnTo>
                  <a:lnTo>
                    <a:pt x="1924" y="488"/>
                  </a:lnTo>
                  <a:lnTo>
                    <a:pt x="2257" y="693"/>
                  </a:lnTo>
                  <a:lnTo>
                    <a:pt x="2565" y="924"/>
                  </a:lnTo>
                  <a:lnTo>
                    <a:pt x="2847" y="1180"/>
                  </a:lnTo>
                  <a:lnTo>
                    <a:pt x="3104" y="1462"/>
                  </a:lnTo>
                  <a:lnTo>
                    <a:pt x="3334" y="1795"/>
                  </a:lnTo>
                  <a:lnTo>
                    <a:pt x="3540" y="2103"/>
                  </a:lnTo>
                  <a:lnTo>
                    <a:pt x="3719" y="2462"/>
                  </a:lnTo>
                  <a:lnTo>
                    <a:pt x="3847" y="2847"/>
                  </a:lnTo>
                  <a:lnTo>
                    <a:pt x="3950" y="3231"/>
                  </a:lnTo>
                  <a:lnTo>
                    <a:pt x="4001" y="3616"/>
                  </a:lnTo>
                  <a:lnTo>
                    <a:pt x="4027" y="4026"/>
                  </a:lnTo>
                  <a:lnTo>
                    <a:pt x="4027" y="770"/>
                  </a:lnTo>
                  <a:lnTo>
                    <a:pt x="4027" y="616"/>
                  </a:lnTo>
                  <a:lnTo>
                    <a:pt x="3976" y="462"/>
                  </a:lnTo>
                  <a:lnTo>
                    <a:pt x="3899" y="334"/>
                  </a:lnTo>
                  <a:lnTo>
                    <a:pt x="3822" y="231"/>
                  </a:lnTo>
                  <a:lnTo>
                    <a:pt x="3693" y="129"/>
                  </a:lnTo>
                  <a:lnTo>
                    <a:pt x="3565" y="77"/>
                  </a:lnTo>
                  <a:lnTo>
                    <a:pt x="3437" y="26"/>
                  </a:lnTo>
                  <a:lnTo>
                    <a:pt x="3283" y="1"/>
                  </a:lnTo>
                  <a:close/>
                  <a:moveTo>
                    <a:pt x="4027" y="7591"/>
                  </a:moveTo>
                  <a:lnTo>
                    <a:pt x="4001" y="8001"/>
                  </a:lnTo>
                  <a:lnTo>
                    <a:pt x="3950" y="8386"/>
                  </a:lnTo>
                  <a:lnTo>
                    <a:pt x="3847" y="8770"/>
                  </a:lnTo>
                  <a:lnTo>
                    <a:pt x="3719" y="9155"/>
                  </a:lnTo>
                  <a:lnTo>
                    <a:pt x="3540" y="9514"/>
                  </a:lnTo>
                  <a:lnTo>
                    <a:pt x="3334" y="9847"/>
                  </a:lnTo>
                  <a:lnTo>
                    <a:pt x="3104" y="10155"/>
                  </a:lnTo>
                  <a:lnTo>
                    <a:pt x="2847" y="10437"/>
                  </a:lnTo>
                  <a:lnTo>
                    <a:pt x="2565" y="10693"/>
                  </a:lnTo>
                  <a:lnTo>
                    <a:pt x="2257" y="10924"/>
                  </a:lnTo>
                  <a:lnTo>
                    <a:pt x="1924" y="11129"/>
                  </a:lnTo>
                  <a:lnTo>
                    <a:pt x="1565" y="11283"/>
                  </a:lnTo>
                  <a:lnTo>
                    <a:pt x="1206" y="11437"/>
                  </a:lnTo>
                  <a:lnTo>
                    <a:pt x="822" y="11540"/>
                  </a:lnTo>
                  <a:lnTo>
                    <a:pt x="411" y="11591"/>
                  </a:lnTo>
                  <a:lnTo>
                    <a:pt x="1" y="11617"/>
                  </a:lnTo>
                  <a:lnTo>
                    <a:pt x="3283" y="11617"/>
                  </a:lnTo>
                  <a:lnTo>
                    <a:pt x="3437" y="11591"/>
                  </a:lnTo>
                  <a:lnTo>
                    <a:pt x="3565" y="11540"/>
                  </a:lnTo>
                  <a:lnTo>
                    <a:pt x="3693" y="11488"/>
                  </a:lnTo>
                  <a:lnTo>
                    <a:pt x="3822" y="11386"/>
                  </a:lnTo>
                  <a:lnTo>
                    <a:pt x="3899" y="11283"/>
                  </a:lnTo>
                  <a:lnTo>
                    <a:pt x="3976" y="11155"/>
                  </a:lnTo>
                  <a:lnTo>
                    <a:pt x="4027" y="11001"/>
                  </a:lnTo>
                  <a:lnTo>
                    <a:pt x="4027" y="10847"/>
                  </a:lnTo>
                  <a:lnTo>
                    <a:pt x="4027" y="75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8"/>
            <p:cNvSpPr/>
            <p:nvPr/>
          </p:nvSpPr>
          <p:spPr>
            <a:xfrm>
              <a:off x="3817056" y="4047569"/>
              <a:ext cx="91378" cy="211168"/>
            </a:xfrm>
            <a:custGeom>
              <a:avLst/>
              <a:gdLst/>
              <a:ahLst/>
              <a:cxnLst/>
              <a:rect l="l" t="t" r="r" b="b"/>
              <a:pathLst>
                <a:path w="5027" h="11617" fill="none" extrusionOk="0">
                  <a:moveTo>
                    <a:pt x="4283" y="1"/>
                  </a:moveTo>
                  <a:lnTo>
                    <a:pt x="1" y="1"/>
                  </a:lnTo>
                  <a:lnTo>
                    <a:pt x="1" y="1"/>
                  </a:lnTo>
                  <a:lnTo>
                    <a:pt x="1001" y="1"/>
                  </a:lnTo>
                  <a:lnTo>
                    <a:pt x="1001" y="1"/>
                  </a:lnTo>
                  <a:lnTo>
                    <a:pt x="1411" y="26"/>
                  </a:lnTo>
                  <a:lnTo>
                    <a:pt x="1822" y="103"/>
                  </a:lnTo>
                  <a:lnTo>
                    <a:pt x="2206" y="180"/>
                  </a:lnTo>
                  <a:lnTo>
                    <a:pt x="2565" y="334"/>
                  </a:lnTo>
                  <a:lnTo>
                    <a:pt x="2924" y="488"/>
                  </a:lnTo>
                  <a:lnTo>
                    <a:pt x="3257" y="693"/>
                  </a:lnTo>
                  <a:lnTo>
                    <a:pt x="3565" y="924"/>
                  </a:lnTo>
                  <a:lnTo>
                    <a:pt x="3847" y="1180"/>
                  </a:lnTo>
                  <a:lnTo>
                    <a:pt x="4104" y="1462"/>
                  </a:lnTo>
                  <a:lnTo>
                    <a:pt x="4334" y="1795"/>
                  </a:lnTo>
                  <a:lnTo>
                    <a:pt x="4540" y="2103"/>
                  </a:lnTo>
                  <a:lnTo>
                    <a:pt x="4719" y="2462"/>
                  </a:lnTo>
                  <a:lnTo>
                    <a:pt x="4847" y="2847"/>
                  </a:lnTo>
                  <a:lnTo>
                    <a:pt x="4950" y="3231"/>
                  </a:lnTo>
                  <a:lnTo>
                    <a:pt x="5001" y="3616"/>
                  </a:lnTo>
                  <a:lnTo>
                    <a:pt x="5027" y="4026"/>
                  </a:lnTo>
                  <a:lnTo>
                    <a:pt x="5027" y="7591"/>
                  </a:lnTo>
                  <a:lnTo>
                    <a:pt x="5027" y="7591"/>
                  </a:lnTo>
                  <a:lnTo>
                    <a:pt x="5001" y="8001"/>
                  </a:lnTo>
                  <a:lnTo>
                    <a:pt x="4950" y="8386"/>
                  </a:lnTo>
                  <a:lnTo>
                    <a:pt x="4847" y="8770"/>
                  </a:lnTo>
                  <a:lnTo>
                    <a:pt x="4719" y="9155"/>
                  </a:lnTo>
                  <a:lnTo>
                    <a:pt x="4540" y="9514"/>
                  </a:lnTo>
                  <a:lnTo>
                    <a:pt x="4334" y="9847"/>
                  </a:lnTo>
                  <a:lnTo>
                    <a:pt x="4104" y="10155"/>
                  </a:lnTo>
                  <a:lnTo>
                    <a:pt x="3847" y="10437"/>
                  </a:lnTo>
                  <a:lnTo>
                    <a:pt x="3565" y="10693"/>
                  </a:lnTo>
                  <a:lnTo>
                    <a:pt x="3257" y="10924"/>
                  </a:lnTo>
                  <a:lnTo>
                    <a:pt x="2924" y="11129"/>
                  </a:lnTo>
                  <a:lnTo>
                    <a:pt x="2565" y="11283"/>
                  </a:lnTo>
                  <a:lnTo>
                    <a:pt x="2206" y="11437"/>
                  </a:lnTo>
                  <a:lnTo>
                    <a:pt x="1822" y="11540"/>
                  </a:lnTo>
                  <a:lnTo>
                    <a:pt x="1411" y="11591"/>
                  </a:lnTo>
                  <a:lnTo>
                    <a:pt x="1001" y="11617"/>
                  </a:lnTo>
                  <a:lnTo>
                    <a:pt x="4283" y="11617"/>
                  </a:lnTo>
                  <a:lnTo>
                    <a:pt x="4283" y="11617"/>
                  </a:lnTo>
                  <a:lnTo>
                    <a:pt x="4437" y="11591"/>
                  </a:lnTo>
                  <a:lnTo>
                    <a:pt x="4565" y="11540"/>
                  </a:lnTo>
                  <a:lnTo>
                    <a:pt x="4693" y="11488"/>
                  </a:lnTo>
                  <a:lnTo>
                    <a:pt x="4822" y="11386"/>
                  </a:lnTo>
                  <a:lnTo>
                    <a:pt x="4899" y="11283"/>
                  </a:lnTo>
                  <a:lnTo>
                    <a:pt x="4976" y="11155"/>
                  </a:lnTo>
                  <a:lnTo>
                    <a:pt x="5027" y="11001"/>
                  </a:lnTo>
                  <a:lnTo>
                    <a:pt x="5027" y="10847"/>
                  </a:lnTo>
                  <a:lnTo>
                    <a:pt x="5027" y="770"/>
                  </a:lnTo>
                  <a:lnTo>
                    <a:pt x="5027" y="770"/>
                  </a:lnTo>
                  <a:lnTo>
                    <a:pt x="5027" y="616"/>
                  </a:lnTo>
                  <a:lnTo>
                    <a:pt x="4976" y="462"/>
                  </a:lnTo>
                  <a:lnTo>
                    <a:pt x="4899" y="334"/>
                  </a:lnTo>
                  <a:lnTo>
                    <a:pt x="4822" y="231"/>
                  </a:lnTo>
                  <a:lnTo>
                    <a:pt x="4693" y="129"/>
                  </a:lnTo>
                  <a:lnTo>
                    <a:pt x="4565" y="77"/>
                  </a:lnTo>
                  <a:lnTo>
                    <a:pt x="4437" y="26"/>
                  </a:lnTo>
                  <a:lnTo>
                    <a:pt x="42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8"/>
            <p:cNvSpPr/>
            <p:nvPr/>
          </p:nvSpPr>
          <p:spPr>
            <a:xfrm>
              <a:off x="2879697" y="4047569"/>
              <a:ext cx="1028737" cy="211168"/>
            </a:xfrm>
            <a:custGeom>
              <a:avLst/>
              <a:gdLst/>
              <a:ahLst/>
              <a:cxnLst/>
              <a:rect l="l" t="t" r="r" b="b"/>
              <a:pathLst>
                <a:path w="56594" h="11617" extrusionOk="0">
                  <a:moveTo>
                    <a:pt x="770" y="1"/>
                  </a:moveTo>
                  <a:lnTo>
                    <a:pt x="616" y="26"/>
                  </a:lnTo>
                  <a:lnTo>
                    <a:pt x="463" y="77"/>
                  </a:lnTo>
                  <a:lnTo>
                    <a:pt x="334" y="129"/>
                  </a:lnTo>
                  <a:lnTo>
                    <a:pt x="232" y="231"/>
                  </a:lnTo>
                  <a:lnTo>
                    <a:pt x="129" y="334"/>
                  </a:lnTo>
                  <a:lnTo>
                    <a:pt x="78" y="462"/>
                  </a:lnTo>
                  <a:lnTo>
                    <a:pt x="27" y="616"/>
                  </a:lnTo>
                  <a:lnTo>
                    <a:pt x="1" y="770"/>
                  </a:lnTo>
                  <a:lnTo>
                    <a:pt x="1" y="10847"/>
                  </a:lnTo>
                  <a:lnTo>
                    <a:pt x="27" y="11001"/>
                  </a:lnTo>
                  <a:lnTo>
                    <a:pt x="78" y="11155"/>
                  </a:lnTo>
                  <a:lnTo>
                    <a:pt x="129" y="11283"/>
                  </a:lnTo>
                  <a:lnTo>
                    <a:pt x="232" y="11386"/>
                  </a:lnTo>
                  <a:lnTo>
                    <a:pt x="334" y="11488"/>
                  </a:lnTo>
                  <a:lnTo>
                    <a:pt x="463" y="11540"/>
                  </a:lnTo>
                  <a:lnTo>
                    <a:pt x="616" y="11591"/>
                  </a:lnTo>
                  <a:lnTo>
                    <a:pt x="770" y="11617"/>
                  </a:lnTo>
                  <a:lnTo>
                    <a:pt x="43414" y="11617"/>
                  </a:lnTo>
                  <a:lnTo>
                    <a:pt x="42875" y="1"/>
                  </a:lnTo>
                  <a:lnTo>
                    <a:pt x="30746" y="1"/>
                  </a:lnTo>
                  <a:lnTo>
                    <a:pt x="30567" y="52"/>
                  </a:lnTo>
                  <a:lnTo>
                    <a:pt x="30413" y="77"/>
                  </a:lnTo>
                  <a:lnTo>
                    <a:pt x="30259" y="52"/>
                  </a:lnTo>
                  <a:lnTo>
                    <a:pt x="30105" y="1"/>
                  </a:lnTo>
                  <a:lnTo>
                    <a:pt x="25233" y="1"/>
                  </a:lnTo>
                  <a:lnTo>
                    <a:pt x="25054" y="52"/>
                  </a:lnTo>
                  <a:lnTo>
                    <a:pt x="24848" y="77"/>
                  </a:lnTo>
                  <a:lnTo>
                    <a:pt x="23438" y="52"/>
                  </a:lnTo>
                  <a:lnTo>
                    <a:pt x="22156" y="1"/>
                  </a:lnTo>
                  <a:lnTo>
                    <a:pt x="13976" y="1"/>
                  </a:lnTo>
                  <a:lnTo>
                    <a:pt x="13489" y="77"/>
                  </a:lnTo>
                  <a:lnTo>
                    <a:pt x="12668" y="77"/>
                  </a:lnTo>
                  <a:lnTo>
                    <a:pt x="12309" y="52"/>
                  </a:lnTo>
                  <a:lnTo>
                    <a:pt x="12053" y="1"/>
                  </a:lnTo>
                  <a:close/>
                  <a:moveTo>
                    <a:pt x="51568" y="1"/>
                  </a:moveTo>
                  <a:lnTo>
                    <a:pt x="51183" y="3129"/>
                  </a:lnTo>
                  <a:lnTo>
                    <a:pt x="50799" y="6129"/>
                  </a:lnTo>
                  <a:lnTo>
                    <a:pt x="50388" y="8950"/>
                  </a:lnTo>
                  <a:lnTo>
                    <a:pt x="50004" y="11617"/>
                  </a:lnTo>
                  <a:lnTo>
                    <a:pt x="52568" y="11617"/>
                  </a:lnTo>
                  <a:lnTo>
                    <a:pt x="52978" y="11591"/>
                  </a:lnTo>
                  <a:lnTo>
                    <a:pt x="53389" y="11540"/>
                  </a:lnTo>
                  <a:lnTo>
                    <a:pt x="53773" y="11437"/>
                  </a:lnTo>
                  <a:lnTo>
                    <a:pt x="54132" y="11283"/>
                  </a:lnTo>
                  <a:lnTo>
                    <a:pt x="54491" y="11129"/>
                  </a:lnTo>
                  <a:lnTo>
                    <a:pt x="54824" y="10924"/>
                  </a:lnTo>
                  <a:lnTo>
                    <a:pt x="55132" y="10693"/>
                  </a:lnTo>
                  <a:lnTo>
                    <a:pt x="55414" y="10437"/>
                  </a:lnTo>
                  <a:lnTo>
                    <a:pt x="55671" y="10155"/>
                  </a:lnTo>
                  <a:lnTo>
                    <a:pt x="55901" y="9847"/>
                  </a:lnTo>
                  <a:lnTo>
                    <a:pt x="56107" y="9514"/>
                  </a:lnTo>
                  <a:lnTo>
                    <a:pt x="56286" y="9155"/>
                  </a:lnTo>
                  <a:lnTo>
                    <a:pt x="56414" y="8770"/>
                  </a:lnTo>
                  <a:lnTo>
                    <a:pt x="56517" y="8386"/>
                  </a:lnTo>
                  <a:lnTo>
                    <a:pt x="56568" y="8001"/>
                  </a:lnTo>
                  <a:lnTo>
                    <a:pt x="56594" y="7591"/>
                  </a:lnTo>
                  <a:lnTo>
                    <a:pt x="56594" y="4026"/>
                  </a:lnTo>
                  <a:lnTo>
                    <a:pt x="56568" y="3616"/>
                  </a:lnTo>
                  <a:lnTo>
                    <a:pt x="56517" y="3231"/>
                  </a:lnTo>
                  <a:lnTo>
                    <a:pt x="56414" y="2847"/>
                  </a:lnTo>
                  <a:lnTo>
                    <a:pt x="56286" y="2462"/>
                  </a:lnTo>
                  <a:lnTo>
                    <a:pt x="56107" y="2103"/>
                  </a:lnTo>
                  <a:lnTo>
                    <a:pt x="55901" y="1795"/>
                  </a:lnTo>
                  <a:lnTo>
                    <a:pt x="55671" y="1462"/>
                  </a:lnTo>
                  <a:lnTo>
                    <a:pt x="55414" y="1180"/>
                  </a:lnTo>
                  <a:lnTo>
                    <a:pt x="55132" y="924"/>
                  </a:lnTo>
                  <a:lnTo>
                    <a:pt x="54824" y="693"/>
                  </a:lnTo>
                  <a:lnTo>
                    <a:pt x="54491" y="488"/>
                  </a:lnTo>
                  <a:lnTo>
                    <a:pt x="54132" y="334"/>
                  </a:lnTo>
                  <a:lnTo>
                    <a:pt x="53773" y="180"/>
                  </a:lnTo>
                  <a:lnTo>
                    <a:pt x="53389" y="103"/>
                  </a:lnTo>
                  <a:lnTo>
                    <a:pt x="52978" y="26"/>
                  </a:lnTo>
                  <a:lnTo>
                    <a:pt x="525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8"/>
            <p:cNvSpPr/>
            <p:nvPr/>
          </p:nvSpPr>
          <p:spPr>
            <a:xfrm>
              <a:off x="2879697" y="4047569"/>
              <a:ext cx="789158" cy="211168"/>
            </a:xfrm>
            <a:custGeom>
              <a:avLst/>
              <a:gdLst/>
              <a:ahLst/>
              <a:cxnLst/>
              <a:rect l="l" t="t" r="r" b="b"/>
              <a:pathLst>
                <a:path w="43414" h="11617" fill="none" extrusionOk="0">
                  <a:moveTo>
                    <a:pt x="42875" y="1"/>
                  </a:moveTo>
                  <a:lnTo>
                    <a:pt x="30746" y="1"/>
                  </a:lnTo>
                  <a:lnTo>
                    <a:pt x="30746" y="1"/>
                  </a:lnTo>
                  <a:lnTo>
                    <a:pt x="30567" y="52"/>
                  </a:lnTo>
                  <a:lnTo>
                    <a:pt x="30413" y="77"/>
                  </a:lnTo>
                  <a:lnTo>
                    <a:pt x="30413" y="77"/>
                  </a:lnTo>
                  <a:lnTo>
                    <a:pt x="30259" y="52"/>
                  </a:lnTo>
                  <a:lnTo>
                    <a:pt x="30105" y="1"/>
                  </a:lnTo>
                  <a:lnTo>
                    <a:pt x="25233" y="1"/>
                  </a:lnTo>
                  <a:lnTo>
                    <a:pt x="25233" y="1"/>
                  </a:lnTo>
                  <a:lnTo>
                    <a:pt x="25054" y="52"/>
                  </a:lnTo>
                  <a:lnTo>
                    <a:pt x="24848" y="77"/>
                  </a:lnTo>
                  <a:lnTo>
                    <a:pt x="24848" y="77"/>
                  </a:lnTo>
                  <a:lnTo>
                    <a:pt x="23438" y="52"/>
                  </a:lnTo>
                  <a:lnTo>
                    <a:pt x="22156" y="1"/>
                  </a:lnTo>
                  <a:lnTo>
                    <a:pt x="13976" y="1"/>
                  </a:lnTo>
                  <a:lnTo>
                    <a:pt x="13976" y="1"/>
                  </a:lnTo>
                  <a:lnTo>
                    <a:pt x="13489" y="77"/>
                  </a:lnTo>
                  <a:lnTo>
                    <a:pt x="12976" y="77"/>
                  </a:lnTo>
                  <a:lnTo>
                    <a:pt x="12976" y="77"/>
                  </a:lnTo>
                  <a:lnTo>
                    <a:pt x="12668" y="77"/>
                  </a:lnTo>
                  <a:lnTo>
                    <a:pt x="12309" y="52"/>
                  </a:lnTo>
                  <a:lnTo>
                    <a:pt x="12309" y="52"/>
                  </a:lnTo>
                  <a:lnTo>
                    <a:pt x="12053" y="1"/>
                  </a:lnTo>
                  <a:lnTo>
                    <a:pt x="770" y="1"/>
                  </a:lnTo>
                  <a:lnTo>
                    <a:pt x="770" y="1"/>
                  </a:lnTo>
                  <a:lnTo>
                    <a:pt x="616" y="26"/>
                  </a:lnTo>
                  <a:lnTo>
                    <a:pt x="463" y="77"/>
                  </a:lnTo>
                  <a:lnTo>
                    <a:pt x="334" y="129"/>
                  </a:lnTo>
                  <a:lnTo>
                    <a:pt x="232" y="231"/>
                  </a:lnTo>
                  <a:lnTo>
                    <a:pt x="129" y="334"/>
                  </a:lnTo>
                  <a:lnTo>
                    <a:pt x="78" y="462"/>
                  </a:lnTo>
                  <a:lnTo>
                    <a:pt x="27" y="616"/>
                  </a:lnTo>
                  <a:lnTo>
                    <a:pt x="1" y="770"/>
                  </a:lnTo>
                  <a:lnTo>
                    <a:pt x="1" y="10847"/>
                  </a:lnTo>
                  <a:lnTo>
                    <a:pt x="1" y="10847"/>
                  </a:lnTo>
                  <a:lnTo>
                    <a:pt x="27" y="11001"/>
                  </a:lnTo>
                  <a:lnTo>
                    <a:pt x="78" y="11155"/>
                  </a:lnTo>
                  <a:lnTo>
                    <a:pt x="129" y="11283"/>
                  </a:lnTo>
                  <a:lnTo>
                    <a:pt x="232" y="11386"/>
                  </a:lnTo>
                  <a:lnTo>
                    <a:pt x="334" y="11488"/>
                  </a:lnTo>
                  <a:lnTo>
                    <a:pt x="463" y="11540"/>
                  </a:lnTo>
                  <a:lnTo>
                    <a:pt x="616" y="11591"/>
                  </a:lnTo>
                  <a:lnTo>
                    <a:pt x="770" y="11617"/>
                  </a:lnTo>
                  <a:lnTo>
                    <a:pt x="43414" y="11617"/>
                  </a:lnTo>
                  <a:lnTo>
                    <a:pt x="43414" y="11617"/>
                  </a:lnTo>
                  <a:lnTo>
                    <a:pt x="428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8"/>
            <p:cNvSpPr/>
            <p:nvPr/>
          </p:nvSpPr>
          <p:spPr>
            <a:xfrm>
              <a:off x="3788627" y="4047569"/>
              <a:ext cx="119808" cy="211168"/>
            </a:xfrm>
            <a:custGeom>
              <a:avLst/>
              <a:gdLst/>
              <a:ahLst/>
              <a:cxnLst/>
              <a:rect l="l" t="t" r="r" b="b"/>
              <a:pathLst>
                <a:path w="6591" h="11617" fill="none" extrusionOk="0">
                  <a:moveTo>
                    <a:pt x="2565" y="1"/>
                  </a:moveTo>
                  <a:lnTo>
                    <a:pt x="1565" y="1"/>
                  </a:lnTo>
                  <a:lnTo>
                    <a:pt x="1565" y="1"/>
                  </a:lnTo>
                  <a:lnTo>
                    <a:pt x="1180" y="3129"/>
                  </a:lnTo>
                  <a:lnTo>
                    <a:pt x="796" y="6129"/>
                  </a:lnTo>
                  <a:lnTo>
                    <a:pt x="385" y="8950"/>
                  </a:lnTo>
                  <a:lnTo>
                    <a:pt x="1" y="11617"/>
                  </a:lnTo>
                  <a:lnTo>
                    <a:pt x="2565" y="11617"/>
                  </a:lnTo>
                  <a:lnTo>
                    <a:pt x="2565" y="11617"/>
                  </a:lnTo>
                  <a:lnTo>
                    <a:pt x="2975" y="11591"/>
                  </a:lnTo>
                  <a:lnTo>
                    <a:pt x="3386" y="11540"/>
                  </a:lnTo>
                  <a:lnTo>
                    <a:pt x="3770" y="11437"/>
                  </a:lnTo>
                  <a:lnTo>
                    <a:pt x="4129" y="11283"/>
                  </a:lnTo>
                  <a:lnTo>
                    <a:pt x="4488" y="11129"/>
                  </a:lnTo>
                  <a:lnTo>
                    <a:pt x="4821" y="10924"/>
                  </a:lnTo>
                  <a:lnTo>
                    <a:pt x="5129" y="10693"/>
                  </a:lnTo>
                  <a:lnTo>
                    <a:pt x="5411" y="10437"/>
                  </a:lnTo>
                  <a:lnTo>
                    <a:pt x="5668" y="10155"/>
                  </a:lnTo>
                  <a:lnTo>
                    <a:pt x="5898" y="9847"/>
                  </a:lnTo>
                  <a:lnTo>
                    <a:pt x="6104" y="9514"/>
                  </a:lnTo>
                  <a:lnTo>
                    <a:pt x="6283" y="9155"/>
                  </a:lnTo>
                  <a:lnTo>
                    <a:pt x="6411" y="8770"/>
                  </a:lnTo>
                  <a:lnTo>
                    <a:pt x="6514" y="8386"/>
                  </a:lnTo>
                  <a:lnTo>
                    <a:pt x="6565" y="8001"/>
                  </a:lnTo>
                  <a:lnTo>
                    <a:pt x="6591" y="7591"/>
                  </a:lnTo>
                  <a:lnTo>
                    <a:pt x="6591" y="4026"/>
                  </a:lnTo>
                  <a:lnTo>
                    <a:pt x="6591" y="4026"/>
                  </a:lnTo>
                  <a:lnTo>
                    <a:pt x="6565" y="3616"/>
                  </a:lnTo>
                  <a:lnTo>
                    <a:pt x="6514" y="3231"/>
                  </a:lnTo>
                  <a:lnTo>
                    <a:pt x="6411" y="2847"/>
                  </a:lnTo>
                  <a:lnTo>
                    <a:pt x="6283" y="2462"/>
                  </a:lnTo>
                  <a:lnTo>
                    <a:pt x="6104" y="2103"/>
                  </a:lnTo>
                  <a:lnTo>
                    <a:pt x="5898" y="1795"/>
                  </a:lnTo>
                  <a:lnTo>
                    <a:pt x="5668" y="1462"/>
                  </a:lnTo>
                  <a:lnTo>
                    <a:pt x="5411" y="1180"/>
                  </a:lnTo>
                  <a:lnTo>
                    <a:pt x="5129" y="924"/>
                  </a:lnTo>
                  <a:lnTo>
                    <a:pt x="4821" y="693"/>
                  </a:lnTo>
                  <a:lnTo>
                    <a:pt x="4488" y="488"/>
                  </a:lnTo>
                  <a:lnTo>
                    <a:pt x="4129" y="334"/>
                  </a:lnTo>
                  <a:lnTo>
                    <a:pt x="3770" y="180"/>
                  </a:lnTo>
                  <a:lnTo>
                    <a:pt x="3386" y="103"/>
                  </a:lnTo>
                  <a:lnTo>
                    <a:pt x="2975" y="26"/>
                  </a:lnTo>
                  <a:lnTo>
                    <a:pt x="25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8"/>
            <p:cNvSpPr/>
            <p:nvPr/>
          </p:nvSpPr>
          <p:spPr>
            <a:xfrm>
              <a:off x="2952880" y="4258719"/>
              <a:ext cx="75528" cy="193463"/>
            </a:xfrm>
            <a:custGeom>
              <a:avLst/>
              <a:gdLst/>
              <a:ahLst/>
              <a:cxnLst/>
              <a:rect l="l" t="t" r="r" b="b"/>
              <a:pathLst>
                <a:path w="4155" h="10643" extrusionOk="0">
                  <a:moveTo>
                    <a:pt x="1" y="1"/>
                  </a:moveTo>
                  <a:lnTo>
                    <a:pt x="1" y="10642"/>
                  </a:lnTo>
                  <a:lnTo>
                    <a:pt x="2565" y="10642"/>
                  </a:lnTo>
                  <a:lnTo>
                    <a:pt x="4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8"/>
            <p:cNvSpPr/>
            <p:nvPr/>
          </p:nvSpPr>
          <p:spPr>
            <a:xfrm>
              <a:off x="3760197" y="4258719"/>
              <a:ext cx="75055" cy="193463"/>
            </a:xfrm>
            <a:custGeom>
              <a:avLst/>
              <a:gdLst/>
              <a:ahLst/>
              <a:cxnLst/>
              <a:rect l="l" t="t" r="r" b="b"/>
              <a:pathLst>
                <a:path w="4129" h="10643" extrusionOk="0">
                  <a:moveTo>
                    <a:pt x="1" y="1"/>
                  </a:moveTo>
                  <a:lnTo>
                    <a:pt x="1590" y="10642"/>
                  </a:lnTo>
                  <a:lnTo>
                    <a:pt x="4129" y="10642"/>
                  </a:lnTo>
                  <a:lnTo>
                    <a:pt x="4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8"/>
            <p:cNvSpPr/>
            <p:nvPr/>
          </p:nvSpPr>
          <p:spPr>
            <a:xfrm>
              <a:off x="1605818" y="4258719"/>
              <a:ext cx="75528" cy="193463"/>
            </a:xfrm>
            <a:custGeom>
              <a:avLst/>
              <a:gdLst/>
              <a:ahLst/>
              <a:cxnLst/>
              <a:rect l="l" t="t" r="r" b="b"/>
              <a:pathLst>
                <a:path w="4155" h="10643" extrusionOk="0">
                  <a:moveTo>
                    <a:pt x="0" y="1"/>
                  </a:moveTo>
                  <a:lnTo>
                    <a:pt x="0" y="10642"/>
                  </a:lnTo>
                  <a:lnTo>
                    <a:pt x="2564" y="10642"/>
                  </a:lnTo>
                  <a:lnTo>
                    <a:pt x="4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8"/>
            <p:cNvSpPr/>
            <p:nvPr/>
          </p:nvSpPr>
          <p:spPr>
            <a:xfrm>
              <a:off x="2413117" y="4258719"/>
              <a:ext cx="75073" cy="193463"/>
            </a:xfrm>
            <a:custGeom>
              <a:avLst/>
              <a:gdLst/>
              <a:ahLst/>
              <a:cxnLst/>
              <a:rect l="l" t="t" r="r" b="b"/>
              <a:pathLst>
                <a:path w="4130" h="10643" extrusionOk="0">
                  <a:moveTo>
                    <a:pt x="1" y="1"/>
                  </a:moveTo>
                  <a:lnTo>
                    <a:pt x="1591" y="10642"/>
                  </a:lnTo>
                  <a:lnTo>
                    <a:pt x="4129" y="10642"/>
                  </a:lnTo>
                  <a:lnTo>
                    <a:pt x="4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8"/>
            <p:cNvSpPr/>
            <p:nvPr/>
          </p:nvSpPr>
          <p:spPr>
            <a:xfrm>
              <a:off x="1744240" y="3063603"/>
              <a:ext cx="97450" cy="106756"/>
            </a:xfrm>
            <a:custGeom>
              <a:avLst/>
              <a:gdLst/>
              <a:ahLst/>
              <a:cxnLst/>
              <a:rect l="l" t="t" r="r" b="b"/>
              <a:pathLst>
                <a:path w="5361" h="5873" extrusionOk="0">
                  <a:moveTo>
                    <a:pt x="2232" y="0"/>
                  </a:moveTo>
                  <a:lnTo>
                    <a:pt x="1" y="2693"/>
                  </a:lnTo>
                  <a:lnTo>
                    <a:pt x="2924" y="5872"/>
                  </a:lnTo>
                  <a:lnTo>
                    <a:pt x="3386" y="5719"/>
                  </a:lnTo>
                  <a:lnTo>
                    <a:pt x="3822" y="5565"/>
                  </a:lnTo>
                  <a:lnTo>
                    <a:pt x="4309" y="5360"/>
                  </a:lnTo>
                  <a:lnTo>
                    <a:pt x="4796" y="5129"/>
                  </a:lnTo>
                  <a:lnTo>
                    <a:pt x="4976" y="5001"/>
                  </a:lnTo>
                  <a:lnTo>
                    <a:pt x="5155" y="4872"/>
                  </a:lnTo>
                  <a:lnTo>
                    <a:pt x="5283" y="4744"/>
                  </a:lnTo>
                  <a:lnTo>
                    <a:pt x="5335" y="4590"/>
                  </a:lnTo>
                  <a:lnTo>
                    <a:pt x="5360" y="4539"/>
                  </a:lnTo>
                  <a:lnTo>
                    <a:pt x="5335" y="4462"/>
                  </a:lnTo>
                  <a:lnTo>
                    <a:pt x="5309" y="4385"/>
                  </a:lnTo>
                  <a:lnTo>
                    <a:pt x="5283" y="4308"/>
                  </a:lnTo>
                  <a:lnTo>
                    <a:pt x="5001" y="4001"/>
                  </a:lnTo>
                  <a:lnTo>
                    <a:pt x="4617" y="3590"/>
                  </a:lnTo>
                  <a:lnTo>
                    <a:pt x="4181" y="3103"/>
                  </a:lnTo>
                  <a:lnTo>
                    <a:pt x="3694" y="2565"/>
                  </a:lnTo>
                  <a:lnTo>
                    <a:pt x="3232" y="1975"/>
                  </a:lnTo>
                  <a:lnTo>
                    <a:pt x="3027" y="1641"/>
                  </a:lnTo>
                  <a:lnTo>
                    <a:pt x="2822" y="1334"/>
                  </a:lnTo>
                  <a:lnTo>
                    <a:pt x="2617" y="1000"/>
                  </a:lnTo>
                  <a:lnTo>
                    <a:pt x="2463" y="667"/>
                  </a:lnTo>
                  <a:lnTo>
                    <a:pt x="2334" y="334"/>
                  </a:lnTo>
                  <a:lnTo>
                    <a:pt x="22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8"/>
            <p:cNvSpPr/>
            <p:nvPr/>
          </p:nvSpPr>
          <p:spPr>
            <a:xfrm>
              <a:off x="1715810" y="3043553"/>
              <a:ext cx="603638" cy="473597"/>
            </a:xfrm>
            <a:custGeom>
              <a:avLst/>
              <a:gdLst/>
              <a:ahLst/>
              <a:cxnLst/>
              <a:rect l="l" t="t" r="r" b="b"/>
              <a:pathLst>
                <a:path w="33208" h="26054" extrusionOk="0">
                  <a:moveTo>
                    <a:pt x="30413" y="1"/>
                  </a:moveTo>
                  <a:lnTo>
                    <a:pt x="30156" y="26"/>
                  </a:lnTo>
                  <a:lnTo>
                    <a:pt x="29900" y="103"/>
                  </a:lnTo>
                  <a:lnTo>
                    <a:pt x="29669" y="155"/>
                  </a:lnTo>
                  <a:lnTo>
                    <a:pt x="29438" y="257"/>
                  </a:lnTo>
                  <a:lnTo>
                    <a:pt x="29208" y="385"/>
                  </a:lnTo>
                  <a:lnTo>
                    <a:pt x="29002" y="539"/>
                  </a:lnTo>
                  <a:lnTo>
                    <a:pt x="28797" y="693"/>
                  </a:lnTo>
                  <a:lnTo>
                    <a:pt x="28618" y="873"/>
                  </a:lnTo>
                  <a:lnTo>
                    <a:pt x="28464" y="1078"/>
                  </a:lnTo>
                  <a:lnTo>
                    <a:pt x="28310" y="1308"/>
                  </a:lnTo>
                  <a:lnTo>
                    <a:pt x="28207" y="1539"/>
                  </a:lnTo>
                  <a:lnTo>
                    <a:pt x="28156" y="1642"/>
                  </a:lnTo>
                  <a:lnTo>
                    <a:pt x="27746" y="2565"/>
                  </a:lnTo>
                  <a:lnTo>
                    <a:pt x="27336" y="3488"/>
                  </a:lnTo>
                  <a:lnTo>
                    <a:pt x="26541" y="5360"/>
                  </a:lnTo>
                  <a:lnTo>
                    <a:pt x="25746" y="7206"/>
                  </a:lnTo>
                  <a:lnTo>
                    <a:pt x="24951" y="9027"/>
                  </a:lnTo>
                  <a:lnTo>
                    <a:pt x="24566" y="9924"/>
                  </a:lnTo>
                  <a:lnTo>
                    <a:pt x="24156" y="10822"/>
                  </a:lnTo>
                  <a:lnTo>
                    <a:pt x="23335" y="12591"/>
                  </a:lnTo>
                  <a:lnTo>
                    <a:pt x="22925" y="13437"/>
                  </a:lnTo>
                  <a:lnTo>
                    <a:pt x="22526" y="14211"/>
                  </a:lnTo>
                  <a:lnTo>
                    <a:pt x="22526" y="14211"/>
                  </a:lnTo>
                  <a:lnTo>
                    <a:pt x="21771" y="14463"/>
                  </a:lnTo>
                  <a:lnTo>
                    <a:pt x="20797" y="14719"/>
                  </a:lnTo>
                  <a:lnTo>
                    <a:pt x="19745" y="14950"/>
                  </a:lnTo>
                  <a:lnTo>
                    <a:pt x="18668" y="15130"/>
                  </a:lnTo>
                  <a:lnTo>
                    <a:pt x="17540" y="15258"/>
                  </a:lnTo>
                  <a:lnTo>
                    <a:pt x="16412" y="15386"/>
                  </a:lnTo>
                  <a:lnTo>
                    <a:pt x="15232" y="15489"/>
                  </a:lnTo>
                  <a:lnTo>
                    <a:pt x="14079" y="15540"/>
                  </a:lnTo>
                  <a:lnTo>
                    <a:pt x="12873" y="15566"/>
                  </a:lnTo>
                  <a:lnTo>
                    <a:pt x="11668" y="15591"/>
                  </a:lnTo>
                  <a:lnTo>
                    <a:pt x="10463" y="15591"/>
                  </a:lnTo>
                  <a:lnTo>
                    <a:pt x="9258" y="15566"/>
                  </a:lnTo>
                  <a:lnTo>
                    <a:pt x="8053" y="15514"/>
                  </a:lnTo>
                  <a:lnTo>
                    <a:pt x="6847" y="15463"/>
                  </a:lnTo>
                  <a:lnTo>
                    <a:pt x="5745" y="15386"/>
                  </a:lnTo>
                  <a:lnTo>
                    <a:pt x="4950" y="15386"/>
                  </a:lnTo>
                  <a:lnTo>
                    <a:pt x="4463" y="15412"/>
                  </a:lnTo>
                  <a:lnTo>
                    <a:pt x="3975" y="15514"/>
                  </a:lnTo>
                  <a:lnTo>
                    <a:pt x="3514" y="15643"/>
                  </a:lnTo>
                  <a:lnTo>
                    <a:pt x="3052" y="15822"/>
                  </a:lnTo>
                  <a:lnTo>
                    <a:pt x="2642" y="16053"/>
                  </a:lnTo>
                  <a:lnTo>
                    <a:pt x="2232" y="16309"/>
                  </a:lnTo>
                  <a:lnTo>
                    <a:pt x="1847" y="16591"/>
                  </a:lnTo>
                  <a:lnTo>
                    <a:pt x="1488" y="16925"/>
                  </a:lnTo>
                  <a:lnTo>
                    <a:pt x="1180" y="17258"/>
                  </a:lnTo>
                  <a:lnTo>
                    <a:pt x="873" y="17668"/>
                  </a:lnTo>
                  <a:lnTo>
                    <a:pt x="616" y="18079"/>
                  </a:lnTo>
                  <a:lnTo>
                    <a:pt x="411" y="18515"/>
                  </a:lnTo>
                  <a:lnTo>
                    <a:pt x="232" y="18976"/>
                  </a:lnTo>
                  <a:lnTo>
                    <a:pt x="103" y="19463"/>
                  </a:lnTo>
                  <a:lnTo>
                    <a:pt x="26" y="19976"/>
                  </a:lnTo>
                  <a:lnTo>
                    <a:pt x="1" y="20489"/>
                  </a:lnTo>
                  <a:lnTo>
                    <a:pt x="26" y="21028"/>
                  </a:lnTo>
                  <a:lnTo>
                    <a:pt x="78" y="21515"/>
                  </a:lnTo>
                  <a:lnTo>
                    <a:pt x="206" y="22028"/>
                  </a:lnTo>
                  <a:lnTo>
                    <a:pt x="360" y="22489"/>
                  </a:lnTo>
                  <a:lnTo>
                    <a:pt x="591" y="22951"/>
                  </a:lnTo>
                  <a:lnTo>
                    <a:pt x="821" y="23387"/>
                  </a:lnTo>
                  <a:lnTo>
                    <a:pt x="1129" y="23771"/>
                  </a:lnTo>
                  <a:lnTo>
                    <a:pt x="1437" y="24156"/>
                  </a:lnTo>
                  <a:lnTo>
                    <a:pt x="1821" y="24489"/>
                  </a:lnTo>
                  <a:lnTo>
                    <a:pt x="2206" y="24797"/>
                  </a:lnTo>
                  <a:lnTo>
                    <a:pt x="2642" y="25079"/>
                  </a:lnTo>
                  <a:lnTo>
                    <a:pt x="3078" y="25310"/>
                  </a:lnTo>
                  <a:lnTo>
                    <a:pt x="3565" y="25489"/>
                  </a:lnTo>
                  <a:lnTo>
                    <a:pt x="4052" y="25618"/>
                  </a:lnTo>
                  <a:lnTo>
                    <a:pt x="4591" y="25720"/>
                  </a:lnTo>
                  <a:lnTo>
                    <a:pt x="5386" y="25797"/>
                  </a:lnTo>
                  <a:lnTo>
                    <a:pt x="6104" y="25874"/>
                  </a:lnTo>
                  <a:lnTo>
                    <a:pt x="7540" y="25976"/>
                  </a:lnTo>
                  <a:lnTo>
                    <a:pt x="8976" y="26028"/>
                  </a:lnTo>
                  <a:lnTo>
                    <a:pt x="10412" y="26053"/>
                  </a:lnTo>
                  <a:lnTo>
                    <a:pt x="11848" y="26028"/>
                  </a:lnTo>
                  <a:lnTo>
                    <a:pt x="13284" y="25976"/>
                  </a:lnTo>
                  <a:lnTo>
                    <a:pt x="14745" y="25874"/>
                  </a:lnTo>
                  <a:lnTo>
                    <a:pt x="16207" y="25720"/>
                  </a:lnTo>
                  <a:lnTo>
                    <a:pt x="17668" y="25515"/>
                  </a:lnTo>
                  <a:lnTo>
                    <a:pt x="19130" y="25259"/>
                  </a:lnTo>
                  <a:lnTo>
                    <a:pt x="19874" y="25105"/>
                  </a:lnTo>
                  <a:lnTo>
                    <a:pt x="20617" y="24951"/>
                  </a:lnTo>
                  <a:lnTo>
                    <a:pt x="21361" y="24771"/>
                  </a:lnTo>
                  <a:lnTo>
                    <a:pt x="22105" y="24566"/>
                  </a:lnTo>
                  <a:lnTo>
                    <a:pt x="22874" y="24335"/>
                  </a:lnTo>
                  <a:lnTo>
                    <a:pt x="23617" y="24079"/>
                  </a:lnTo>
                  <a:lnTo>
                    <a:pt x="24387" y="23823"/>
                  </a:lnTo>
                  <a:lnTo>
                    <a:pt x="25130" y="23515"/>
                  </a:lnTo>
                  <a:lnTo>
                    <a:pt x="25900" y="23181"/>
                  </a:lnTo>
                  <a:lnTo>
                    <a:pt x="26669" y="22797"/>
                  </a:lnTo>
                  <a:lnTo>
                    <a:pt x="27413" y="22412"/>
                  </a:lnTo>
                  <a:lnTo>
                    <a:pt x="28182" y="21951"/>
                  </a:lnTo>
                  <a:lnTo>
                    <a:pt x="28541" y="21720"/>
                  </a:lnTo>
                  <a:lnTo>
                    <a:pt x="28797" y="21566"/>
                  </a:lnTo>
                  <a:lnTo>
                    <a:pt x="29028" y="21387"/>
                  </a:lnTo>
                  <a:lnTo>
                    <a:pt x="29259" y="21181"/>
                  </a:lnTo>
                  <a:lnTo>
                    <a:pt x="29464" y="20951"/>
                  </a:lnTo>
                  <a:lnTo>
                    <a:pt x="29643" y="20720"/>
                  </a:lnTo>
                  <a:lnTo>
                    <a:pt x="29823" y="20438"/>
                  </a:lnTo>
                  <a:lnTo>
                    <a:pt x="29951" y="20181"/>
                  </a:lnTo>
                  <a:lnTo>
                    <a:pt x="30105" y="19874"/>
                  </a:lnTo>
                  <a:lnTo>
                    <a:pt x="30515" y="18797"/>
                  </a:lnTo>
                  <a:lnTo>
                    <a:pt x="30874" y="17694"/>
                  </a:lnTo>
                  <a:lnTo>
                    <a:pt x="31208" y="16617"/>
                  </a:lnTo>
                  <a:lnTo>
                    <a:pt x="31515" y="15540"/>
                  </a:lnTo>
                  <a:lnTo>
                    <a:pt x="31797" y="14463"/>
                  </a:lnTo>
                  <a:lnTo>
                    <a:pt x="32028" y="13386"/>
                  </a:lnTo>
                  <a:lnTo>
                    <a:pt x="32259" y="12309"/>
                  </a:lnTo>
                  <a:lnTo>
                    <a:pt x="32438" y="11232"/>
                  </a:lnTo>
                  <a:lnTo>
                    <a:pt x="32618" y="10155"/>
                  </a:lnTo>
                  <a:lnTo>
                    <a:pt x="32772" y="9078"/>
                  </a:lnTo>
                  <a:lnTo>
                    <a:pt x="32900" y="8027"/>
                  </a:lnTo>
                  <a:lnTo>
                    <a:pt x="33003" y="6950"/>
                  </a:lnTo>
                  <a:lnTo>
                    <a:pt x="33105" y="5873"/>
                  </a:lnTo>
                  <a:lnTo>
                    <a:pt x="33156" y="4796"/>
                  </a:lnTo>
                  <a:lnTo>
                    <a:pt x="33208" y="3693"/>
                  </a:lnTo>
                  <a:lnTo>
                    <a:pt x="33208" y="2591"/>
                  </a:lnTo>
                  <a:lnTo>
                    <a:pt x="33156" y="2232"/>
                  </a:lnTo>
                  <a:lnTo>
                    <a:pt x="33080" y="1873"/>
                  </a:lnTo>
                  <a:lnTo>
                    <a:pt x="32951" y="1514"/>
                  </a:lnTo>
                  <a:lnTo>
                    <a:pt x="32772" y="1206"/>
                  </a:lnTo>
                  <a:lnTo>
                    <a:pt x="32567" y="924"/>
                  </a:lnTo>
                  <a:lnTo>
                    <a:pt x="32310" y="642"/>
                  </a:lnTo>
                  <a:lnTo>
                    <a:pt x="32003" y="411"/>
                  </a:lnTo>
                  <a:lnTo>
                    <a:pt x="31669" y="231"/>
                  </a:lnTo>
                  <a:lnTo>
                    <a:pt x="31413" y="129"/>
                  </a:lnTo>
                  <a:lnTo>
                    <a:pt x="31156" y="78"/>
                  </a:lnTo>
                  <a:lnTo>
                    <a:pt x="30900" y="26"/>
                  </a:lnTo>
                  <a:lnTo>
                    <a:pt x="306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8"/>
            <p:cNvSpPr/>
            <p:nvPr/>
          </p:nvSpPr>
          <p:spPr>
            <a:xfrm>
              <a:off x="1715810" y="3043553"/>
              <a:ext cx="603638" cy="473597"/>
            </a:xfrm>
            <a:custGeom>
              <a:avLst/>
              <a:gdLst/>
              <a:ahLst/>
              <a:cxnLst/>
              <a:rect l="l" t="t" r="r" b="b"/>
              <a:pathLst>
                <a:path w="33208" h="26054" fill="none" extrusionOk="0">
                  <a:moveTo>
                    <a:pt x="5745" y="15386"/>
                  </a:moveTo>
                  <a:lnTo>
                    <a:pt x="6847" y="15463"/>
                  </a:lnTo>
                  <a:lnTo>
                    <a:pt x="8053" y="15514"/>
                  </a:lnTo>
                  <a:lnTo>
                    <a:pt x="8053" y="15514"/>
                  </a:lnTo>
                  <a:lnTo>
                    <a:pt x="9258" y="15566"/>
                  </a:lnTo>
                  <a:lnTo>
                    <a:pt x="10463" y="15591"/>
                  </a:lnTo>
                  <a:lnTo>
                    <a:pt x="10463" y="15591"/>
                  </a:lnTo>
                  <a:lnTo>
                    <a:pt x="11668" y="15591"/>
                  </a:lnTo>
                  <a:lnTo>
                    <a:pt x="12873" y="15566"/>
                  </a:lnTo>
                  <a:lnTo>
                    <a:pt x="14079" y="15540"/>
                  </a:lnTo>
                  <a:lnTo>
                    <a:pt x="15232" y="15489"/>
                  </a:lnTo>
                  <a:lnTo>
                    <a:pt x="15232" y="15489"/>
                  </a:lnTo>
                  <a:lnTo>
                    <a:pt x="16412" y="15386"/>
                  </a:lnTo>
                  <a:lnTo>
                    <a:pt x="17540" y="15258"/>
                  </a:lnTo>
                  <a:lnTo>
                    <a:pt x="17540" y="15258"/>
                  </a:lnTo>
                  <a:lnTo>
                    <a:pt x="18668" y="15130"/>
                  </a:lnTo>
                  <a:lnTo>
                    <a:pt x="19745" y="14950"/>
                  </a:lnTo>
                  <a:lnTo>
                    <a:pt x="19745" y="14950"/>
                  </a:lnTo>
                  <a:lnTo>
                    <a:pt x="20797" y="14719"/>
                  </a:lnTo>
                  <a:lnTo>
                    <a:pt x="21771" y="14463"/>
                  </a:lnTo>
                  <a:lnTo>
                    <a:pt x="22694" y="14155"/>
                  </a:lnTo>
                  <a:lnTo>
                    <a:pt x="23130" y="13976"/>
                  </a:lnTo>
                  <a:lnTo>
                    <a:pt x="23541" y="13822"/>
                  </a:lnTo>
                  <a:lnTo>
                    <a:pt x="21617" y="15873"/>
                  </a:lnTo>
                  <a:lnTo>
                    <a:pt x="21617" y="15873"/>
                  </a:lnTo>
                  <a:lnTo>
                    <a:pt x="22489" y="14284"/>
                  </a:lnTo>
                  <a:lnTo>
                    <a:pt x="22925" y="13437"/>
                  </a:lnTo>
                  <a:lnTo>
                    <a:pt x="23335" y="12591"/>
                  </a:lnTo>
                  <a:lnTo>
                    <a:pt x="23335" y="12591"/>
                  </a:lnTo>
                  <a:lnTo>
                    <a:pt x="24156" y="10822"/>
                  </a:lnTo>
                  <a:lnTo>
                    <a:pt x="24566" y="9924"/>
                  </a:lnTo>
                  <a:lnTo>
                    <a:pt x="24951" y="9027"/>
                  </a:lnTo>
                  <a:lnTo>
                    <a:pt x="24951" y="9027"/>
                  </a:lnTo>
                  <a:lnTo>
                    <a:pt x="25746" y="7206"/>
                  </a:lnTo>
                  <a:lnTo>
                    <a:pt x="26541" y="5360"/>
                  </a:lnTo>
                  <a:lnTo>
                    <a:pt x="26541" y="5360"/>
                  </a:lnTo>
                  <a:lnTo>
                    <a:pt x="27336" y="3488"/>
                  </a:lnTo>
                  <a:lnTo>
                    <a:pt x="27746" y="2565"/>
                  </a:lnTo>
                  <a:lnTo>
                    <a:pt x="28156" y="1642"/>
                  </a:lnTo>
                  <a:lnTo>
                    <a:pt x="28207" y="1539"/>
                  </a:lnTo>
                  <a:lnTo>
                    <a:pt x="28207" y="1539"/>
                  </a:lnTo>
                  <a:lnTo>
                    <a:pt x="28310" y="1308"/>
                  </a:lnTo>
                  <a:lnTo>
                    <a:pt x="28464" y="1078"/>
                  </a:lnTo>
                  <a:lnTo>
                    <a:pt x="28618" y="873"/>
                  </a:lnTo>
                  <a:lnTo>
                    <a:pt x="28797" y="693"/>
                  </a:lnTo>
                  <a:lnTo>
                    <a:pt x="29002" y="539"/>
                  </a:lnTo>
                  <a:lnTo>
                    <a:pt x="29208" y="385"/>
                  </a:lnTo>
                  <a:lnTo>
                    <a:pt x="29438" y="257"/>
                  </a:lnTo>
                  <a:lnTo>
                    <a:pt x="29669" y="155"/>
                  </a:lnTo>
                  <a:lnTo>
                    <a:pt x="29900" y="103"/>
                  </a:lnTo>
                  <a:lnTo>
                    <a:pt x="30156" y="26"/>
                  </a:lnTo>
                  <a:lnTo>
                    <a:pt x="30413" y="1"/>
                  </a:lnTo>
                  <a:lnTo>
                    <a:pt x="30644" y="1"/>
                  </a:lnTo>
                  <a:lnTo>
                    <a:pt x="30900" y="26"/>
                  </a:lnTo>
                  <a:lnTo>
                    <a:pt x="31156" y="78"/>
                  </a:lnTo>
                  <a:lnTo>
                    <a:pt x="31413" y="129"/>
                  </a:lnTo>
                  <a:lnTo>
                    <a:pt x="31669" y="231"/>
                  </a:lnTo>
                  <a:lnTo>
                    <a:pt x="31669" y="231"/>
                  </a:lnTo>
                  <a:lnTo>
                    <a:pt x="32003" y="411"/>
                  </a:lnTo>
                  <a:lnTo>
                    <a:pt x="32310" y="642"/>
                  </a:lnTo>
                  <a:lnTo>
                    <a:pt x="32567" y="924"/>
                  </a:lnTo>
                  <a:lnTo>
                    <a:pt x="32772" y="1206"/>
                  </a:lnTo>
                  <a:lnTo>
                    <a:pt x="32951" y="1514"/>
                  </a:lnTo>
                  <a:lnTo>
                    <a:pt x="33080" y="1873"/>
                  </a:lnTo>
                  <a:lnTo>
                    <a:pt x="33156" y="2232"/>
                  </a:lnTo>
                  <a:lnTo>
                    <a:pt x="33208" y="2591"/>
                  </a:lnTo>
                  <a:lnTo>
                    <a:pt x="33208" y="2591"/>
                  </a:lnTo>
                  <a:lnTo>
                    <a:pt x="33208" y="3693"/>
                  </a:lnTo>
                  <a:lnTo>
                    <a:pt x="33156" y="4796"/>
                  </a:lnTo>
                  <a:lnTo>
                    <a:pt x="33105" y="5873"/>
                  </a:lnTo>
                  <a:lnTo>
                    <a:pt x="33003" y="6950"/>
                  </a:lnTo>
                  <a:lnTo>
                    <a:pt x="33003" y="6950"/>
                  </a:lnTo>
                  <a:lnTo>
                    <a:pt x="32900" y="8027"/>
                  </a:lnTo>
                  <a:lnTo>
                    <a:pt x="32772" y="9078"/>
                  </a:lnTo>
                  <a:lnTo>
                    <a:pt x="32618" y="10155"/>
                  </a:lnTo>
                  <a:lnTo>
                    <a:pt x="32438" y="11232"/>
                  </a:lnTo>
                  <a:lnTo>
                    <a:pt x="32438" y="11232"/>
                  </a:lnTo>
                  <a:lnTo>
                    <a:pt x="32259" y="12309"/>
                  </a:lnTo>
                  <a:lnTo>
                    <a:pt x="32028" y="13386"/>
                  </a:lnTo>
                  <a:lnTo>
                    <a:pt x="31797" y="14463"/>
                  </a:lnTo>
                  <a:lnTo>
                    <a:pt x="31515" y="15540"/>
                  </a:lnTo>
                  <a:lnTo>
                    <a:pt x="31515" y="15540"/>
                  </a:lnTo>
                  <a:lnTo>
                    <a:pt x="31208" y="16617"/>
                  </a:lnTo>
                  <a:lnTo>
                    <a:pt x="30874" y="17694"/>
                  </a:lnTo>
                  <a:lnTo>
                    <a:pt x="30515" y="18797"/>
                  </a:lnTo>
                  <a:lnTo>
                    <a:pt x="30105" y="19874"/>
                  </a:lnTo>
                  <a:lnTo>
                    <a:pt x="30105" y="19874"/>
                  </a:lnTo>
                  <a:lnTo>
                    <a:pt x="29951" y="20181"/>
                  </a:lnTo>
                  <a:lnTo>
                    <a:pt x="29823" y="20438"/>
                  </a:lnTo>
                  <a:lnTo>
                    <a:pt x="29643" y="20720"/>
                  </a:lnTo>
                  <a:lnTo>
                    <a:pt x="29464" y="20951"/>
                  </a:lnTo>
                  <a:lnTo>
                    <a:pt x="29259" y="21181"/>
                  </a:lnTo>
                  <a:lnTo>
                    <a:pt x="29028" y="21387"/>
                  </a:lnTo>
                  <a:lnTo>
                    <a:pt x="28797" y="21566"/>
                  </a:lnTo>
                  <a:lnTo>
                    <a:pt x="28541" y="21720"/>
                  </a:lnTo>
                  <a:lnTo>
                    <a:pt x="28182" y="21951"/>
                  </a:lnTo>
                  <a:lnTo>
                    <a:pt x="28182" y="21951"/>
                  </a:lnTo>
                  <a:lnTo>
                    <a:pt x="27413" y="22412"/>
                  </a:lnTo>
                  <a:lnTo>
                    <a:pt x="26669" y="22797"/>
                  </a:lnTo>
                  <a:lnTo>
                    <a:pt x="25900" y="23181"/>
                  </a:lnTo>
                  <a:lnTo>
                    <a:pt x="25130" y="23515"/>
                  </a:lnTo>
                  <a:lnTo>
                    <a:pt x="24387" y="23823"/>
                  </a:lnTo>
                  <a:lnTo>
                    <a:pt x="23617" y="24079"/>
                  </a:lnTo>
                  <a:lnTo>
                    <a:pt x="22874" y="24335"/>
                  </a:lnTo>
                  <a:lnTo>
                    <a:pt x="22105" y="24566"/>
                  </a:lnTo>
                  <a:lnTo>
                    <a:pt x="22105" y="24566"/>
                  </a:lnTo>
                  <a:lnTo>
                    <a:pt x="21361" y="24771"/>
                  </a:lnTo>
                  <a:lnTo>
                    <a:pt x="20617" y="24951"/>
                  </a:lnTo>
                  <a:lnTo>
                    <a:pt x="19874" y="25105"/>
                  </a:lnTo>
                  <a:lnTo>
                    <a:pt x="19130" y="25259"/>
                  </a:lnTo>
                  <a:lnTo>
                    <a:pt x="17668" y="25515"/>
                  </a:lnTo>
                  <a:lnTo>
                    <a:pt x="16207" y="25720"/>
                  </a:lnTo>
                  <a:lnTo>
                    <a:pt x="16207" y="25720"/>
                  </a:lnTo>
                  <a:lnTo>
                    <a:pt x="14745" y="25874"/>
                  </a:lnTo>
                  <a:lnTo>
                    <a:pt x="13284" y="25976"/>
                  </a:lnTo>
                  <a:lnTo>
                    <a:pt x="11848" y="26028"/>
                  </a:lnTo>
                  <a:lnTo>
                    <a:pt x="10412" y="26053"/>
                  </a:lnTo>
                  <a:lnTo>
                    <a:pt x="10412" y="26053"/>
                  </a:lnTo>
                  <a:lnTo>
                    <a:pt x="8976" y="26028"/>
                  </a:lnTo>
                  <a:lnTo>
                    <a:pt x="7540" y="25976"/>
                  </a:lnTo>
                  <a:lnTo>
                    <a:pt x="7540" y="25976"/>
                  </a:lnTo>
                  <a:lnTo>
                    <a:pt x="6104" y="25874"/>
                  </a:lnTo>
                  <a:lnTo>
                    <a:pt x="5386" y="25797"/>
                  </a:lnTo>
                  <a:lnTo>
                    <a:pt x="4591" y="25720"/>
                  </a:lnTo>
                  <a:lnTo>
                    <a:pt x="4591" y="25720"/>
                  </a:lnTo>
                  <a:lnTo>
                    <a:pt x="4052" y="25618"/>
                  </a:lnTo>
                  <a:lnTo>
                    <a:pt x="3565" y="25489"/>
                  </a:lnTo>
                  <a:lnTo>
                    <a:pt x="3078" y="25310"/>
                  </a:lnTo>
                  <a:lnTo>
                    <a:pt x="2642" y="25079"/>
                  </a:lnTo>
                  <a:lnTo>
                    <a:pt x="2206" y="24797"/>
                  </a:lnTo>
                  <a:lnTo>
                    <a:pt x="1821" y="24489"/>
                  </a:lnTo>
                  <a:lnTo>
                    <a:pt x="1437" y="24156"/>
                  </a:lnTo>
                  <a:lnTo>
                    <a:pt x="1129" y="23771"/>
                  </a:lnTo>
                  <a:lnTo>
                    <a:pt x="821" y="23387"/>
                  </a:lnTo>
                  <a:lnTo>
                    <a:pt x="591" y="22951"/>
                  </a:lnTo>
                  <a:lnTo>
                    <a:pt x="360" y="22489"/>
                  </a:lnTo>
                  <a:lnTo>
                    <a:pt x="206" y="22028"/>
                  </a:lnTo>
                  <a:lnTo>
                    <a:pt x="78" y="21515"/>
                  </a:lnTo>
                  <a:lnTo>
                    <a:pt x="26" y="21028"/>
                  </a:lnTo>
                  <a:lnTo>
                    <a:pt x="1" y="20489"/>
                  </a:lnTo>
                  <a:lnTo>
                    <a:pt x="26" y="19976"/>
                  </a:lnTo>
                  <a:lnTo>
                    <a:pt x="26" y="19976"/>
                  </a:lnTo>
                  <a:lnTo>
                    <a:pt x="103" y="19463"/>
                  </a:lnTo>
                  <a:lnTo>
                    <a:pt x="232" y="18976"/>
                  </a:lnTo>
                  <a:lnTo>
                    <a:pt x="411" y="18515"/>
                  </a:lnTo>
                  <a:lnTo>
                    <a:pt x="616" y="18079"/>
                  </a:lnTo>
                  <a:lnTo>
                    <a:pt x="873" y="17668"/>
                  </a:lnTo>
                  <a:lnTo>
                    <a:pt x="1180" y="17258"/>
                  </a:lnTo>
                  <a:lnTo>
                    <a:pt x="1488" y="16925"/>
                  </a:lnTo>
                  <a:lnTo>
                    <a:pt x="1847" y="16591"/>
                  </a:lnTo>
                  <a:lnTo>
                    <a:pt x="2232" y="16309"/>
                  </a:lnTo>
                  <a:lnTo>
                    <a:pt x="2642" y="16053"/>
                  </a:lnTo>
                  <a:lnTo>
                    <a:pt x="3052" y="15822"/>
                  </a:lnTo>
                  <a:lnTo>
                    <a:pt x="3514" y="15643"/>
                  </a:lnTo>
                  <a:lnTo>
                    <a:pt x="3975" y="15514"/>
                  </a:lnTo>
                  <a:lnTo>
                    <a:pt x="4463" y="15412"/>
                  </a:lnTo>
                  <a:lnTo>
                    <a:pt x="4950" y="15386"/>
                  </a:lnTo>
                  <a:lnTo>
                    <a:pt x="5463" y="15386"/>
                  </a:lnTo>
                  <a:lnTo>
                    <a:pt x="5745" y="153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8"/>
            <p:cNvSpPr/>
            <p:nvPr/>
          </p:nvSpPr>
          <p:spPr>
            <a:xfrm>
              <a:off x="2218745" y="3043098"/>
              <a:ext cx="108629" cy="115609"/>
            </a:xfrm>
            <a:custGeom>
              <a:avLst/>
              <a:gdLst/>
              <a:ahLst/>
              <a:cxnLst/>
              <a:rect l="l" t="t" r="r" b="b"/>
              <a:pathLst>
                <a:path w="5976" h="6360" extrusionOk="0">
                  <a:moveTo>
                    <a:pt x="2334" y="0"/>
                  </a:moveTo>
                  <a:lnTo>
                    <a:pt x="1975" y="51"/>
                  </a:lnTo>
                  <a:lnTo>
                    <a:pt x="1642" y="128"/>
                  </a:lnTo>
                  <a:lnTo>
                    <a:pt x="1360" y="256"/>
                  </a:lnTo>
                  <a:lnTo>
                    <a:pt x="1129" y="410"/>
                  </a:lnTo>
                  <a:lnTo>
                    <a:pt x="924" y="590"/>
                  </a:lnTo>
                  <a:lnTo>
                    <a:pt x="745" y="795"/>
                  </a:lnTo>
                  <a:lnTo>
                    <a:pt x="591" y="1000"/>
                  </a:lnTo>
                  <a:lnTo>
                    <a:pt x="463" y="1257"/>
                  </a:lnTo>
                  <a:lnTo>
                    <a:pt x="334" y="1487"/>
                  </a:lnTo>
                  <a:lnTo>
                    <a:pt x="257" y="1744"/>
                  </a:lnTo>
                  <a:lnTo>
                    <a:pt x="180" y="2026"/>
                  </a:lnTo>
                  <a:lnTo>
                    <a:pt x="52" y="2539"/>
                  </a:lnTo>
                  <a:lnTo>
                    <a:pt x="27" y="2795"/>
                  </a:lnTo>
                  <a:lnTo>
                    <a:pt x="1" y="3052"/>
                  </a:lnTo>
                  <a:lnTo>
                    <a:pt x="27" y="3334"/>
                  </a:lnTo>
                  <a:lnTo>
                    <a:pt x="78" y="3616"/>
                  </a:lnTo>
                  <a:lnTo>
                    <a:pt x="155" y="3872"/>
                  </a:lnTo>
                  <a:lnTo>
                    <a:pt x="283" y="4154"/>
                  </a:lnTo>
                  <a:lnTo>
                    <a:pt x="411" y="4436"/>
                  </a:lnTo>
                  <a:lnTo>
                    <a:pt x="591" y="4693"/>
                  </a:lnTo>
                  <a:lnTo>
                    <a:pt x="770" y="4949"/>
                  </a:lnTo>
                  <a:lnTo>
                    <a:pt x="1001" y="5205"/>
                  </a:lnTo>
                  <a:lnTo>
                    <a:pt x="1257" y="5436"/>
                  </a:lnTo>
                  <a:lnTo>
                    <a:pt x="1540" y="5641"/>
                  </a:lnTo>
                  <a:lnTo>
                    <a:pt x="1873" y="5847"/>
                  </a:lnTo>
                  <a:lnTo>
                    <a:pt x="2206" y="6000"/>
                  </a:lnTo>
                  <a:lnTo>
                    <a:pt x="2591" y="6154"/>
                  </a:lnTo>
                  <a:lnTo>
                    <a:pt x="3001" y="6257"/>
                  </a:lnTo>
                  <a:lnTo>
                    <a:pt x="3386" y="6334"/>
                  </a:lnTo>
                  <a:lnTo>
                    <a:pt x="3745" y="6359"/>
                  </a:lnTo>
                  <a:lnTo>
                    <a:pt x="4052" y="6359"/>
                  </a:lnTo>
                  <a:lnTo>
                    <a:pt x="4335" y="6308"/>
                  </a:lnTo>
                  <a:lnTo>
                    <a:pt x="4591" y="6231"/>
                  </a:lnTo>
                  <a:lnTo>
                    <a:pt x="4796" y="6129"/>
                  </a:lnTo>
                  <a:lnTo>
                    <a:pt x="4976" y="5975"/>
                  </a:lnTo>
                  <a:lnTo>
                    <a:pt x="5129" y="5847"/>
                  </a:lnTo>
                  <a:lnTo>
                    <a:pt x="5258" y="5667"/>
                  </a:lnTo>
                  <a:lnTo>
                    <a:pt x="5386" y="5488"/>
                  </a:lnTo>
                  <a:lnTo>
                    <a:pt x="5463" y="5308"/>
                  </a:lnTo>
                  <a:lnTo>
                    <a:pt x="5540" y="5129"/>
                  </a:lnTo>
                  <a:lnTo>
                    <a:pt x="5642" y="4770"/>
                  </a:lnTo>
                  <a:lnTo>
                    <a:pt x="5694" y="4436"/>
                  </a:lnTo>
                  <a:lnTo>
                    <a:pt x="5771" y="4052"/>
                  </a:lnTo>
                  <a:lnTo>
                    <a:pt x="5873" y="3513"/>
                  </a:lnTo>
                  <a:lnTo>
                    <a:pt x="5924" y="3231"/>
                  </a:lnTo>
                  <a:lnTo>
                    <a:pt x="5950" y="2898"/>
                  </a:lnTo>
                  <a:lnTo>
                    <a:pt x="5976" y="2590"/>
                  </a:lnTo>
                  <a:lnTo>
                    <a:pt x="5950" y="2257"/>
                  </a:lnTo>
                  <a:lnTo>
                    <a:pt x="5873" y="1923"/>
                  </a:lnTo>
                  <a:lnTo>
                    <a:pt x="5771" y="1590"/>
                  </a:lnTo>
                  <a:lnTo>
                    <a:pt x="5617" y="1282"/>
                  </a:lnTo>
                  <a:lnTo>
                    <a:pt x="5514" y="1128"/>
                  </a:lnTo>
                  <a:lnTo>
                    <a:pt x="5386" y="1000"/>
                  </a:lnTo>
                  <a:lnTo>
                    <a:pt x="5232" y="846"/>
                  </a:lnTo>
                  <a:lnTo>
                    <a:pt x="5078" y="718"/>
                  </a:lnTo>
                  <a:lnTo>
                    <a:pt x="4899" y="590"/>
                  </a:lnTo>
                  <a:lnTo>
                    <a:pt x="4694" y="487"/>
                  </a:lnTo>
                  <a:lnTo>
                    <a:pt x="4488" y="385"/>
                  </a:lnTo>
                  <a:lnTo>
                    <a:pt x="4232" y="282"/>
                  </a:lnTo>
                  <a:lnTo>
                    <a:pt x="3976" y="205"/>
                  </a:lnTo>
                  <a:lnTo>
                    <a:pt x="3668" y="128"/>
                  </a:lnTo>
                  <a:lnTo>
                    <a:pt x="3181" y="26"/>
                  </a:lnTo>
                  <a:lnTo>
                    <a:pt x="27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8"/>
            <p:cNvSpPr/>
            <p:nvPr/>
          </p:nvSpPr>
          <p:spPr>
            <a:xfrm>
              <a:off x="2231342" y="3015596"/>
              <a:ext cx="116536" cy="108156"/>
            </a:xfrm>
            <a:custGeom>
              <a:avLst/>
              <a:gdLst/>
              <a:ahLst/>
              <a:cxnLst/>
              <a:rect l="l" t="t" r="r" b="b"/>
              <a:pathLst>
                <a:path w="6411" h="5950" extrusionOk="0">
                  <a:moveTo>
                    <a:pt x="2795" y="0"/>
                  </a:moveTo>
                  <a:lnTo>
                    <a:pt x="2642" y="77"/>
                  </a:lnTo>
                  <a:lnTo>
                    <a:pt x="2257" y="334"/>
                  </a:lnTo>
                  <a:lnTo>
                    <a:pt x="1744" y="693"/>
                  </a:lnTo>
                  <a:lnTo>
                    <a:pt x="1462" y="898"/>
                  </a:lnTo>
                  <a:lnTo>
                    <a:pt x="1154" y="1154"/>
                  </a:lnTo>
                  <a:lnTo>
                    <a:pt x="872" y="1436"/>
                  </a:lnTo>
                  <a:lnTo>
                    <a:pt x="616" y="1718"/>
                  </a:lnTo>
                  <a:lnTo>
                    <a:pt x="385" y="2026"/>
                  </a:lnTo>
                  <a:lnTo>
                    <a:pt x="205" y="2359"/>
                  </a:lnTo>
                  <a:lnTo>
                    <a:pt x="77" y="2693"/>
                  </a:lnTo>
                  <a:lnTo>
                    <a:pt x="26" y="2872"/>
                  </a:lnTo>
                  <a:lnTo>
                    <a:pt x="0" y="3052"/>
                  </a:lnTo>
                  <a:lnTo>
                    <a:pt x="0" y="3231"/>
                  </a:lnTo>
                  <a:lnTo>
                    <a:pt x="0" y="3411"/>
                  </a:lnTo>
                  <a:lnTo>
                    <a:pt x="52" y="3590"/>
                  </a:lnTo>
                  <a:lnTo>
                    <a:pt x="103" y="3770"/>
                  </a:lnTo>
                  <a:lnTo>
                    <a:pt x="1693" y="5308"/>
                  </a:lnTo>
                  <a:lnTo>
                    <a:pt x="1821" y="5436"/>
                  </a:lnTo>
                  <a:lnTo>
                    <a:pt x="1975" y="5565"/>
                  </a:lnTo>
                  <a:lnTo>
                    <a:pt x="2283" y="5744"/>
                  </a:lnTo>
                  <a:lnTo>
                    <a:pt x="2616" y="5847"/>
                  </a:lnTo>
                  <a:lnTo>
                    <a:pt x="2949" y="5924"/>
                  </a:lnTo>
                  <a:lnTo>
                    <a:pt x="3308" y="5949"/>
                  </a:lnTo>
                  <a:lnTo>
                    <a:pt x="3667" y="5898"/>
                  </a:lnTo>
                  <a:lnTo>
                    <a:pt x="4001" y="5770"/>
                  </a:lnTo>
                  <a:lnTo>
                    <a:pt x="4180" y="5693"/>
                  </a:lnTo>
                  <a:lnTo>
                    <a:pt x="4334" y="5616"/>
                  </a:lnTo>
                  <a:lnTo>
                    <a:pt x="6411" y="4334"/>
                  </a:lnTo>
                  <a:lnTo>
                    <a:pt x="2795"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8"/>
            <p:cNvSpPr/>
            <p:nvPr/>
          </p:nvSpPr>
          <p:spPr>
            <a:xfrm>
              <a:off x="2231342" y="2967571"/>
              <a:ext cx="70856" cy="114700"/>
            </a:xfrm>
            <a:custGeom>
              <a:avLst/>
              <a:gdLst/>
              <a:ahLst/>
              <a:cxnLst/>
              <a:rect l="l" t="t" r="r" b="b"/>
              <a:pathLst>
                <a:path w="3898" h="6310" extrusionOk="0">
                  <a:moveTo>
                    <a:pt x="3103" y="1"/>
                  </a:moveTo>
                  <a:lnTo>
                    <a:pt x="2975" y="27"/>
                  </a:lnTo>
                  <a:lnTo>
                    <a:pt x="2872" y="104"/>
                  </a:lnTo>
                  <a:lnTo>
                    <a:pt x="2770" y="232"/>
                  </a:lnTo>
                  <a:lnTo>
                    <a:pt x="2718" y="411"/>
                  </a:lnTo>
                  <a:lnTo>
                    <a:pt x="2693" y="565"/>
                  </a:lnTo>
                  <a:lnTo>
                    <a:pt x="2642" y="719"/>
                  </a:lnTo>
                  <a:lnTo>
                    <a:pt x="2513" y="1001"/>
                  </a:lnTo>
                  <a:lnTo>
                    <a:pt x="2334" y="1283"/>
                  </a:lnTo>
                  <a:lnTo>
                    <a:pt x="2103" y="1565"/>
                  </a:lnTo>
                  <a:lnTo>
                    <a:pt x="1590" y="2155"/>
                  </a:lnTo>
                  <a:lnTo>
                    <a:pt x="1052" y="2745"/>
                  </a:lnTo>
                  <a:lnTo>
                    <a:pt x="795" y="3078"/>
                  </a:lnTo>
                  <a:lnTo>
                    <a:pt x="564" y="3437"/>
                  </a:lnTo>
                  <a:lnTo>
                    <a:pt x="359" y="3822"/>
                  </a:lnTo>
                  <a:lnTo>
                    <a:pt x="180" y="4232"/>
                  </a:lnTo>
                  <a:lnTo>
                    <a:pt x="129" y="4463"/>
                  </a:lnTo>
                  <a:lnTo>
                    <a:pt x="52" y="4694"/>
                  </a:lnTo>
                  <a:lnTo>
                    <a:pt x="26" y="4924"/>
                  </a:lnTo>
                  <a:lnTo>
                    <a:pt x="0" y="5181"/>
                  </a:lnTo>
                  <a:lnTo>
                    <a:pt x="0" y="5437"/>
                  </a:lnTo>
                  <a:lnTo>
                    <a:pt x="0" y="5719"/>
                  </a:lnTo>
                  <a:lnTo>
                    <a:pt x="26" y="6001"/>
                  </a:lnTo>
                  <a:lnTo>
                    <a:pt x="77" y="6309"/>
                  </a:lnTo>
                  <a:lnTo>
                    <a:pt x="385" y="6258"/>
                  </a:lnTo>
                  <a:lnTo>
                    <a:pt x="1180" y="6181"/>
                  </a:lnTo>
                  <a:lnTo>
                    <a:pt x="1667" y="6155"/>
                  </a:lnTo>
                  <a:lnTo>
                    <a:pt x="2180" y="6155"/>
                  </a:lnTo>
                  <a:lnTo>
                    <a:pt x="2667" y="6206"/>
                  </a:lnTo>
                  <a:lnTo>
                    <a:pt x="2898" y="6232"/>
                  </a:lnTo>
                  <a:lnTo>
                    <a:pt x="3103" y="6283"/>
                  </a:lnTo>
                  <a:lnTo>
                    <a:pt x="3283" y="6181"/>
                  </a:lnTo>
                  <a:lnTo>
                    <a:pt x="3411" y="6078"/>
                  </a:lnTo>
                  <a:lnTo>
                    <a:pt x="3539" y="5950"/>
                  </a:lnTo>
                  <a:lnTo>
                    <a:pt x="3642" y="5822"/>
                  </a:lnTo>
                  <a:lnTo>
                    <a:pt x="3718" y="5694"/>
                  </a:lnTo>
                  <a:lnTo>
                    <a:pt x="3795" y="5565"/>
                  </a:lnTo>
                  <a:lnTo>
                    <a:pt x="3847" y="5412"/>
                  </a:lnTo>
                  <a:lnTo>
                    <a:pt x="3872" y="5258"/>
                  </a:lnTo>
                  <a:lnTo>
                    <a:pt x="3898" y="4976"/>
                  </a:lnTo>
                  <a:lnTo>
                    <a:pt x="3898" y="4668"/>
                  </a:lnTo>
                  <a:lnTo>
                    <a:pt x="3821" y="4335"/>
                  </a:lnTo>
                  <a:lnTo>
                    <a:pt x="3744" y="4027"/>
                  </a:lnTo>
                  <a:lnTo>
                    <a:pt x="3565" y="3437"/>
                  </a:lnTo>
                  <a:lnTo>
                    <a:pt x="3359" y="2924"/>
                  </a:lnTo>
                  <a:lnTo>
                    <a:pt x="3283" y="2719"/>
                  </a:lnTo>
                  <a:lnTo>
                    <a:pt x="3257" y="2514"/>
                  </a:lnTo>
                  <a:lnTo>
                    <a:pt x="3257" y="2360"/>
                  </a:lnTo>
                  <a:lnTo>
                    <a:pt x="3257" y="2309"/>
                  </a:lnTo>
                  <a:lnTo>
                    <a:pt x="3283" y="2258"/>
                  </a:lnTo>
                  <a:lnTo>
                    <a:pt x="3385" y="2104"/>
                  </a:lnTo>
                  <a:lnTo>
                    <a:pt x="3462" y="1924"/>
                  </a:lnTo>
                  <a:lnTo>
                    <a:pt x="3539" y="1693"/>
                  </a:lnTo>
                  <a:lnTo>
                    <a:pt x="3565" y="1437"/>
                  </a:lnTo>
                  <a:lnTo>
                    <a:pt x="3590" y="1155"/>
                  </a:lnTo>
                  <a:lnTo>
                    <a:pt x="3590" y="898"/>
                  </a:lnTo>
                  <a:lnTo>
                    <a:pt x="3565" y="616"/>
                  </a:lnTo>
                  <a:lnTo>
                    <a:pt x="3513" y="334"/>
                  </a:lnTo>
                  <a:lnTo>
                    <a:pt x="3462" y="206"/>
                  </a:lnTo>
                  <a:lnTo>
                    <a:pt x="3359" y="104"/>
                  </a:lnTo>
                  <a:lnTo>
                    <a:pt x="3257" y="27"/>
                  </a:lnTo>
                  <a:lnTo>
                    <a:pt x="3103"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8"/>
            <p:cNvSpPr/>
            <p:nvPr/>
          </p:nvSpPr>
          <p:spPr>
            <a:xfrm>
              <a:off x="2282148" y="2987621"/>
              <a:ext cx="105357" cy="106756"/>
            </a:xfrm>
            <a:custGeom>
              <a:avLst/>
              <a:gdLst/>
              <a:ahLst/>
              <a:cxnLst/>
              <a:rect l="l" t="t" r="r" b="b"/>
              <a:pathLst>
                <a:path w="5796" h="5873" extrusionOk="0">
                  <a:moveTo>
                    <a:pt x="2975" y="1"/>
                  </a:moveTo>
                  <a:lnTo>
                    <a:pt x="2770" y="26"/>
                  </a:lnTo>
                  <a:lnTo>
                    <a:pt x="2590" y="78"/>
                  </a:lnTo>
                  <a:lnTo>
                    <a:pt x="2411" y="129"/>
                  </a:lnTo>
                  <a:lnTo>
                    <a:pt x="2231" y="206"/>
                  </a:lnTo>
                  <a:lnTo>
                    <a:pt x="2052" y="308"/>
                  </a:lnTo>
                  <a:lnTo>
                    <a:pt x="0" y="1539"/>
                  </a:lnTo>
                  <a:lnTo>
                    <a:pt x="3616" y="5873"/>
                  </a:lnTo>
                  <a:lnTo>
                    <a:pt x="5180" y="4309"/>
                  </a:lnTo>
                  <a:lnTo>
                    <a:pt x="5308" y="4180"/>
                  </a:lnTo>
                  <a:lnTo>
                    <a:pt x="5437" y="4026"/>
                  </a:lnTo>
                  <a:lnTo>
                    <a:pt x="5513" y="3873"/>
                  </a:lnTo>
                  <a:lnTo>
                    <a:pt x="5616" y="3693"/>
                  </a:lnTo>
                  <a:lnTo>
                    <a:pt x="5667" y="3514"/>
                  </a:lnTo>
                  <a:lnTo>
                    <a:pt x="5719" y="3334"/>
                  </a:lnTo>
                  <a:lnTo>
                    <a:pt x="5770" y="3155"/>
                  </a:lnTo>
                  <a:lnTo>
                    <a:pt x="5796" y="2975"/>
                  </a:lnTo>
                  <a:lnTo>
                    <a:pt x="5796" y="2796"/>
                  </a:lnTo>
                  <a:lnTo>
                    <a:pt x="5770" y="2616"/>
                  </a:lnTo>
                  <a:lnTo>
                    <a:pt x="5744" y="2437"/>
                  </a:lnTo>
                  <a:lnTo>
                    <a:pt x="5719" y="2257"/>
                  </a:lnTo>
                  <a:lnTo>
                    <a:pt x="5642" y="2078"/>
                  </a:lnTo>
                  <a:lnTo>
                    <a:pt x="5565" y="1898"/>
                  </a:lnTo>
                  <a:lnTo>
                    <a:pt x="5488" y="1744"/>
                  </a:lnTo>
                  <a:lnTo>
                    <a:pt x="5360" y="1565"/>
                  </a:lnTo>
                  <a:lnTo>
                    <a:pt x="4795" y="821"/>
                  </a:lnTo>
                  <a:lnTo>
                    <a:pt x="4667" y="667"/>
                  </a:lnTo>
                  <a:lnTo>
                    <a:pt x="4539" y="539"/>
                  </a:lnTo>
                  <a:lnTo>
                    <a:pt x="4385" y="411"/>
                  </a:lnTo>
                  <a:lnTo>
                    <a:pt x="4231" y="308"/>
                  </a:lnTo>
                  <a:lnTo>
                    <a:pt x="4052" y="206"/>
                  </a:lnTo>
                  <a:lnTo>
                    <a:pt x="3898" y="129"/>
                  </a:lnTo>
                  <a:lnTo>
                    <a:pt x="3719" y="78"/>
                  </a:lnTo>
                  <a:lnTo>
                    <a:pt x="3539" y="26"/>
                  </a:lnTo>
                  <a:lnTo>
                    <a:pt x="3334"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8"/>
            <p:cNvSpPr/>
            <p:nvPr/>
          </p:nvSpPr>
          <p:spPr>
            <a:xfrm>
              <a:off x="3348149" y="3833620"/>
              <a:ext cx="250322" cy="215367"/>
            </a:xfrm>
            <a:custGeom>
              <a:avLst/>
              <a:gdLst/>
              <a:ahLst/>
              <a:cxnLst/>
              <a:rect l="l" t="t" r="r" b="b"/>
              <a:pathLst>
                <a:path w="13771" h="11848" extrusionOk="0">
                  <a:moveTo>
                    <a:pt x="12976" y="1"/>
                  </a:moveTo>
                  <a:lnTo>
                    <a:pt x="12873" y="26"/>
                  </a:lnTo>
                  <a:lnTo>
                    <a:pt x="12796" y="78"/>
                  </a:lnTo>
                  <a:lnTo>
                    <a:pt x="12258" y="693"/>
                  </a:lnTo>
                  <a:lnTo>
                    <a:pt x="11694" y="1283"/>
                  </a:lnTo>
                  <a:lnTo>
                    <a:pt x="11129" y="1821"/>
                  </a:lnTo>
                  <a:lnTo>
                    <a:pt x="10565" y="2334"/>
                  </a:lnTo>
                  <a:lnTo>
                    <a:pt x="10001" y="2821"/>
                  </a:lnTo>
                  <a:lnTo>
                    <a:pt x="9411" y="3232"/>
                  </a:lnTo>
                  <a:lnTo>
                    <a:pt x="8847" y="3616"/>
                  </a:lnTo>
                  <a:lnTo>
                    <a:pt x="8283" y="3950"/>
                  </a:lnTo>
                  <a:lnTo>
                    <a:pt x="7693" y="4232"/>
                  </a:lnTo>
                  <a:lnTo>
                    <a:pt x="7129" y="4437"/>
                  </a:lnTo>
                  <a:lnTo>
                    <a:pt x="6847" y="4514"/>
                  </a:lnTo>
                  <a:lnTo>
                    <a:pt x="6565" y="4565"/>
                  </a:lnTo>
                  <a:lnTo>
                    <a:pt x="6283" y="4616"/>
                  </a:lnTo>
                  <a:lnTo>
                    <a:pt x="6001" y="4642"/>
                  </a:lnTo>
                  <a:lnTo>
                    <a:pt x="5719" y="4668"/>
                  </a:lnTo>
                  <a:lnTo>
                    <a:pt x="5462" y="4642"/>
                  </a:lnTo>
                  <a:lnTo>
                    <a:pt x="5180" y="4616"/>
                  </a:lnTo>
                  <a:lnTo>
                    <a:pt x="4898" y="4565"/>
                  </a:lnTo>
                  <a:lnTo>
                    <a:pt x="4642" y="4488"/>
                  </a:lnTo>
                  <a:lnTo>
                    <a:pt x="4360" y="4385"/>
                  </a:lnTo>
                  <a:lnTo>
                    <a:pt x="4103" y="4283"/>
                  </a:lnTo>
                  <a:lnTo>
                    <a:pt x="3847" y="4129"/>
                  </a:lnTo>
                  <a:lnTo>
                    <a:pt x="3719" y="4078"/>
                  </a:lnTo>
                  <a:lnTo>
                    <a:pt x="3565" y="4078"/>
                  </a:lnTo>
                  <a:lnTo>
                    <a:pt x="3437" y="4103"/>
                  </a:lnTo>
                  <a:lnTo>
                    <a:pt x="3283" y="4155"/>
                  </a:lnTo>
                  <a:lnTo>
                    <a:pt x="3129" y="4232"/>
                  </a:lnTo>
                  <a:lnTo>
                    <a:pt x="2975" y="4360"/>
                  </a:lnTo>
                  <a:lnTo>
                    <a:pt x="2821" y="4514"/>
                  </a:lnTo>
                  <a:lnTo>
                    <a:pt x="2667" y="4693"/>
                  </a:lnTo>
                  <a:lnTo>
                    <a:pt x="2360" y="5103"/>
                  </a:lnTo>
                  <a:lnTo>
                    <a:pt x="2026" y="5565"/>
                  </a:lnTo>
                  <a:lnTo>
                    <a:pt x="1719" y="6104"/>
                  </a:lnTo>
                  <a:lnTo>
                    <a:pt x="1411" y="6642"/>
                  </a:lnTo>
                  <a:lnTo>
                    <a:pt x="1129" y="7232"/>
                  </a:lnTo>
                  <a:lnTo>
                    <a:pt x="872" y="7770"/>
                  </a:lnTo>
                  <a:lnTo>
                    <a:pt x="411" y="8770"/>
                  </a:lnTo>
                  <a:lnTo>
                    <a:pt x="1" y="9770"/>
                  </a:lnTo>
                  <a:lnTo>
                    <a:pt x="565" y="9847"/>
                  </a:lnTo>
                  <a:lnTo>
                    <a:pt x="1078" y="9924"/>
                  </a:lnTo>
                  <a:lnTo>
                    <a:pt x="1590" y="9976"/>
                  </a:lnTo>
                  <a:lnTo>
                    <a:pt x="2052" y="10027"/>
                  </a:lnTo>
                  <a:lnTo>
                    <a:pt x="2488" y="10129"/>
                  </a:lnTo>
                  <a:lnTo>
                    <a:pt x="2693" y="10206"/>
                  </a:lnTo>
                  <a:lnTo>
                    <a:pt x="2873" y="10283"/>
                  </a:lnTo>
                  <a:lnTo>
                    <a:pt x="3052" y="10386"/>
                  </a:lnTo>
                  <a:lnTo>
                    <a:pt x="3206" y="10540"/>
                  </a:lnTo>
                  <a:lnTo>
                    <a:pt x="3360" y="10694"/>
                  </a:lnTo>
                  <a:lnTo>
                    <a:pt x="3488" y="10873"/>
                  </a:lnTo>
                  <a:lnTo>
                    <a:pt x="3719" y="11258"/>
                  </a:lnTo>
                  <a:lnTo>
                    <a:pt x="3975" y="11540"/>
                  </a:lnTo>
                  <a:lnTo>
                    <a:pt x="4078" y="11642"/>
                  </a:lnTo>
                  <a:lnTo>
                    <a:pt x="4206" y="11719"/>
                  </a:lnTo>
                  <a:lnTo>
                    <a:pt x="4334" y="11771"/>
                  </a:lnTo>
                  <a:lnTo>
                    <a:pt x="4462" y="11822"/>
                  </a:lnTo>
                  <a:lnTo>
                    <a:pt x="4591" y="11847"/>
                  </a:lnTo>
                  <a:lnTo>
                    <a:pt x="4719" y="11847"/>
                  </a:lnTo>
                  <a:lnTo>
                    <a:pt x="4873" y="11822"/>
                  </a:lnTo>
                  <a:lnTo>
                    <a:pt x="5001" y="11771"/>
                  </a:lnTo>
                  <a:lnTo>
                    <a:pt x="5155" y="11694"/>
                  </a:lnTo>
                  <a:lnTo>
                    <a:pt x="5309" y="11617"/>
                  </a:lnTo>
                  <a:lnTo>
                    <a:pt x="5616" y="11386"/>
                  </a:lnTo>
                  <a:lnTo>
                    <a:pt x="5821" y="11206"/>
                  </a:lnTo>
                  <a:lnTo>
                    <a:pt x="5975" y="11053"/>
                  </a:lnTo>
                  <a:lnTo>
                    <a:pt x="6283" y="10694"/>
                  </a:lnTo>
                  <a:lnTo>
                    <a:pt x="6514" y="10335"/>
                  </a:lnTo>
                  <a:lnTo>
                    <a:pt x="6719" y="9950"/>
                  </a:lnTo>
                  <a:lnTo>
                    <a:pt x="6950" y="9540"/>
                  </a:lnTo>
                  <a:lnTo>
                    <a:pt x="7180" y="9129"/>
                  </a:lnTo>
                  <a:lnTo>
                    <a:pt x="7488" y="8668"/>
                  </a:lnTo>
                  <a:lnTo>
                    <a:pt x="7847" y="8206"/>
                  </a:lnTo>
                  <a:lnTo>
                    <a:pt x="8129" y="7924"/>
                  </a:lnTo>
                  <a:lnTo>
                    <a:pt x="8411" y="7642"/>
                  </a:lnTo>
                  <a:lnTo>
                    <a:pt x="9052" y="7078"/>
                  </a:lnTo>
                  <a:lnTo>
                    <a:pt x="9770" y="6488"/>
                  </a:lnTo>
                  <a:lnTo>
                    <a:pt x="10540" y="5821"/>
                  </a:lnTo>
                  <a:lnTo>
                    <a:pt x="10924" y="5488"/>
                  </a:lnTo>
                  <a:lnTo>
                    <a:pt x="11309" y="5103"/>
                  </a:lnTo>
                  <a:lnTo>
                    <a:pt x="11694" y="4719"/>
                  </a:lnTo>
                  <a:lnTo>
                    <a:pt x="12078" y="4309"/>
                  </a:lnTo>
                  <a:lnTo>
                    <a:pt x="12463" y="3847"/>
                  </a:lnTo>
                  <a:lnTo>
                    <a:pt x="12822" y="3360"/>
                  </a:lnTo>
                  <a:lnTo>
                    <a:pt x="13181" y="2847"/>
                  </a:lnTo>
                  <a:lnTo>
                    <a:pt x="13540" y="2283"/>
                  </a:lnTo>
                  <a:lnTo>
                    <a:pt x="13642" y="2052"/>
                  </a:lnTo>
                  <a:lnTo>
                    <a:pt x="13719" y="1821"/>
                  </a:lnTo>
                  <a:lnTo>
                    <a:pt x="13771" y="1590"/>
                  </a:lnTo>
                  <a:lnTo>
                    <a:pt x="13771" y="1360"/>
                  </a:lnTo>
                  <a:lnTo>
                    <a:pt x="13771" y="1129"/>
                  </a:lnTo>
                  <a:lnTo>
                    <a:pt x="13719" y="924"/>
                  </a:lnTo>
                  <a:lnTo>
                    <a:pt x="13668" y="719"/>
                  </a:lnTo>
                  <a:lnTo>
                    <a:pt x="13591" y="539"/>
                  </a:lnTo>
                  <a:lnTo>
                    <a:pt x="13489" y="385"/>
                  </a:lnTo>
                  <a:lnTo>
                    <a:pt x="13412" y="257"/>
                  </a:lnTo>
                  <a:lnTo>
                    <a:pt x="13283" y="129"/>
                  </a:lnTo>
                  <a:lnTo>
                    <a:pt x="13181" y="52"/>
                  </a:lnTo>
                  <a:lnTo>
                    <a:pt x="130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8"/>
            <p:cNvSpPr/>
            <p:nvPr/>
          </p:nvSpPr>
          <p:spPr>
            <a:xfrm>
              <a:off x="3348149" y="3833620"/>
              <a:ext cx="250322" cy="215367"/>
            </a:xfrm>
            <a:custGeom>
              <a:avLst/>
              <a:gdLst/>
              <a:ahLst/>
              <a:cxnLst/>
              <a:rect l="l" t="t" r="r" b="b"/>
              <a:pathLst>
                <a:path w="13771" h="11848" fill="none" extrusionOk="0">
                  <a:moveTo>
                    <a:pt x="3488" y="10873"/>
                  </a:moveTo>
                  <a:lnTo>
                    <a:pt x="3488" y="10873"/>
                  </a:lnTo>
                  <a:lnTo>
                    <a:pt x="3360" y="10694"/>
                  </a:lnTo>
                  <a:lnTo>
                    <a:pt x="3206" y="10540"/>
                  </a:lnTo>
                  <a:lnTo>
                    <a:pt x="3052" y="10386"/>
                  </a:lnTo>
                  <a:lnTo>
                    <a:pt x="2873" y="10283"/>
                  </a:lnTo>
                  <a:lnTo>
                    <a:pt x="2693" y="10206"/>
                  </a:lnTo>
                  <a:lnTo>
                    <a:pt x="2488" y="10129"/>
                  </a:lnTo>
                  <a:lnTo>
                    <a:pt x="2052" y="10027"/>
                  </a:lnTo>
                  <a:lnTo>
                    <a:pt x="1590" y="9976"/>
                  </a:lnTo>
                  <a:lnTo>
                    <a:pt x="1078" y="9924"/>
                  </a:lnTo>
                  <a:lnTo>
                    <a:pt x="565" y="9847"/>
                  </a:lnTo>
                  <a:lnTo>
                    <a:pt x="1" y="9770"/>
                  </a:lnTo>
                  <a:lnTo>
                    <a:pt x="1" y="9770"/>
                  </a:lnTo>
                  <a:lnTo>
                    <a:pt x="411" y="8770"/>
                  </a:lnTo>
                  <a:lnTo>
                    <a:pt x="872" y="7770"/>
                  </a:lnTo>
                  <a:lnTo>
                    <a:pt x="1129" y="7232"/>
                  </a:lnTo>
                  <a:lnTo>
                    <a:pt x="1411" y="6642"/>
                  </a:lnTo>
                  <a:lnTo>
                    <a:pt x="1719" y="6104"/>
                  </a:lnTo>
                  <a:lnTo>
                    <a:pt x="2026" y="5565"/>
                  </a:lnTo>
                  <a:lnTo>
                    <a:pt x="2360" y="5103"/>
                  </a:lnTo>
                  <a:lnTo>
                    <a:pt x="2667" y="4693"/>
                  </a:lnTo>
                  <a:lnTo>
                    <a:pt x="2821" y="4514"/>
                  </a:lnTo>
                  <a:lnTo>
                    <a:pt x="2975" y="4360"/>
                  </a:lnTo>
                  <a:lnTo>
                    <a:pt x="3129" y="4232"/>
                  </a:lnTo>
                  <a:lnTo>
                    <a:pt x="3283" y="4155"/>
                  </a:lnTo>
                  <a:lnTo>
                    <a:pt x="3437" y="4103"/>
                  </a:lnTo>
                  <a:lnTo>
                    <a:pt x="3565" y="4078"/>
                  </a:lnTo>
                  <a:lnTo>
                    <a:pt x="3719" y="4078"/>
                  </a:lnTo>
                  <a:lnTo>
                    <a:pt x="3847" y="4129"/>
                  </a:lnTo>
                  <a:lnTo>
                    <a:pt x="3847" y="4129"/>
                  </a:lnTo>
                  <a:lnTo>
                    <a:pt x="4103" y="4283"/>
                  </a:lnTo>
                  <a:lnTo>
                    <a:pt x="4360" y="4385"/>
                  </a:lnTo>
                  <a:lnTo>
                    <a:pt x="4642" y="4488"/>
                  </a:lnTo>
                  <a:lnTo>
                    <a:pt x="4898" y="4565"/>
                  </a:lnTo>
                  <a:lnTo>
                    <a:pt x="5180" y="4616"/>
                  </a:lnTo>
                  <a:lnTo>
                    <a:pt x="5462" y="4642"/>
                  </a:lnTo>
                  <a:lnTo>
                    <a:pt x="5719" y="4668"/>
                  </a:lnTo>
                  <a:lnTo>
                    <a:pt x="6001" y="4642"/>
                  </a:lnTo>
                  <a:lnTo>
                    <a:pt x="6283" y="4616"/>
                  </a:lnTo>
                  <a:lnTo>
                    <a:pt x="6565" y="4565"/>
                  </a:lnTo>
                  <a:lnTo>
                    <a:pt x="6847" y="4514"/>
                  </a:lnTo>
                  <a:lnTo>
                    <a:pt x="7129" y="4437"/>
                  </a:lnTo>
                  <a:lnTo>
                    <a:pt x="7693" y="4232"/>
                  </a:lnTo>
                  <a:lnTo>
                    <a:pt x="8283" y="3950"/>
                  </a:lnTo>
                  <a:lnTo>
                    <a:pt x="8847" y="3616"/>
                  </a:lnTo>
                  <a:lnTo>
                    <a:pt x="9411" y="3232"/>
                  </a:lnTo>
                  <a:lnTo>
                    <a:pt x="10001" y="2821"/>
                  </a:lnTo>
                  <a:lnTo>
                    <a:pt x="10565" y="2334"/>
                  </a:lnTo>
                  <a:lnTo>
                    <a:pt x="11129" y="1821"/>
                  </a:lnTo>
                  <a:lnTo>
                    <a:pt x="11694" y="1283"/>
                  </a:lnTo>
                  <a:lnTo>
                    <a:pt x="12258" y="693"/>
                  </a:lnTo>
                  <a:lnTo>
                    <a:pt x="12796" y="78"/>
                  </a:lnTo>
                  <a:lnTo>
                    <a:pt x="12796" y="78"/>
                  </a:lnTo>
                  <a:lnTo>
                    <a:pt x="12873" y="26"/>
                  </a:lnTo>
                  <a:lnTo>
                    <a:pt x="12976" y="1"/>
                  </a:lnTo>
                  <a:lnTo>
                    <a:pt x="13078" y="1"/>
                  </a:lnTo>
                  <a:lnTo>
                    <a:pt x="13181" y="52"/>
                  </a:lnTo>
                  <a:lnTo>
                    <a:pt x="13283" y="129"/>
                  </a:lnTo>
                  <a:lnTo>
                    <a:pt x="13412" y="257"/>
                  </a:lnTo>
                  <a:lnTo>
                    <a:pt x="13489" y="385"/>
                  </a:lnTo>
                  <a:lnTo>
                    <a:pt x="13591" y="539"/>
                  </a:lnTo>
                  <a:lnTo>
                    <a:pt x="13668" y="719"/>
                  </a:lnTo>
                  <a:lnTo>
                    <a:pt x="13719" y="924"/>
                  </a:lnTo>
                  <a:lnTo>
                    <a:pt x="13771" y="1129"/>
                  </a:lnTo>
                  <a:lnTo>
                    <a:pt x="13771" y="1360"/>
                  </a:lnTo>
                  <a:lnTo>
                    <a:pt x="13771" y="1590"/>
                  </a:lnTo>
                  <a:lnTo>
                    <a:pt x="13719" y="1821"/>
                  </a:lnTo>
                  <a:lnTo>
                    <a:pt x="13642" y="2052"/>
                  </a:lnTo>
                  <a:lnTo>
                    <a:pt x="13540" y="2283"/>
                  </a:lnTo>
                  <a:lnTo>
                    <a:pt x="13540" y="2283"/>
                  </a:lnTo>
                  <a:lnTo>
                    <a:pt x="13181" y="2847"/>
                  </a:lnTo>
                  <a:lnTo>
                    <a:pt x="12822" y="3360"/>
                  </a:lnTo>
                  <a:lnTo>
                    <a:pt x="12463" y="3847"/>
                  </a:lnTo>
                  <a:lnTo>
                    <a:pt x="12078" y="4309"/>
                  </a:lnTo>
                  <a:lnTo>
                    <a:pt x="11694" y="4719"/>
                  </a:lnTo>
                  <a:lnTo>
                    <a:pt x="11309" y="5103"/>
                  </a:lnTo>
                  <a:lnTo>
                    <a:pt x="10924" y="5488"/>
                  </a:lnTo>
                  <a:lnTo>
                    <a:pt x="10540" y="5821"/>
                  </a:lnTo>
                  <a:lnTo>
                    <a:pt x="9770" y="6488"/>
                  </a:lnTo>
                  <a:lnTo>
                    <a:pt x="9052" y="7078"/>
                  </a:lnTo>
                  <a:lnTo>
                    <a:pt x="8411" y="7642"/>
                  </a:lnTo>
                  <a:lnTo>
                    <a:pt x="8129" y="7924"/>
                  </a:lnTo>
                  <a:lnTo>
                    <a:pt x="7847" y="8206"/>
                  </a:lnTo>
                  <a:lnTo>
                    <a:pt x="7847" y="8206"/>
                  </a:lnTo>
                  <a:lnTo>
                    <a:pt x="7488" y="8668"/>
                  </a:lnTo>
                  <a:lnTo>
                    <a:pt x="7180" y="9129"/>
                  </a:lnTo>
                  <a:lnTo>
                    <a:pt x="6950" y="9540"/>
                  </a:lnTo>
                  <a:lnTo>
                    <a:pt x="6719" y="9950"/>
                  </a:lnTo>
                  <a:lnTo>
                    <a:pt x="6514" y="10335"/>
                  </a:lnTo>
                  <a:lnTo>
                    <a:pt x="6283" y="10694"/>
                  </a:lnTo>
                  <a:lnTo>
                    <a:pt x="5975" y="11053"/>
                  </a:lnTo>
                  <a:lnTo>
                    <a:pt x="5821" y="11206"/>
                  </a:lnTo>
                  <a:lnTo>
                    <a:pt x="5616" y="11386"/>
                  </a:lnTo>
                  <a:lnTo>
                    <a:pt x="5616" y="11386"/>
                  </a:lnTo>
                  <a:lnTo>
                    <a:pt x="5309" y="11617"/>
                  </a:lnTo>
                  <a:lnTo>
                    <a:pt x="5155" y="11694"/>
                  </a:lnTo>
                  <a:lnTo>
                    <a:pt x="5001" y="11771"/>
                  </a:lnTo>
                  <a:lnTo>
                    <a:pt x="4873" y="11822"/>
                  </a:lnTo>
                  <a:lnTo>
                    <a:pt x="4719" y="11847"/>
                  </a:lnTo>
                  <a:lnTo>
                    <a:pt x="4591" y="11847"/>
                  </a:lnTo>
                  <a:lnTo>
                    <a:pt x="4462" y="11822"/>
                  </a:lnTo>
                  <a:lnTo>
                    <a:pt x="4334" y="11771"/>
                  </a:lnTo>
                  <a:lnTo>
                    <a:pt x="4206" y="11719"/>
                  </a:lnTo>
                  <a:lnTo>
                    <a:pt x="4078" y="11642"/>
                  </a:lnTo>
                  <a:lnTo>
                    <a:pt x="3975" y="11540"/>
                  </a:lnTo>
                  <a:lnTo>
                    <a:pt x="3719" y="11258"/>
                  </a:lnTo>
                  <a:lnTo>
                    <a:pt x="3488" y="108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8"/>
            <p:cNvSpPr/>
            <p:nvPr/>
          </p:nvSpPr>
          <p:spPr>
            <a:xfrm>
              <a:off x="3079195" y="3905875"/>
              <a:ext cx="264773" cy="143111"/>
            </a:xfrm>
            <a:custGeom>
              <a:avLst/>
              <a:gdLst/>
              <a:ahLst/>
              <a:cxnLst/>
              <a:rect l="l" t="t" r="r" b="b"/>
              <a:pathLst>
                <a:path w="14566" h="7873" extrusionOk="0">
                  <a:moveTo>
                    <a:pt x="5719" y="0"/>
                  </a:moveTo>
                  <a:lnTo>
                    <a:pt x="5488" y="26"/>
                  </a:lnTo>
                  <a:lnTo>
                    <a:pt x="4950" y="77"/>
                  </a:lnTo>
                  <a:lnTo>
                    <a:pt x="4386" y="205"/>
                  </a:lnTo>
                  <a:lnTo>
                    <a:pt x="3796" y="334"/>
                  </a:lnTo>
                  <a:lnTo>
                    <a:pt x="3181" y="513"/>
                  </a:lnTo>
                  <a:lnTo>
                    <a:pt x="2591" y="718"/>
                  </a:lnTo>
                  <a:lnTo>
                    <a:pt x="2001" y="923"/>
                  </a:lnTo>
                  <a:lnTo>
                    <a:pt x="975" y="1308"/>
                  </a:lnTo>
                  <a:lnTo>
                    <a:pt x="1" y="1693"/>
                  </a:lnTo>
                  <a:lnTo>
                    <a:pt x="129" y="1949"/>
                  </a:lnTo>
                  <a:lnTo>
                    <a:pt x="257" y="2205"/>
                  </a:lnTo>
                  <a:lnTo>
                    <a:pt x="334" y="2462"/>
                  </a:lnTo>
                  <a:lnTo>
                    <a:pt x="411" y="2744"/>
                  </a:lnTo>
                  <a:lnTo>
                    <a:pt x="462" y="3000"/>
                  </a:lnTo>
                  <a:lnTo>
                    <a:pt x="488" y="3282"/>
                  </a:lnTo>
                  <a:lnTo>
                    <a:pt x="514" y="3565"/>
                  </a:lnTo>
                  <a:lnTo>
                    <a:pt x="514" y="3847"/>
                  </a:lnTo>
                  <a:lnTo>
                    <a:pt x="488" y="4411"/>
                  </a:lnTo>
                  <a:lnTo>
                    <a:pt x="411" y="4949"/>
                  </a:lnTo>
                  <a:lnTo>
                    <a:pt x="283" y="5488"/>
                  </a:lnTo>
                  <a:lnTo>
                    <a:pt x="180" y="5975"/>
                  </a:lnTo>
                  <a:lnTo>
                    <a:pt x="78" y="6411"/>
                  </a:lnTo>
                  <a:lnTo>
                    <a:pt x="52" y="6770"/>
                  </a:lnTo>
                  <a:lnTo>
                    <a:pt x="78" y="6924"/>
                  </a:lnTo>
                  <a:lnTo>
                    <a:pt x="104" y="7078"/>
                  </a:lnTo>
                  <a:lnTo>
                    <a:pt x="129" y="7206"/>
                  </a:lnTo>
                  <a:lnTo>
                    <a:pt x="206" y="7334"/>
                  </a:lnTo>
                  <a:lnTo>
                    <a:pt x="283" y="7437"/>
                  </a:lnTo>
                  <a:lnTo>
                    <a:pt x="360" y="7513"/>
                  </a:lnTo>
                  <a:lnTo>
                    <a:pt x="488" y="7590"/>
                  </a:lnTo>
                  <a:lnTo>
                    <a:pt x="616" y="7667"/>
                  </a:lnTo>
                  <a:lnTo>
                    <a:pt x="770" y="7719"/>
                  </a:lnTo>
                  <a:lnTo>
                    <a:pt x="950" y="7770"/>
                  </a:lnTo>
                  <a:lnTo>
                    <a:pt x="1334" y="7847"/>
                  </a:lnTo>
                  <a:lnTo>
                    <a:pt x="1822" y="7872"/>
                  </a:lnTo>
                  <a:lnTo>
                    <a:pt x="2257" y="7872"/>
                  </a:lnTo>
                  <a:lnTo>
                    <a:pt x="2693" y="7847"/>
                  </a:lnTo>
                  <a:lnTo>
                    <a:pt x="3104" y="7796"/>
                  </a:lnTo>
                  <a:lnTo>
                    <a:pt x="4027" y="7642"/>
                  </a:lnTo>
                  <a:lnTo>
                    <a:pt x="4540" y="7590"/>
                  </a:lnTo>
                  <a:lnTo>
                    <a:pt x="5155" y="7539"/>
                  </a:lnTo>
                  <a:lnTo>
                    <a:pt x="5950" y="7513"/>
                  </a:lnTo>
                  <a:lnTo>
                    <a:pt x="6796" y="7539"/>
                  </a:lnTo>
                  <a:lnTo>
                    <a:pt x="7719" y="7590"/>
                  </a:lnTo>
                  <a:lnTo>
                    <a:pt x="8719" y="7667"/>
                  </a:lnTo>
                  <a:lnTo>
                    <a:pt x="9822" y="7744"/>
                  </a:lnTo>
                  <a:lnTo>
                    <a:pt x="11053" y="7796"/>
                  </a:lnTo>
                  <a:lnTo>
                    <a:pt x="12386" y="7847"/>
                  </a:lnTo>
                  <a:lnTo>
                    <a:pt x="13873" y="7872"/>
                  </a:lnTo>
                  <a:lnTo>
                    <a:pt x="14104" y="7847"/>
                  </a:lnTo>
                  <a:lnTo>
                    <a:pt x="14284" y="7796"/>
                  </a:lnTo>
                  <a:lnTo>
                    <a:pt x="14438" y="7693"/>
                  </a:lnTo>
                  <a:lnTo>
                    <a:pt x="14515" y="7590"/>
                  </a:lnTo>
                  <a:lnTo>
                    <a:pt x="14566" y="7462"/>
                  </a:lnTo>
                  <a:lnTo>
                    <a:pt x="14566" y="7308"/>
                  </a:lnTo>
                  <a:lnTo>
                    <a:pt x="14540" y="7129"/>
                  </a:lnTo>
                  <a:lnTo>
                    <a:pt x="14489" y="6975"/>
                  </a:lnTo>
                  <a:lnTo>
                    <a:pt x="14412" y="6795"/>
                  </a:lnTo>
                  <a:lnTo>
                    <a:pt x="14309" y="6616"/>
                  </a:lnTo>
                  <a:lnTo>
                    <a:pt x="14207" y="6462"/>
                  </a:lnTo>
                  <a:lnTo>
                    <a:pt x="14079" y="6308"/>
                  </a:lnTo>
                  <a:lnTo>
                    <a:pt x="13950" y="6206"/>
                  </a:lnTo>
                  <a:lnTo>
                    <a:pt x="13822" y="6103"/>
                  </a:lnTo>
                  <a:lnTo>
                    <a:pt x="13694" y="6026"/>
                  </a:lnTo>
                  <a:lnTo>
                    <a:pt x="13591" y="5975"/>
                  </a:lnTo>
                  <a:lnTo>
                    <a:pt x="12643" y="5795"/>
                  </a:lnTo>
                  <a:lnTo>
                    <a:pt x="11796" y="5590"/>
                  </a:lnTo>
                  <a:lnTo>
                    <a:pt x="11027" y="5385"/>
                  </a:lnTo>
                  <a:lnTo>
                    <a:pt x="10360" y="5154"/>
                  </a:lnTo>
                  <a:lnTo>
                    <a:pt x="9796" y="4898"/>
                  </a:lnTo>
                  <a:lnTo>
                    <a:pt x="9283" y="4641"/>
                  </a:lnTo>
                  <a:lnTo>
                    <a:pt x="8822" y="4334"/>
                  </a:lnTo>
                  <a:lnTo>
                    <a:pt x="8437" y="4026"/>
                  </a:lnTo>
                  <a:lnTo>
                    <a:pt x="8104" y="3693"/>
                  </a:lnTo>
                  <a:lnTo>
                    <a:pt x="7822" y="3334"/>
                  </a:lnTo>
                  <a:lnTo>
                    <a:pt x="7565" y="2923"/>
                  </a:lnTo>
                  <a:lnTo>
                    <a:pt x="7360" y="2513"/>
                  </a:lnTo>
                  <a:lnTo>
                    <a:pt x="7181" y="2052"/>
                  </a:lnTo>
                  <a:lnTo>
                    <a:pt x="7001" y="1564"/>
                  </a:lnTo>
                  <a:lnTo>
                    <a:pt x="6847" y="1026"/>
                  </a:lnTo>
                  <a:lnTo>
                    <a:pt x="6694" y="462"/>
                  </a:lnTo>
                  <a:lnTo>
                    <a:pt x="6642" y="334"/>
                  </a:lnTo>
                  <a:lnTo>
                    <a:pt x="6540" y="231"/>
                  </a:lnTo>
                  <a:lnTo>
                    <a:pt x="6437" y="154"/>
                  </a:lnTo>
                  <a:lnTo>
                    <a:pt x="6283" y="77"/>
                  </a:lnTo>
                  <a:lnTo>
                    <a:pt x="6129" y="52"/>
                  </a:lnTo>
                  <a:lnTo>
                    <a:pt x="5924" y="26"/>
                  </a:lnTo>
                  <a:lnTo>
                    <a:pt x="5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8"/>
            <p:cNvSpPr/>
            <p:nvPr/>
          </p:nvSpPr>
          <p:spPr>
            <a:xfrm>
              <a:off x="3079195" y="3905875"/>
              <a:ext cx="264773" cy="143111"/>
            </a:xfrm>
            <a:custGeom>
              <a:avLst/>
              <a:gdLst/>
              <a:ahLst/>
              <a:cxnLst/>
              <a:rect l="l" t="t" r="r" b="b"/>
              <a:pathLst>
                <a:path w="14566" h="7873" fill="none" extrusionOk="0">
                  <a:moveTo>
                    <a:pt x="180" y="5975"/>
                  </a:moveTo>
                  <a:lnTo>
                    <a:pt x="180" y="5975"/>
                  </a:lnTo>
                  <a:lnTo>
                    <a:pt x="283" y="5488"/>
                  </a:lnTo>
                  <a:lnTo>
                    <a:pt x="411" y="4949"/>
                  </a:lnTo>
                  <a:lnTo>
                    <a:pt x="488" y="4411"/>
                  </a:lnTo>
                  <a:lnTo>
                    <a:pt x="514" y="3847"/>
                  </a:lnTo>
                  <a:lnTo>
                    <a:pt x="514" y="3565"/>
                  </a:lnTo>
                  <a:lnTo>
                    <a:pt x="488" y="3282"/>
                  </a:lnTo>
                  <a:lnTo>
                    <a:pt x="462" y="3000"/>
                  </a:lnTo>
                  <a:lnTo>
                    <a:pt x="411" y="2744"/>
                  </a:lnTo>
                  <a:lnTo>
                    <a:pt x="334" y="2462"/>
                  </a:lnTo>
                  <a:lnTo>
                    <a:pt x="257" y="2205"/>
                  </a:lnTo>
                  <a:lnTo>
                    <a:pt x="129" y="1949"/>
                  </a:lnTo>
                  <a:lnTo>
                    <a:pt x="1" y="1693"/>
                  </a:lnTo>
                  <a:lnTo>
                    <a:pt x="1" y="1693"/>
                  </a:lnTo>
                  <a:lnTo>
                    <a:pt x="975" y="1308"/>
                  </a:lnTo>
                  <a:lnTo>
                    <a:pt x="2001" y="923"/>
                  </a:lnTo>
                  <a:lnTo>
                    <a:pt x="2591" y="718"/>
                  </a:lnTo>
                  <a:lnTo>
                    <a:pt x="3181" y="513"/>
                  </a:lnTo>
                  <a:lnTo>
                    <a:pt x="3796" y="334"/>
                  </a:lnTo>
                  <a:lnTo>
                    <a:pt x="4386" y="205"/>
                  </a:lnTo>
                  <a:lnTo>
                    <a:pt x="4950" y="77"/>
                  </a:lnTo>
                  <a:lnTo>
                    <a:pt x="5488" y="26"/>
                  </a:lnTo>
                  <a:lnTo>
                    <a:pt x="5719" y="0"/>
                  </a:lnTo>
                  <a:lnTo>
                    <a:pt x="5924" y="26"/>
                  </a:lnTo>
                  <a:lnTo>
                    <a:pt x="6129" y="52"/>
                  </a:lnTo>
                  <a:lnTo>
                    <a:pt x="6283" y="77"/>
                  </a:lnTo>
                  <a:lnTo>
                    <a:pt x="6437" y="154"/>
                  </a:lnTo>
                  <a:lnTo>
                    <a:pt x="6540" y="231"/>
                  </a:lnTo>
                  <a:lnTo>
                    <a:pt x="6642" y="334"/>
                  </a:lnTo>
                  <a:lnTo>
                    <a:pt x="6694" y="462"/>
                  </a:lnTo>
                  <a:lnTo>
                    <a:pt x="6694" y="462"/>
                  </a:lnTo>
                  <a:lnTo>
                    <a:pt x="6847" y="1026"/>
                  </a:lnTo>
                  <a:lnTo>
                    <a:pt x="7001" y="1564"/>
                  </a:lnTo>
                  <a:lnTo>
                    <a:pt x="7181" y="2052"/>
                  </a:lnTo>
                  <a:lnTo>
                    <a:pt x="7360" y="2513"/>
                  </a:lnTo>
                  <a:lnTo>
                    <a:pt x="7565" y="2923"/>
                  </a:lnTo>
                  <a:lnTo>
                    <a:pt x="7822" y="3334"/>
                  </a:lnTo>
                  <a:lnTo>
                    <a:pt x="8104" y="3693"/>
                  </a:lnTo>
                  <a:lnTo>
                    <a:pt x="8437" y="4026"/>
                  </a:lnTo>
                  <a:lnTo>
                    <a:pt x="8822" y="4334"/>
                  </a:lnTo>
                  <a:lnTo>
                    <a:pt x="9283" y="4641"/>
                  </a:lnTo>
                  <a:lnTo>
                    <a:pt x="9796" y="4898"/>
                  </a:lnTo>
                  <a:lnTo>
                    <a:pt x="10360" y="5154"/>
                  </a:lnTo>
                  <a:lnTo>
                    <a:pt x="11027" y="5385"/>
                  </a:lnTo>
                  <a:lnTo>
                    <a:pt x="11796" y="5590"/>
                  </a:lnTo>
                  <a:lnTo>
                    <a:pt x="12643" y="5795"/>
                  </a:lnTo>
                  <a:lnTo>
                    <a:pt x="13591" y="5975"/>
                  </a:lnTo>
                  <a:lnTo>
                    <a:pt x="13591" y="5975"/>
                  </a:lnTo>
                  <a:lnTo>
                    <a:pt x="13694" y="6026"/>
                  </a:lnTo>
                  <a:lnTo>
                    <a:pt x="13822" y="6103"/>
                  </a:lnTo>
                  <a:lnTo>
                    <a:pt x="13950" y="6206"/>
                  </a:lnTo>
                  <a:lnTo>
                    <a:pt x="14079" y="6308"/>
                  </a:lnTo>
                  <a:lnTo>
                    <a:pt x="14207" y="6462"/>
                  </a:lnTo>
                  <a:lnTo>
                    <a:pt x="14309" y="6616"/>
                  </a:lnTo>
                  <a:lnTo>
                    <a:pt x="14412" y="6795"/>
                  </a:lnTo>
                  <a:lnTo>
                    <a:pt x="14489" y="6975"/>
                  </a:lnTo>
                  <a:lnTo>
                    <a:pt x="14540" y="7129"/>
                  </a:lnTo>
                  <a:lnTo>
                    <a:pt x="14566" y="7308"/>
                  </a:lnTo>
                  <a:lnTo>
                    <a:pt x="14566" y="7462"/>
                  </a:lnTo>
                  <a:lnTo>
                    <a:pt x="14515" y="7590"/>
                  </a:lnTo>
                  <a:lnTo>
                    <a:pt x="14438" y="7693"/>
                  </a:lnTo>
                  <a:lnTo>
                    <a:pt x="14284" y="7796"/>
                  </a:lnTo>
                  <a:lnTo>
                    <a:pt x="14104" y="7847"/>
                  </a:lnTo>
                  <a:lnTo>
                    <a:pt x="13873" y="7872"/>
                  </a:lnTo>
                  <a:lnTo>
                    <a:pt x="13873" y="7872"/>
                  </a:lnTo>
                  <a:lnTo>
                    <a:pt x="12386" y="7847"/>
                  </a:lnTo>
                  <a:lnTo>
                    <a:pt x="11053" y="7796"/>
                  </a:lnTo>
                  <a:lnTo>
                    <a:pt x="9822" y="7744"/>
                  </a:lnTo>
                  <a:lnTo>
                    <a:pt x="8719" y="7667"/>
                  </a:lnTo>
                  <a:lnTo>
                    <a:pt x="7719" y="7590"/>
                  </a:lnTo>
                  <a:lnTo>
                    <a:pt x="6796" y="7539"/>
                  </a:lnTo>
                  <a:lnTo>
                    <a:pt x="5950" y="7513"/>
                  </a:lnTo>
                  <a:lnTo>
                    <a:pt x="5155" y="7539"/>
                  </a:lnTo>
                  <a:lnTo>
                    <a:pt x="5155" y="7539"/>
                  </a:lnTo>
                  <a:lnTo>
                    <a:pt x="4540" y="7590"/>
                  </a:lnTo>
                  <a:lnTo>
                    <a:pt x="4027" y="7642"/>
                  </a:lnTo>
                  <a:lnTo>
                    <a:pt x="3104" y="7796"/>
                  </a:lnTo>
                  <a:lnTo>
                    <a:pt x="2693" y="7847"/>
                  </a:lnTo>
                  <a:lnTo>
                    <a:pt x="2257" y="7872"/>
                  </a:lnTo>
                  <a:lnTo>
                    <a:pt x="1822" y="7872"/>
                  </a:lnTo>
                  <a:lnTo>
                    <a:pt x="1334" y="7847"/>
                  </a:lnTo>
                  <a:lnTo>
                    <a:pt x="1334" y="7847"/>
                  </a:lnTo>
                  <a:lnTo>
                    <a:pt x="950" y="7770"/>
                  </a:lnTo>
                  <a:lnTo>
                    <a:pt x="770" y="7719"/>
                  </a:lnTo>
                  <a:lnTo>
                    <a:pt x="616" y="7667"/>
                  </a:lnTo>
                  <a:lnTo>
                    <a:pt x="488" y="7590"/>
                  </a:lnTo>
                  <a:lnTo>
                    <a:pt x="360" y="7513"/>
                  </a:lnTo>
                  <a:lnTo>
                    <a:pt x="283" y="7437"/>
                  </a:lnTo>
                  <a:lnTo>
                    <a:pt x="206" y="7334"/>
                  </a:lnTo>
                  <a:lnTo>
                    <a:pt x="129" y="7206"/>
                  </a:lnTo>
                  <a:lnTo>
                    <a:pt x="104" y="7078"/>
                  </a:lnTo>
                  <a:lnTo>
                    <a:pt x="78" y="6924"/>
                  </a:lnTo>
                  <a:lnTo>
                    <a:pt x="52" y="6770"/>
                  </a:lnTo>
                  <a:lnTo>
                    <a:pt x="78" y="6411"/>
                  </a:lnTo>
                  <a:lnTo>
                    <a:pt x="180" y="597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8"/>
            <p:cNvSpPr/>
            <p:nvPr/>
          </p:nvSpPr>
          <p:spPr>
            <a:xfrm>
              <a:off x="1531236" y="3344209"/>
              <a:ext cx="903822" cy="722483"/>
            </a:xfrm>
            <a:custGeom>
              <a:avLst/>
              <a:gdLst/>
              <a:ahLst/>
              <a:cxnLst/>
              <a:rect l="l" t="t" r="r" b="b"/>
              <a:pathLst>
                <a:path w="49722" h="39746" extrusionOk="0">
                  <a:moveTo>
                    <a:pt x="16027" y="0"/>
                  </a:moveTo>
                  <a:lnTo>
                    <a:pt x="15053" y="26"/>
                  </a:lnTo>
                  <a:lnTo>
                    <a:pt x="14052" y="77"/>
                  </a:lnTo>
                  <a:lnTo>
                    <a:pt x="13052" y="154"/>
                  </a:lnTo>
                  <a:lnTo>
                    <a:pt x="12052" y="282"/>
                  </a:lnTo>
                  <a:lnTo>
                    <a:pt x="11027" y="436"/>
                  </a:lnTo>
                  <a:lnTo>
                    <a:pt x="10027" y="615"/>
                  </a:lnTo>
                  <a:lnTo>
                    <a:pt x="9052" y="872"/>
                  </a:lnTo>
                  <a:lnTo>
                    <a:pt x="8078" y="1128"/>
                  </a:lnTo>
                  <a:lnTo>
                    <a:pt x="7129" y="1436"/>
                  </a:lnTo>
                  <a:lnTo>
                    <a:pt x="6232" y="1795"/>
                  </a:lnTo>
                  <a:lnTo>
                    <a:pt x="5360" y="2180"/>
                  </a:lnTo>
                  <a:lnTo>
                    <a:pt x="4539" y="2590"/>
                  </a:lnTo>
                  <a:lnTo>
                    <a:pt x="4129" y="2821"/>
                  </a:lnTo>
                  <a:lnTo>
                    <a:pt x="3770" y="3052"/>
                  </a:lnTo>
                  <a:lnTo>
                    <a:pt x="3385" y="3308"/>
                  </a:lnTo>
                  <a:lnTo>
                    <a:pt x="3026" y="3564"/>
                  </a:lnTo>
                  <a:lnTo>
                    <a:pt x="2616" y="3923"/>
                  </a:lnTo>
                  <a:lnTo>
                    <a:pt x="2206" y="4308"/>
                  </a:lnTo>
                  <a:lnTo>
                    <a:pt x="1821" y="4718"/>
                  </a:lnTo>
                  <a:lnTo>
                    <a:pt x="1488" y="5129"/>
                  </a:lnTo>
                  <a:lnTo>
                    <a:pt x="1180" y="5590"/>
                  </a:lnTo>
                  <a:lnTo>
                    <a:pt x="898" y="6052"/>
                  </a:lnTo>
                  <a:lnTo>
                    <a:pt x="667" y="6539"/>
                  </a:lnTo>
                  <a:lnTo>
                    <a:pt x="462" y="7026"/>
                  </a:lnTo>
                  <a:lnTo>
                    <a:pt x="282" y="7539"/>
                  </a:lnTo>
                  <a:lnTo>
                    <a:pt x="154" y="8052"/>
                  </a:lnTo>
                  <a:lnTo>
                    <a:pt x="52" y="8590"/>
                  </a:lnTo>
                  <a:lnTo>
                    <a:pt x="0" y="9129"/>
                  </a:lnTo>
                  <a:lnTo>
                    <a:pt x="0" y="9667"/>
                  </a:lnTo>
                  <a:lnTo>
                    <a:pt x="26" y="10206"/>
                  </a:lnTo>
                  <a:lnTo>
                    <a:pt x="77" y="10770"/>
                  </a:lnTo>
                  <a:lnTo>
                    <a:pt x="206" y="11308"/>
                  </a:lnTo>
                  <a:lnTo>
                    <a:pt x="334" y="11873"/>
                  </a:lnTo>
                  <a:lnTo>
                    <a:pt x="513" y="12437"/>
                  </a:lnTo>
                  <a:lnTo>
                    <a:pt x="898" y="13591"/>
                  </a:lnTo>
                  <a:lnTo>
                    <a:pt x="1334" y="14770"/>
                  </a:lnTo>
                  <a:lnTo>
                    <a:pt x="1847" y="15975"/>
                  </a:lnTo>
                  <a:lnTo>
                    <a:pt x="2436" y="17181"/>
                  </a:lnTo>
                  <a:lnTo>
                    <a:pt x="3077" y="18386"/>
                  </a:lnTo>
                  <a:lnTo>
                    <a:pt x="3795" y="19591"/>
                  </a:lnTo>
                  <a:lnTo>
                    <a:pt x="4565" y="20822"/>
                  </a:lnTo>
                  <a:lnTo>
                    <a:pt x="5411" y="22027"/>
                  </a:lnTo>
                  <a:lnTo>
                    <a:pt x="6283" y="23206"/>
                  </a:lnTo>
                  <a:lnTo>
                    <a:pt x="7232" y="24412"/>
                  </a:lnTo>
                  <a:lnTo>
                    <a:pt x="8232" y="25566"/>
                  </a:lnTo>
                  <a:lnTo>
                    <a:pt x="9283" y="26720"/>
                  </a:lnTo>
                  <a:lnTo>
                    <a:pt x="10386" y="27848"/>
                  </a:lnTo>
                  <a:lnTo>
                    <a:pt x="11539" y="28950"/>
                  </a:lnTo>
                  <a:lnTo>
                    <a:pt x="12745" y="30027"/>
                  </a:lnTo>
                  <a:lnTo>
                    <a:pt x="14001" y="31053"/>
                  </a:lnTo>
                  <a:lnTo>
                    <a:pt x="15283" y="32053"/>
                  </a:lnTo>
                  <a:lnTo>
                    <a:pt x="16617" y="33002"/>
                  </a:lnTo>
                  <a:lnTo>
                    <a:pt x="17309" y="33463"/>
                  </a:lnTo>
                  <a:lnTo>
                    <a:pt x="18001" y="33925"/>
                  </a:lnTo>
                  <a:lnTo>
                    <a:pt x="18694" y="34335"/>
                  </a:lnTo>
                  <a:lnTo>
                    <a:pt x="19412" y="34771"/>
                  </a:lnTo>
                  <a:lnTo>
                    <a:pt x="20130" y="35182"/>
                  </a:lnTo>
                  <a:lnTo>
                    <a:pt x="20873" y="35566"/>
                  </a:lnTo>
                  <a:lnTo>
                    <a:pt x="21591" y="35951"/>
                  </a:lnTo>
                  <a:lnTo>
                    <a:pt x="22361" y="36310"/>
                  </a:lnTo>
                  <a:lnTo>
                    <a:pt x="23104" y="36669"/>
                  </a:lnTo>
                  <a:lnTo>
                    <a:pt x="23874" y="37002"/>
                  </a:lnTo>
                  <a:lnTo>
                    <a:pt x="24643" y="37310"/>
                  </a:lnTo>
                  <a:lnTo>
                    <a:pt x="25438" y="37618"/>
                  </a:lnTo>
                  <a:lnTo>
                    <a:pt x="26233" y="37900"/>
                  </a:lnTo>
                  <a:lnTo>
                    <a:pt x="27028" y="38156"/>
                  </a:lnTo>
                  <a:lnTo>
                    <a:pt x="27822" y="38412"/>
                  </a:lnTo>
                  <a:lnTo>
                    <a:pt x="28643" y="38618"/>
                  </a:lnTo>
                  <a:lnTo>
                    <a:pt x="29464" y="38823"/>
                  </a:lnTo>
                  <a:lnTo>
                    <a:pt x="30284" y="39028"/>
                  </a:lnTo>
                  <a:lnTo>
                    <a:pt x="31130" y="39182"/>
                  </a:lnTo>
                  <a:lnTo>
                    <a:pt x="31977" y="39336"/>
                  </a:lnTo>
                  <a:lnTo>
                    <a:pt x="32823" y="39464"/>
                  </a:lnTo>
                  <a:lnTo>
                    <a:pt x="33669" y="39566"/>
                  </a:lnTo>
                  <a:lnTo>
                    <a:pt x="34515" y="39643"/>
                  </a:lnTo>
                  <a:lnTo>
                    <a:pt x="35387" y="39695"/>
                  </a:lnTo>
                  <a:lnTo>
                    <a:pt x="36259" y="39746"/>
                  </a:lnTo>
                  <a:lnTo>
                    <a:pt x="37131" y="39746"/>
                  </a:lnTo>
                  <a:lnTo>
                    <a:pt x="49695" y="16334"/>
                  </a:lnTo>
                  <a:lnTo>
                    <a:pt x="49695" y="16232"/>
                  </a:lnTo>
                  <a:lnTo>
                    <a:pt x="49721" y="15950"/>
                  </a:lnTo>
                  <a:lnTo>
                    <a:pt x="49695" y="15539"/>
                  </a:lnTo>
                  <a:lnTo>
                    <a:pt x="49670" y="15257"/>
                  </a:lnTo>
                  <a:lnTo>
                    <a:pt x="49619" y="14975"/>
                  </a:lnTo>
                  <a:lnTo>
                    <a:pt x="49542" y="14668"/>
                  </a:lnTo>
                  <a:lnTo>
                    <a:pt x="49439" y="14334"/>
                  </a:lnTo>
                  <a:lnTo>
                    <a:pt x="49311" y="13975"/>
                  </a:lnTo>
                  <a:lnTo>
                    <a:pt x="49157" y="13616"/>
                  </a:lnTo>
                  <a:lnTo>
                    <a:pt x="48952" y="13232"/>
                  </a:lnTo>
                  <a:lnTo>
                    <a:pt x="48721" y="12847"/>
                  </a:lnTo>
                  <a:lnTo>
                    <a:pt x="48413" y="12462"/>
                  </a:lnTo>
                  <a:lnTo>
                    <a:pt x="48080" y="12078"/>
                  </a:lnTo>
                  <a:lnTo>
                    <a:pt x="47695" y="11693"/>
                  </a:lnTo>
                  <a:lnTo>
                    <a:pt x="47234" y="11308"/>
                  </a:lnTo>
                  <a:lnTo>
                    <a:pt x="46721" y="10924"/>
                  </a:lnTo>
                  <a:lnTo>
                    <a:pt x="46157" y="10565"/>
                  </a:lnTo>
                  <a:lnTo>
                    <a:pt x="45490" y="10231"/>
                  </a:lnTo>
                  <a:lnTo>
                    <a:pt x="44772" y="9924"/>
                  </a:lnTo>
                  <a:lnTo>
                    <a:pt x="43977" y="9616"/>
                  </a:lnTo>
                  <a:lnTo>
                    <a:pt x="43105" y="9334"/>
                  </a:lnTo>
                  <a:lnTo>
                    <a:pt x="42131" y="9103"/>
                  </a:lnTo>
                  <a:lnTo>
                    <a:pt x="41080" y="8898"/>
                  </a:lnTo>
                  <a:lnTo>
                    <a:pt x="39926" y="8719"/>
                  </a:lnTo>
                  <a:lnTo>
                    <a:pt x="38695" y="8590"/>
                  </a:lnTo>
                  <a:lnTo>
                    <a:pt x="37361" y="8488"/>
                  </a:lnTo>
                  <a:lnTo>
                    <a:pt x="35900" y="8436"/>
                  </a:lnTo>
                  <a:lnTo>
                    <a:pt x="34361" y="8462"/>
                  </a:lnTo>
                  <a:lnTo>
                    <a:pt x="32695" y="8513"/>
                  </a:lnTo>
                  <a:lnTo>
                    <a:pt x="31694" y="7539"/>
                  </a:lnTo>
                  <a:lnTo>
                    <a:pt x="30746" y="6616"/>
                  </a:lnTo>
                  <a:lnTo>
                    <a:pt x="29771" y="5744"/>
                  </a:lnTo>
                  <a:lnTo>
                    <a:pt x="28848" y="4975"/>
                  </a:lnTo>
                  <a:lnTo>
                    <a:pt x="27899" y="4231"/>
                  </a:lnTo>
                  <a:lnTo>
                    <a:pt x="26976" y="3564"/>
                  </a:lnTo>
                  <a:lnTo>
                    <a:pt x="26053" y="2975"/>
                  </a:lnTo>
                  <a:lnTo>
                    <a:pt x="25130" y="2410"/>
                  </a:lnTo>
                  <a:lnTo>
                    <a:pt x="24233" y="1923"/>
                  </a:lnTo>
                  <a:lnTo>
                    <a:pt x="23335" y="1487"/>
                  </a:lnTo>
                  <a:lnTo>
                    <a:pt x="22438" y="1128"/>
                  </a:lnTo>
                  <a:lnTo>
                    <a:pt x="21540" y="821"/>
                  </a:lnTo>
                  <a:lnTo>
                    <a:pt x="20643" y="539"/>
                  </a:lnTo>
                  <a:lnTo>
                    <a:pt x="19719" y="333"/>
                  </a:lnTo>
                  <a:lnTo>
                    <a:pt x="18822" y="180"/>
                  </a:lnTo>
                  <a:lnTo>
                    <a:pt x="17924" y="77"/>
                  </a:lnTo>
                  <a:lnTo>
                    <a:pt x="17001" y="26"/>
                  </a:lnTo>
                  <a:lnTo>
                    <a:pt x="16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8"/>
            <p:cNvSpPr/>
            <p:nvPr/>
          </p:nvSpPr>
          <p:spPr>
            <a:xfrm>
              <a:off x="1531236" y="3344209"/>
              <a:ext cx="903822" cy="722483"/>
            </a:xfrm>
            <a:custGeom>
              <a:avLst/>
              <a:gdLst/>
              <a:ahLst/>
              <a:cxnLst/>
              <a:rect l="l" t="t" r="r" b="b"/>
              <a:pathLst>
                <a:path w="49722" h="39746" fill="none" extrusionOk="0">
                  <a:moveTo>
                    <a:pt x="17924" y="77"/>
                  </a:moveTo>
                  <a:lnTo>
                    <a:pt x="17924" y="77"/>
                  </a:lnTo>
                  <a:lnTo>
                    <a:pt x="17001" y="26"/>
                  </a:lnTo>
                  <a:lnTo>
                    <a:pt x="16027" y="0"/>
                  </a:lnTo>
                  <a:lnTo>
                    <a:pt x="15053" y="26"/>
                  </a:lnTo>
                  <a:lnTo>
                    <a:pt x="14052" y="77"/>
                  </a:lnTo>
                  <a:lnTo>
                    <a:pt x="13052" y="154"/>
                  </a:lnTo>
                  <a:lnTo>
                    <a:pt x="12052" y="282"/>
                  </a:lnTo>
                  <a:lnTo>
                    <a:pt x="11027" y="436"/>
                  </a:lnTo>
                  <a:lnTo>
                    <a:pt x="10027" y="615"/>
                  </a:lnTo>
                  <a:lnTo>
                    <a:pt x="9052" y="872"/>
                  </a:lnTo>
                  <a:lnTo>
                    <a:pt x="8078" y="1128"/>
                  </a:lnTo>
                  <a:lnTo>
                    <a:pt x="7129" y="1436"/>
                  </a:lnTo>
                  <a:lnTo>
                    <a:pt x="6232" y="1795"/>
                  </a:lnTo>
                  <a:lnTo>
                    <a:pt x="5360" y="2180"/>
                  </a:lnTo>
                  <a:lnTo>
                    <a:pt x="4539" y="2590"/>
                  </a:lnTo>
                  <a:lnTo>
                    <a:pt x="4129" y="2821"/>
                  </a:lnTo>
                  <a:lnTo>
                    <a:pt x="3770" y="3052"/>
                  </a:lnTo>
                  <a:lnTo>
                    <a:pt x="3385" y="3308"/>
                  </a:lnTo>
                  <a:lnTo>
                    <a:pt x="3026" y="3564"/>
                  </a:lnTo>
                  <a:lnTo>
                    <a:pt x="3026" y="3564"/>
                  </a:lnTo>
                  <a:lnTo>
                    <a:pt x="2616" y="3923"/>
                  </a:lnTo>
                  <a:lnTo>
                    <a:pt x="2206" y="4308"/>
                  </a:lnTo>
                  <a:lnTo>
                    <a:pt x="1821" y="4718"/>
                  </a:lnTo>
                  <a:lnTo>
                    <a:pt x="1488" y="5129"/>
                  </a:lnTo>
                  <a:lnTo>
                    <a:pt x="1180" y="5590"/>
                  </a:lnTo>
                  <a:lnTo>
                    <a:pt x="898" y="6052"/>
                  </a:lnTo>
                  <a:lnTo>
                    <a:pt x="667" y="6539"/>
                  </a:lnTo>
                  <a:lnTo>
                    <a:pt x="462" y="7026"/>
                  </a:lnTo>
                  <a:lnTo>
                    <a:pt x="282" y="7539"/>
                  </a:lnTo>
                  <a:lnTo>
                    <a:pt x="154" y="8052"/>
                  </a:lnTo>
                  <a:lnTo>
                    <a:pt x="52" y="8590"/>
                  </a:lnTo>
                  <a:lnTo>
                    <a:pt x="0" y="9129"/>
                  </a:lnTo>
                  <a:lnTo>
                    <a:pt x="0" y="9667"/>
                  </a:lnTo>
                  <a:lnTo>
                    <a:pt x="26" y="10206"/>
                  </a:lnTo>
                  <a:lnTo>
                    <a:pt x="77" y="10770"/>
                  </a:lnTo>
                  <a:lnTo>
                    <a:pt x="206" y="11308"/>
                  </a:lnTo>
                  <a:lnTo>
                    <a:pt x="206" y="11308"/>
                  </a:lnTo>
                  <a:lnTo>
                    <a:pt x="334" y="11873"/>
                  </a:lnTo>
                  <a:lnTo>
                    <a:pt x="513" y="12437"/>
                  </a:lnTo>
                  <a:lnTo>
                    <a:pt x="898" y="13591"/>
                  </a:lnTo>
                  <a:lnTo>
                    <a:pt x="1334" y="14770"/>
                  </a:lnTo>
                  <a:lnTo>
                    <a:pt x="1847" y="15975"/>
                  </a:lnTo>
                  <a:lnTo>
                    <a:pt x="2436" y="17181"/>
                  </a:lnTo>
                  <a:lnTo>
                    <a:pt x="3077" y="18386"/>
                  </a:lnTo>
                  <a:lnTo>
                    <a:pt x="3795" y="19591"/>
                  </a:lnTo>
                  <a:lnTo>
                    <a:pt x="4565" y="20822"/>
                  </a:lnTo>
                  <a:lnTo>
                    <a:pt x="5411" y="22027"/>
                  </a:lnTo>
                  <a:lnTo>
                    <a:pt x="6283" y="23206"/>
                  </a:lnTo>
                  <a:lnTo>
                    <a:pt x="7232" y="24412"/>
                  </a:lnTo>
                  <a:lnTo>
                    <a:pt x="8232" y="25566"/>
                  </a:lnTo>
                  <a:lnTo>
                    <a:pt x="9283" y="26720"/>
                  </a:lnTo>
                  <a:lnTo>
                    <a:pt x="10386" y="27848"/>
                  </a:lnTo>
                  <a:lnTo>
                    <a:pt x="11539" y="28950"/>
                  </a:lnTo>
                  <a:lnTo>
                    <a:pt x="12745" y="30027"/>
                  </a:lnTo>
                  <a:lnTo>
                    <a:pt x="14001" y="31053"/>
                  </a:lnTo>
                  <a:lnTo>
                    <a:pt x="15283" y="32053"/>
                  </a:lnTo>
                  <a:lnTo>
                    <a:pt x="16617" y="33002"/>
                  </a:lnTo>
                  <a:lnTo>
                    <a:pt x="17309" y="33463"/>
                  </a:lnTo>
                  <a:lnTo>
                    <a:pt x="18001" y="33925"/>
                  </a:lnTo>
                  <a:lnTo>
                    <a:pt x="18694" y="34335"/>
                  </a:lnTo>
                  <a:lnTo>
                    <a:pt x="19412" y="34771"/>
                  </a:lnTo>
                  <a:lnTo>
                    <a:pt x="20130" y="35182"/>
                  </a:lnTo>
                  <a:lnTo>
                    <a:pt x="20873" y="35566"/>
                  </a:lnTo>
                  <a:lnTo>
                    <a:pt x="21591" y="35951"/>
                  </a:lnTo>
                  <a:lnTo>
                    <a:pt x="22361" y="36310"/>
                  </a:lnTo>
                  <a:lnTo>
                    <a:pt x="23104" y="36669"/>
                  </a:lnTo>
                  <a:lnTo>
                    <a:pt x="23874" y="37002"/>
                  </a:lnTo>
                  <a:lnTo>
                    <a:pt x="24643" y="37310"/>
                  </a:lnTo>
                  <a:lnTo>
                    <a:pt x="25438" y="37618"/>
                  </a:lnTo>
                  <a:lnTo>
                    <a:pt x="26233" y="37900"/>
                  </a:lnTo>
                  <a:lnTo>
                    <a:pt x="27028" y="38156"/>
                  </a:lnTo>
                  <a:lnTo>
                    <a:pt x="27822" y="38412"/>
                  </a:lnTo>
                  <a:lnTo>
                    <a:pt x="28643" y="38618"/>
                  </a:lnTo>
                  <a:lnTo>
                    <a:pt x="29464" y="38823"/>
                  </a:lnTo>
                  <a:lnTo>
                    <a:pt x="30284" y="39028"/>
                  </a:lnTo>
                  <a:lnTo>
                    <a:pt x="31130" y="39182"/>
                  </a:lnTo>
                  <a:lnTo>
                    <a:pt x="31977" y="39336"/>
                  </a:lnTo>
                  <a:lnTo>
                    <a:pt x="32823" y="39464"/>
                  </a:lnTo>
                  <a:lnTo>
                    <a:pt x="33669" y="39566"/>
                  </a:lnTo>
                  <a:lnTo>
                    <a:pt x="34515" y="39643"/>
                  </a:lnTo>
                  <a:lnTo>
                    <a:pt x="35387" y="39695"/>
                  </a:lnTo>
                  <a:lnTo>
                    <a:pt x="36259" y="39746"/>
                  </a:lnTo>
                  <a:lnTo>
                    <a:pt x="37131" y="39746"/>
                  </a:lnTo>
                  <a:lnTo>
                    <a:pt x="49695" y="16334"/>
                  </a:lnTo>
                  <a:lnTo>
                    <a:pt x="49695" y="16334"/>
                  </a:lnTo>
                  <a:lnTo>
                    <a:pt x="49695" y="16232"/>
                  </a:lnTo>
                  <a:lnTo>
                    <a:pt x="49721" y="15950"/>
                  </a:lnTo>
                  <a:lnTo>
                    <a:pt x="49695" y="15539"/>
                  </a:lnTo>
                  <a:lnTo>
                    <a:pt x="49670" y="15257"/>
                  </a:lnTo>
                  <a:lnTo>
                    <a:pt x="49619" y="14975"/>
                  </a:lnTo>
                  <a:lnTo>
                    <a:pt x="49542" y="14668"/>
                  </a:lnTo>
                  <a:lnTo>
                    <a:pt x="49439" y="14334"/>
                  </a:lnTo>
                  <a:lnTo>
                    <a:pt x="49311" y="13975"/>
                  </a:lnTo>
                  <a:lnTo>
                    <a:pt x="49157" y="13616"/>
                  </a:lnTo>
                  <a:lnTo>
                    <a:pt x="48952" y="13232"/>
                  </a:lnTo>
                  <a:lnTo>
                    <a:pt x="48721" y="12847"/>
                  </a:lnTo>
                  <a:lnTo>
                    <a:pt x="48413" y="12462"/>
                  </a:lnTo>
                  <a:lnTo>
                    <a:pt x="48080" y="12078"/>
                  </a:lnTo>
                  <a:lnTo>
                    <a:pt x="47695" y="11693"/>
                  </a:lnTo>
                  <a:lnTo>
                    <a:pt x="47234" y="11308"/>
                  </a:lnTo>
                  <a:lnTo>
                    <a:pt x="46721" y="10924"/>
                  </a:lnTo>
                  <a:lnTo>
                    <a:pt x="46157" y="10565"/>
                  </a:lnTo>
                  <a:lnTo>
                    <a:pt x="45490" y="10231"/>
                  </a:lnTo>
                  <a:lnTo>
                    <a:pt x="44772" y="9924"/>
                  </a:lnTo>
                  <a:lnTo>
                    <a:pt x="43977" y="9616"/>
                  </a:lnTo>
                  <a:lnTo>
                    <a:pt x="43105" y="9334"/>
                  </a:lnTo>
                  <a:lnTo>
                    <a:pt x="42131" y="9103"/>
                  </a:lnTo>
                  <a:lnTo>
                    <a:pt x="41080" y="8898"/>
                  </a:lnTo>
                  <a:lnTo>
                    <a:pt x="39926" y="8719"/>
                  </a:lnTo>
                  <a:lnTo>
                    <a:pt x="38695" y="8590"/>
                  </a:lnTo>
                  <a:lnTo>
                    <a:pt x="37361" y="8488"/>
                  </a:lnTo>
                  <a:lnTo>
                    <a:pt x="35900" y="8436"/>
                  </a:lnTo>
                  <a:lnTo>
                    <a:pt x="34361" y="8462"/>
                  </a:lnTo>
                  <a:lnTo>
                    <a:pt x="32695" y="8513"/>
                  </a:lnTo>
                  <a:lnTo>
                    <a:pt x="32695" y="8513"/>
                  </a:lnTo>
                  <a:lnTo>
                    <a:pt x="31694" y="7539"/>
                  </a:lnTo>
                  <a:lnTo>
                    <a:pt x="30746" y="6616"/>
                  </a:lnTo>
                  <a:lnTo>
                    <a:pt x="29771" y="5744"/>
                  </a:lnTo>
                  <a:lnTo>
                    <a:pt x="28848" y="4975"/>
                  </a:lnTo>
                  <a:lnTo>
                    <a:pt x="27899" y="4231"/>
                  </a:lnTo>
                  <a:lnTo>
                    <a:pt x="26976" y="3564"/>
                  </a:lnTo>
                  <a:lnTo>
                    <a:pt x="26053" y="2975"/>
                  </a:lnTo>
                  <a:lnTo>
                    <a:pt x="25130" y="2410"/>
                  </a:lnTo>
                  <a:lnTo>
                    <a:pt x="24233" y="1923"/>
                  </a:lnTo>
                  <a:lnTo>
                    <a:pt x="23335" y="1487"/>
                  </a:lnTo>
                  <a:lnTo>
                    <a:pt x="22438" y="1128"/>
                  </a:lnTo>
                  <a:lnTo>
                    <a:pt x="21540" y="821"/>
                  </a:lnTo>
                  <a:lnTo>
                    <a:pt x="20643" y="539"/>
                  </a:lnTo>
                  <a:lnTo>
                    <a:pt x="19719" y="333"/>
                  </a:lnTo>
                  <a:lnTo>
                    <a:pt x="18822" y="180"/>
                  </a:lnTo>
                  <a:lnTo>
                    <a:pt x="17924" y="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8"/>
            <p:cNvSpPr/>
            <p:nvPr/>
          </p:nvSpPr>
          <p:spPr>
            <a:xfrm>
              <a:off x="2251846" y="3461199"/>
              <a:ext cx="959754" cy="501554"/>
            </a:xfrm>
            <a:custGeom>
              <a:avLst/>
              <a:gdLst/>
              <a:ahLst/>
              <a:cxnLst/>
              <a:rect l="l" t="t" r="r" b="b"/>
              <a:pathLst>
                <a:path w="52799" h="27592" extrusionOk="0">
                  <a:moveTo>
                    <a:pt x="41875" y="0"/>
                  </a:moveTo>
                  <a:lnTo>
                    <a:pt x="41413" y="26"/>
                  </a:lnTo>
                  <a:lnTo>
                    <a:pt x="40952" y="52"/>
                  </a:lnTo>
                  <a:lnTo>
                    <a:pt x="39259" y="308"/>
                  </a:lnTo>
                  <a:lnTo>
                    <a:pt x="37592" y="564"/>
                  </a:lnTo>
                  <a:lnTo>
                    <a:pt x="35951" y="821"/>
                  </a:lnTo>
                  <a:lnTo>
                    <a:pt x="34336" y="1129"/>
                  </a:lnTo>
                  <a:lnTo>
                    <a:pt x="32746" y="1411"/>
                  </a:lnTo>
                  <a:lnTo>
                    <a:pt x="31207" y="1718"/>
                  </a:lnTo>
                  <a:lnTo>
                    <a:pt x="28182" y="2385"/>
                  </a:lnTo>
                  <a:lnTo>
                    <a:pt x="25335" y="3052"/>
                  </a:lnTo>
                  <a:lnTo>
                    <a:pt x="22643" y="3718"/>
                  </a:lnTo>
                  <a:lnTo>
                    <a:pt x="20130" y="4385"/>
                  </a:lnTo>
                  <a:lnTo>
                    <a:pt x="17796" y="5052"/>
                  </a:lnTo>
                  <a:lnTo>
                    <a:pt x="15694" y="5667"/>
                  </a:lnTo>
                  <a:lnTo>
                    <a:pt x="13822" y="6257"/>
                  </a:lnTo>
                  <a:lnTo>
                    <a:pt x="12206" y="6796"/>
                  </a:lnTo>
                  <a:lnTo>
                    <a:pt x="10822" y="7257"/>
                  </a:lnTo>
                  <a:lnTo>
                    <a:pt x="8924" y="7924"/>
                  </a:lnTo>
                  <a:lnTo>
                    <a:pt x="8283" y="8155"/>
                  </a:lnTo>
                  <a:lnTo>
                    <a:pt x="8181" y="8180"/>
                  </a:lnTo>
                  <a:lnTo>
                    <a:pt x="7950" y="8257"/>
                  </a:lnTo>
                  <a:lnTo>
                    <a:pt x="7591" y="8437"/>
                  </a:lnTo>
                  <a:lnTo>
                    <a:pt x="7129" y="8693"/>
                  </a:lnTo>
                  <a:lnTo>
                    <a:pt x="6873" y="8873"/>
                  </a:lnTo>
                  <a:lnTo>
                    <a:pt x="6591" y="9078"/>
                  </a:lnTo>
                  <a:lnTo>
                    <a:pt x="6283" y="9334"/>
                  </a:lnTo>
                  <a:lnTo>
                    <a:pt x="5975" y="9616"/>
                  </a:lnTo>
                  <a:lnTo>
                    <a:pt x="5668" y="9924"/>
                  </a:lnTo>
                  <a:lnTo>
                    <a:pt x="5360" y="10309"/>
                  </a:lnTo>
                  <a:lnTo>
                    <a:pt x="5027" y="10719"/>
                  </a:lnTo>
                  <a:lnTo>
                    <a:pt x="4719" y="11180"/>
                  </a:lnTo>
                  <a:lnTo>
                    <a:pt x="3411" y="13181"/>
                  </a:lnTo>
                  <a:lnTo>
                    <a:pt x="2873" y="14052"/>
                  </a:lnTo>
                  <a:lnTo>
                    <a:pt x="2334" y="14950"/>
                  </a:lnTo>
                  <a:lnTo>
                    <a:pt x="1821" y="15924"/>
                  </a:lnTo>
                  <a:lnTo>
                    <a:pt x="1283" y="17104"/>
                  </a:lnTo>
                  <a:lnTo>
                    <a:pt x="693" y="18514"/>
                  </a:lnTo>
                  <a:lnTo>
                    <a:pt x="1" y="20258"/>
                  </a:lnTo>
                  <a:lnTo>
                    <a:pt x="616" y="20514"/>
                  </a:lnTo>
                  <a:lnTo>
                    <a:pt x="1231" y="20719"/>
                  </a:lnTo>
                  <a:lnTo>
                    <a:pt x="1847" y="20925"/>
                  </a:lnTo>
                  <a:lnTo>
                    <a:pt x="2462" y="21130"/>
                  </a:lnTo>
                  <a:lnTo>
                    <a:pt x="3103" y="21309"/>
                  </a:lnTo>
                  <a:lnTo>
                    <a:pt x="3744" y="21463"/>
                  </a:lnTo>
                  <a:lnTo>
                    <a:pt x="4385" y="21591"/>
                  </a:lnTo>
                  <a:lnTo>
                    <a:pt x="5027" y="21719"/>
                  </a:lnTo>
                  <a:lnTo>
                    <a:pt x="6334" y="21950"/>
                  </a:lnTo>
                  <a:lnTo>
                    <a:pt x="7668" y="22078"/>
                  </a:lnTo>
                  <a:lnTo>
                    <a:pt x="8975" y="22181"/>
                  </a:lnTo>
                  <a:lnTo>
                    <a:pt x="10309" y="22232"/>
                  </a:lnTo>
                  <a:lnTo>
                    <a:pt x="11668" y="22207"/>
                  </a:lnTo>
                  <a:lnTo>
                    <a:pt x="13001" y="22155"/>
                  </a:lnTo>
                  <a:lnTo>
                    <a:pt x="14360" y="22053"/>
                  </a:lnTo>
                  <a:lnTo>
                    <a:pt x="15694" y="21873"/>
                  </a:lnTo>
                  <a:lnTo>
                    <a:pt x="17027" y="21694"/>
                  </a:lnTo>
                  <a:lnTo>
                    <a:pt x="18361" y="21437"/>
                  </a:lnTo>
                  <a:lnTo>
                    <a:pt x="19668" y="21155"/>
                  </a:lnTo>
                  <a:lnTo>
                    <a:pt x="20976" y="20822"/>
                  </a:lnTo>
                  <a:lnTo>
                    <a:pt x="22284" y="20463"/>
                  </a:lnTo>
                  <a:lnTo>
                    <a:pt x="23540" y="20078"/>
                  </a:lnTo>
                  <a:lnTo>
                    <a:pt x="24797" y="19642"/>
                  </a:lnTo>
                  <a:lnTo>
                    <a:pt x="26028" y="19181"/>
                  </a:lnTo>
                  <a:lnTo>
                    <a:pt x="27233" y="18694"/>
                  </a:lnTo>
                  <a:lnTo>
                    <a:pt x="28412" y="18181"/>
                  </a:lnTo>
                  <a:lnTo>
                    <a:pt x="29566" y="17642"/>
                  </a:lnTo>
                  <a:lnTo>
                    <a:pt x="30669" y="17078"/>
                  </a:lnTo>
                  <a:lnTo>
                    <a:pt x="31746" y="16488"/>
                  </a:lnTo>
                  <a:lnTo>
                    <a:pt x="32797" y="15899"/>
                  </a:lnTo>
                  <a:lnTo>
                    <a:pt x="33797" y="15283"/>
                  </a:lnTo>
                  <a:lnTo>
                    <a:pt x="34746" y="14642"/>
                  </a:lnTo>
                  <a:lnTo>
                    <a:pt x="35669" y="13975"/>
                  </a:lnTo>
                  <a:lnTo>
                    <a:pt x="36541" y="13334"/>
                  </a:lnTo>
                  <a:lnTo>
                    <a:pt x="37336" y="12642"/>
                  </a:lnTo>
                  <a:lnTo>
                    <a:pt x="38105" y="11975"/>
                  </a:lnTo>
                  <a:lnTo>
                    <a:pt x="38285" y="12514"/>
                  </a:lnTo>
                  <a:lnTo>
                    <a:pt x="38490" y="13027"/>
                  </a:lnTo>
                  <a:lnTo>
                    <a:pt x="38695" y="13514"/>
                  </a:lnTo>
                  <a:lnTo>
                    <a:pt x="38900" y="14001"/>
                  </a:lnTo>
                  <a:lnTo>
                    <a:pt x="39362" y="14924"/>
                  </a:lnTo>
                  <a:lnTo>
                    <a:pt x="39849" y="15796"/>
                  </a:lnTo>
                  <a:lnTo>
                    <a:pt x="40362" y="16617"/>
                  </a:lnTo>
                  <a:lnTo>
                    <a:pt x="40900" y="17437"/>
                  </a:lnTo>
                  <a:lnTo>
                    <a:pt x="42003" y="19078"/>
                  </a:lnTo>
                  <a:lnTo>
                    <a:pt x="42541" y="19925"/>
                  </a:lnTo>
                  <a:lnTo>
                    <a:pt x="43054" y="20796"/>
                  </a:lnTo>
                  <a:lnTo>
                    <a:pt x="43567" y="21719"/>
                  </a:lnTo>
                  <a:lnTo>
                    <a:pt x="43798" y="22207"/>
                  </a:lnTo>
                  <a:lnTo>
                    <a:pt x="44054" y="22720"/>
                  </a:lnTo>
                  <a:lnTo>
                    <a:pt x="44259" y="23258"/>
                  </a:lnTo>
                  <a:lnTo>
                    <a:pt x="44490" y="23797"/>
                  </a:lnTo>
                  <a:lnTo>
                    <a:pt x="44695" y="24361"/>
                  </a:lnTo>
                  <a:lnTo>
                    <a:pt x="44875" y="24950"/>
                  </a:lnTo>
                  <a:lnTo>
                    <a:pt x="45054" y="25566"/>
                  </a:lnTo>
                  <a:lnTo>
                    <a:pt x="45208" y="26207"/>
                  </a:lnTo>
                  <a:lnTo>
                    <a:pt x="45362" y="26899"/>
                  </a:lnTo>
                  <a:lnTo>
                    <a:pt x="45516" y="27592"/>
                  </a:lnTo>
                  <a:lnTo>
                    <a:pt x="52798" y="26412"/>
                  </a:lnTo>
                  <a:lnTo>
                    <a:pt x="52696" y="25207"/>
                  </a:lnTo>
                  <a:lnTo>
                    <a:pt x="52568" y="23848"/>
                  </a:lnTo>
                  <a:lnTo>
                    <a:pt x="52362" y="22104"/>
                  </a:lnTo>
                  <a:lnTo>
                    <a:pt x="52055" y="20027"/>
                  </a:lnTo>
                  <a:lnTo>
                    <a:pt x="51901" y="18873"/>
                  </a:lnTo>
                  <a:lnTo>
                    <a:pt x="51696" y="17694"/>
                  </a:lnTo>
                  <a:lnTo>
                    <a:pt x="51465" y="16488"/>
                  </a:lnTo>
                  <a:lnTo>
                    <a:pt x="51209" y="15232"/>
                  </a:lnTo>
                  <a:lnTo>
                    <a:pt x="50926" y="13975"/>
                  </a:lnTo>
                  <a:lnTo>
                    <a:pt x="50619" y="12719"/>
                  </a:lnTo>
                  <a:lnTo>
                    <a:pt x="50285" y="11463"/>
                  </a:lnTo>
                  <a:lnTo>
                    <a:pt x="49926" y="10206"/>
                  </a:lnTo>
                  <a:lnTo>
                    <a:pt x="49542" y="8975"/>
                  </a:lnTo>
                  <a:lnTo>
                    <a:pt x="49106" y="7796"/>
                  </a:lnTo>
                  <a:lnTo>
                    <a:pt x="48644" y="6642"/>
                  </a:lnTo>
                  <a:lnTo>
                    <a:pt x="48131" y="5565"/>
                  </a:lnTo>
                  <a:lnTo>
                    <a:pt x="47875" y="5052"/>
                  </a:lnTo>
                  <a:lnTo>
                    <a:pt x="47593" y="4539"/>
                  </a:lnTo>
                  <a:lnTo>
                    <a:pt x="47311" y="4052"/>
                  </a:lnTo>
                  <a:lnTo>
                    <a:pt x="47029" y="3590"/>
                  </a:lnTo>
                  <a:lnTo>
                    <a:pt x="46721" y="3154"/>
                  </a:lnTo>
                  <a:lnTo>
                    <a:pt x="46413" y="2744"/>
                  </a:lnTo>
                  <a:lnTo>
                    <a:pt x="46106" y="2334"/>
                  </a:lnTo>
                  <a:lnTo>
                    <a:pt x="45772" y="1975"/>
                  </a:lnTo>
                  <a:lnTo>
                    <a:pt x="45439" y="1641"/>
                  </a:lnTo>
                  <a:lnTo>
                    <a:pt x="45080" y="1334"/>
                  </a:lnTo>
                  <a:lnTo>
                    <a:pt x="44721" y="1052"/>
                  </a:lnTo>
                  <a:lnTo>
                    <a:pt x="44336" y="795"/>
                  </a:lnTo>
                  <a:lnTo>
                    <a:pt x="43952" y="564"/>
                  </a:lnTo>
                  <a:lnTo>
                    <a:pt x="43567" y="385"/>
                  </a:lnTo>
                  <a:lnTo>
                    <a:pt x="43157" y="231"/>
                  </a:lnTo>
                  <a:lnTo>
                    <a:pt x="42747" y="129"/>
                  </a:lnTo>
                  <a:lnTo>
                    <a:pt x="42311" y="52"/>
                  </a:lnTo>
                  <a:lnTo>
                    <a:pt x="41875" y="0"/>
                  </a:lnTo>
                  <a:close/>
                </a:path>
              </a:pathLst>
            </a:custGeom>
            <a:solidFill>
              <a:srgbClr val="527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8"/>
            <p:cNvSpPr/>
            <p:nvPr/>
          </p:nvSpPr>
          <p:spPr>
            <a:xfrm>
              <a:off x="2251846" y="3461199"/>
              <a:ext cx="959754" cy="501554"/>
            </a:xfrm>
            <a:custGeom>
              <a:avLst/>
              <a:gdLst/>
              <a:ahLst/>
              <a:cxnLst/>
              <a:rect l="l" t="t" r="r" b="b"/>
              <a:pathLst>
                <a:path w="52799" h="27592" fill="none" extrusionOk="0">
                  <a:moveTo>
                    <a:pt x="8283" y="8155"/>
                  </a:moveTo>
                  <a:lnTo>
                    <a:pt x="8283" y="8155"/>
                  </a:lnTo>
                  <a:lnTo>
                    <a:pt x="8924" y="7924"/>
                  </a:lnTo>
                  <a:lnTo>
                    <a:pt x="10822" y="7257"/>
                  </a:lnTo>
                  <a:lnTo>
                    <a:pt x="12206" y="6796"/>
                  </a:lnTo>
                  <a:lnTo>
                    <a:pt x="13822" y="6257"/>
                  </a:lnTo>
                  <a:lnTo>
                    <a:pt x="15694" y="5667"/>
                  </a:lnTo>
                  <a:lnTo>
                    <a:pt x="17796" y="5052"/>
                  </a:lnTo>
                  <a:lnTo>
                    <a:pt x="20130" y="4385"/>
                  </a:lnTo>
                  <a:lnTo>
                    <a:pt x="22643" y="3718"/>
                  </a:lnTo>
                  <a:lnTo>
                    <a:pt x="25335" y="3052"/>
                  </a:lnTo>
                  <a:lnTo>
                    <a:pt x="28182" y="2385"/>
                  </a:lnTo>
                  <a:lnTo>
                    <a:pt x="31207" y="1718"/>
                  </a:lnTo>
                  <a:lnTo>
                    <a:pt x="32746" y="1411"/>
                  </a:lnTo>
                  <a:lnTo>
                    <a:pt x="34336" y="1129"/>
                  </a:lnTo>
                  <a:lnTo>
                    <a:pt x="35951" y="821"/>
                  </a:lnTo>
                  <a:lnTo>
                    <a:pt x="37592" y="564"/>
                  </a:lnTo>
                  <a:lnTo>
                    <a:pt x="39259" y="308"/>
                  </a:lnTo>
                  <a:lnTo>
                    <a:pt x="40952" y="52"/>
                  </a:lnTo>
                  <a:lnTo>
                    <a:pt x="40952" y="52"/>
                  </a:lnTo>
                  <a:lnTo>
                    <a:pt x="41413" y="26"/>
                  </a:lnTo>
                  <a:lnTo>
                    <a:pt x="41875" y="0"/>
                  </a:lnTo>
                  <a:lnTo>
                    <a:pt x="42311" y="52"/>
                  </a:lnTo>
                  <a:lnTo>
                    <a:pt x="42747" y="129"/>
                  </a:lnTo>
                  <a:lnTo>
                    <a:pt x="43157" y="231"/>
                  </a:lnTo>
                  <a:lnTo>
                    <a:pt x="43567" y="385"/>
                  </a:lnTo>
                  <a:lnTo>
                    <a:pt x="43952" y="564"/>
                  </a:lnTo>
                  <a:lnTo>
                    <a:pt x="44336" y="795"/>
                  </a:lnTo>
                  <a:lnTo>
                    <a:pt x="44721" y="1052"/>
                  </a:lnTo>
                  <a:lnTo>
                    <a:pt x="45080" y="1334"/>
                  </a:lnTo>
                  <a:lnTo>
                    <a:pt x="45439" y="1641"/>
                  </a:lnTo>
                  <a:lnTo>
                    <a:pt x="45772" y="1975"/>
                  </a:lnTo>
                  <a:lnTo>
                    <a:pt x="46106" y="2334"/>
                  </a:lnTo>
                  <a:lnTo>
                    <a:pt x="46413" y="2744"/>
                  </a:lnTo>
                  <a:lnTo>
                    <a:pt x="46721" y="3154"/>
                  </a:lnTo>
                  <a:lnTo>
                    <a:pt x="47029" y="3590"/>
                  </a:lnTo>
                  <a:lnTo>
                    <a:pt x="47311" y="4052"/>
                  </a:lnTo>
                  <a:lnTo>
                    <a:pt x="47593" y="4539"/>
                  </a:lnTo>
                  <a:lnTo>
                    <a:pt x="47875" y="5052"/>
                  </a:lnTo>
                  <a:lnTo>
                    <a:pt x="48131" y="5565"/>
                  </a:lnTo>
                  <a:lnTo>
                    <a:pt x="48644" y="6642"/>
                  </a:lnTo>
                  <a:lnTo>
                    <a:pt x="49106" y="7796"/>
                  </a:lnTo>
                  <a:lnTo>
                    <a:pt x="49542" y="8975"/>
                  </a:lnTo>
                  <a:lnTo>
                    <a:pt x="49926" y="10206"/>
                  </a:lnTo>
                  <a:lnTo>
                    <a:pt x="50285" y="11463"/>
                  </a:lnTo>
                  <a:lnTo>
                    <a:pt x="50619" y="12719"/>
                  </a:lnTo>
                  <a:lnTo>
                    <a:pt x="50926" y="13975"/>
                  </a:lnTo>
                  <a:lnTo>
                    <a:pt x="51209" y="15232"/>
                  </a:lnTo>
                  <a:lnTo>
                    <a:pt x="51465" y="16488"/>
                  </a:lnTo>
                  <a:lnTo>
                    <a:pt x="51696" y="17694"/>
                  </a:lnTo>
                  <a:lnTo>
                    <a:pt x="51901" y="18873"/>
                  </a:lnTo>
                  <a:lnTo>
                    <a:pt x="52055" y="20027"/>
                  </a:lnTo>
                  <a:lnTo>
                    <a:pt x="52362" y="22104"/>
                  </a:lnTo>
                  <a:lnTo>
                    <a:pt x="52568" y="23848"/>
                  </a:lnTo>
                  <a:lnTo>
                    <a:pt x="52696" y="25207"/>
                  </a:lnTo>
                  <a:lnTo>
                    <a:pt x="52798" y="26412"/>
                  </a:lnTo>
                  <a:lnTo>
                    <a:pt x="45516" y="27592"/>
                  </a:lnTo>
                  <a:lnTo>
                    <a:pt x="45516" y="27592"/>
                  </a:lnTo>
                  <a:lnTo>
                    <a:pt x="45362" y="26899"/>
                  </a:lnTo>
                  <a:lnTo>
                    <a:pt x="45208" y="26207"/>
                  </a:lnTo>
                  <a:lnTo>
                    <a:pt x="45054" y="25566"/>
                  </a:lnTo>
                  <a:lnTo>
                    <a:pt x="44875" y="24950"/>
                  </a:lnTo>
                  <a:lnTo>
                    <a:pt x="44695" y="24361"/>
                  </a:lnTo>
                  <a:lnTo>
                    <a:pt x="44490" y="23797"/>
                  </a:lnTo>
                  <a:lnTo>
                    <a:pt x="44259" y="23258"/>
                  </a:lnTo>
                  <a:lnTo>
                    <a:pt x="44054" y="22720"/>
                  </a:lnTo>
                  <a:lnTo>
                    <a:pt x="43798" y="22207"/>
                  </a:lnTo>
                  <a:lnTo>
                    <a:pt x="43567" y="21719"/>
                  </a:lnTo>
                  <a:lnTo>
                    <a:pt x="43054" y="20796"/>
                  </a:lnTo>
                  <a:lnTo>
                    <a:pt x="42541" y="19925"/>
                  </a:lnTo>
                  <a:lnTo>
                    <a:pt x="42003" y="19078"/>
                  </a:lnTo>
                  <a:lnTo>
                    <a:pt x="40900" y="17437"/>
                  </a:lnTo>
                  <a:lnTo>
                    <a:pt x="40362" y="16617"/>
                  </a:lnTo>
                  <a:lnTo>
                    <a:pt x="39849" y="15796"/>
                  </a:lnTo>
                  <a:lnTo>
                    <a:pt x="39362" y="14924"/>
                  </a:lnTo>
                  <a:lnTo>
                    <a:pt x="38900" y="14001"/>
                  </a:lnTo>
                  <a:lnTo>
                    <a:pt x="38695" y="13514"/>
                  </a:lnTo>
                  <a:lnTo>
                    <a:pt x="38490" y="13027"/>
                  </a:lnTo>
                  <a:lnTo>
                    <a:pt x="38285" y="12514"/>
                  </a:lnTo>
                  <a:lnTo>
                    <a:pt x="38105" y="11975"/>
                  </a:lnTo>
                  <a:lnTo>
                    <a:pt x="38105" y="11975"/>
                  </a:lnTo>
                  <a:lnTo>
                    <a:pt x="37336" y="12642"/>
                  </a:lnTo>
                  <a:lnTo>
                    <a:pt x="36541" y="13334"/>
                  </a:lnTo>
                  <a:lnTo>
                    <a:pt x="35669" y="13975"/>
                  </a:lnTo>
                  <a:lnTo>
                    <a:pt x="34746" y="14642"/>
                  </a:lnTo>
                  <a:lnTo>
                    <a:pt x="33797" y="15283"/>
                  </a:lnTo>
                  <a:lnTo>
                    <a:pt x="32797" y="15899"/>
                  </a:lnTo>
                  <a:lnTo>
                    <a:pt x="31746" y="16488"/>
                  </a:lnTo>
                  <a:lnTo>
                    <a:pt x="30669" y="17078"/>
                  </a:lnTo>
                  <a:lnTo>
                    <a:pt x="29566" y="17642"/>
                  </a:lnTo>
                  <a:lnTo>
                    <a:pt x="28412" y="18181"/>
                  </a:lnTo>
                  <a:lnTo>
                    <a:pt x="27233" y="18694"/>
                  </a:lnTo>
                  <a:lnTo>
                    <a:pt x="26028" y="19181"/>
                  </a:lnTo>
                  <a:lnTo>
                    <a:pt x="24797" y="19642"/>
                  </a:lnTo>
                  <a:lnTo>
                    <a:pt x="23540" y="20078"/>
                  </a:lnTo>
                  <a:lnTo>
                    <a:pt x="22284" y="20463"/>
                  </a:lnTo>
                  <a:lnTo>
                    <a:pt x="20976" y="20822"/>
                  </a:lnTo>
                  <a:lnTo>
                    <a:pt x="19668" y="21155"/>
                  </a:lnTo>
                  <a:lnTo>
                    <a:pt x="18361" y="21437"/>
                  </a:lnTo>
                  <a:lnTo>
                    <a:pt x="17027" y="21694"/>
                  </a:lnTo>
                  <a:lnTo>
                    <a:pt x="15694" y="21873"/>
                  </a:lnTo>
                  <a:lnTo>
                    <a:pt x="14360" y="22053"/>
                  </a:lnTo>
                  <a:lnTo>
                    <a:pt x="13001" y="22155"/>
                  </a:lnTo>
                  <a:lnTo>
                    <a:pt x="11668" y="22207"/>
                  </a:lnTo>
                  <a:lnTo>
                    <a:pt x="10309" y="22232"/>
                  </a:lnTo>
                  <a:lnTo>
                    <a:pt x="8975" y="22181"/>
                  </a:lnTo>
                  <a:lnTo>
                    <a:pt x="7668" y="22078"/>
                  </a:lnTo>
                  <a:lnTo>
                    <a:pt x="6334" y="21950"/>
                  </a:lnTo>
                  <a:lnTo>
                    <a:pt x="5027" y="21719"/>
                  </a:lnTo>
                  <a:lnTo>
                    <a:pt x="4385" y="21591"/>
                  </a:lnTo>
                  <a:lnTo>
                    <a:pt x="3744" y="21463"/>
                  </a:lnTo>
                  <a:lnTo>
                    <a:pt x="3103" y="21309"/>
                  </a:lnTo>
                  <a:lnTo>
                    <a:pt x="2462" y="21130"/>
                  </a:lnTo>
                  <a:lnTo>
                    <a:pt x="1847" y="20925"/>
                  </a:lnTo>
                  <a:lnTo>
                    <a:pt x="1231" y="20719"/>
                  </a:lnTo>
                  <a:lnTo>
                    <a:pt x="616" y="20514"/>
                  </a:lnTo>
                  <a:lnTo>
                    <a:pt x="1" y="20258"/>
                  </a:lnTo>
                  <a:lnTo>
                    <a:pt x="1" y="20258"/>
                  </a:lnTo>
                  <a:lnTo>
                    <a:pt x="693" y="18514"/>
                  </a:lnTo>
                  <a:lnTo>
                    <a:pt x="1283" y="17104"/>
                  </a:lnTo>
                  <a:lnTo>
                    <a:pt x="1821" y="15924"/>
                  </a:lnTo>
                  <a:lnTo>
                    <a:pt x="2334" y="14950"/>
                  </a:lnTo>
                  <a:lnTo>
                    <a:pt x="2873" y="14052"/>
                  </a:lnTo>
                  <a:lnTo>
                    <a:pt x="3411" y="13181"/>
                  </a:lnTo>
                  <a:lnTo>
                    <a:pt x="4719" y="11180"/>
                  </a:lnTo>
                  <a:lnTo>
                    <a:pt x="4719" y="11180"/>
                  </a:lnTo>
                  <a:lnTo>
                    <a:pt x="5027" y="10719"/>
                  </a:lnTo>
                  <a:lnTo>
                    <a:pt x="5360" y="10309"/>
                  </a:lnTo>
                  <a:lnTo>
                    <a:pt x="5668" y="9924"/>
                  </a:lnTo>
                  <a:lnTo>
                    <a:pt x="5975" y="9616"/>
                  </a:lnTo>
                  <a:lnTo>
                    <a:pt x="6283" y="9334"/>
                  </a:lnTo>
                  <a:lnTo>
                    <a:pt x="6591" y="9078"/>
                  </a:lnTo>
                  <a:lnTo>
                    <a:pt x="6873" y="8873"/>
                  </a:lnTo>
                  <a:lnTo>
                    <a:pt x="7129" y="8693"/>
                  </a:lnTo>
                  <a:lnTo>
                    <a:pt x="7591" y="8437"/>
                  </a:lnTo>
                  <a:lnTo>
                    <a:pt x="7950" y="8257"/>
                  </a:lnTo>
                  <a:lnTo>
                    <a:pt x="8181" y="8180"/>
                  </a:lnTo>
                  <a:lnTo>
                    <a:pt x="8283" y="81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8"/>
            <p:cNvSpPr/>
            <p:nvPr/>
          </p:nvSpPr>
          <p:spPr>
            <a:xfrm>
              <a:off x="2281676" y="3461199"/>
              <a:ext cx="920599" cy="392943"/>
            </a:xfrm>
            <a:custGeom>
              <a:avLst/>
              <a:gdLst/>
              <a:ahLst/>
              <a:cxnLst/>
              <a:rect l="l" t="t" r="r" b="b"/>
              <a:pathLst>
                <a:path w="50645" h="21617" extrusionOk="0">
                  <a:moveTo>
                    <a:pt x="1206" y="14078"/>
                  </a:moveTo>
                  <a:lnTo>
                    <a:pt x="974" y="14488"/>
                  </a:lnTo>
                  <a:lnTo>
                    <a:pt x="1052" y="14360"/>
                  </a:lnTo>
                  <a:lnTo>
                    <a:pt x="1211" y="14078"/>
                  </a:lnTo>
                  <a:lnTo>
                    <a:pt x="1211" y="14078"/>
                  </a:lnTo>
                  <a:lnTo>
                    <a:pt x="1206" y="14078"/>
                  </a:lnTo>
                  <a:close/>
                  <a:moveTo>
                    <a:pt x="974" y="14488"/>
                  </a:moveTo>
                  <a:lnTo>
                    <a:pt x="974" y="14488"/>
                  </a:lnTo>
                  <a:lnTo>
                    <a:pt x="974" y="14488"/>
                  </a:lnTo>
                  <a:lnTo>
                    <a:pt x="974" y="14488"/>
                  </a:lnTo>
                  <a:close/>
                  <a:moveTo>
                    <a:pt x="974" y="14488"/>
                  </a:moveTo>
                  <a:lnTo>
                    <a:pt x="693" y="14950"/>
                  </a:lnTo>
                  <a:lnTo>
                    <a:pt x="360" y="15591"/>
                  </a:lnTo>
                  <a:lnTo>
                    <a:pt x="1" y="16309"/>
                  </a:lnTo>
                  <a:lnTo>
                    <a:pt x="488" y="15360"/>
                  </a:lnTo>
                  <a:lnTo>
                    <a:pt x="873" y="14668"/>
                  </a:lnTo>
                  <a:lnTo>
                    <a:pt x="974" y="14488"/>
                  </a:lnTo>
                  <a:close/>
                  <a:moveTo>
                    <a:pt x="40029" y="0"/>
                  </a:moveTo>
                  <a:lnTo>
                    <a:pt x="39670" y="26"/>
                  </a:lnTo>
                  <a:lnTo>
                    <a:pt x="39311" y="52"/>
                  </a:lnTo>
                  <a:lnTo>
                    <a:pt x="37618" y="308"/>
                  </a:lnTo>
                  <a:lnTo>
                    <a:pt x="35951" y="564"/>
                  </a:lnTo>
                  <a:lnTo>
                    <a:pt x="34310" y="821"/>
                  </a:lnTo>
                  <a:lnTo>
                    <a:pt x="32695" y="1129"/>
                  </a:lnTo>
                  <a:lnTo>
                    <a:pt x="31105" y="1411"/>
                  </a:lnTo>
                  <a:lnTo>
                    <a:pt x="29566" y="1718"/>
                  </a:lnTo>
                  <a:lnTo>
                    <a:pt x="26541" y="2385"/>
                  </a:lnTo>
                  <a:lnTo>
                    <a:pt x="23694" y="3052"/>
                  </a:lnTo>
                  <a:lnTo>
                    <a:pt x="21002" y="3718"/>
                  </a:lnTo>
                  <a:lnTo>
                    <a:pt x="18489" y="4385"/>
                  </a:lnTo>
                  <a:lnTo>
                    <a:pt x="16155" y="5052"/>
                  </a:lnTo>
                  <a:lnTo>
                    <a:pt x="14053" y="5667"/>
                  </a:lnTo>
                  <a:lnTo>
                    <a:pt x="12181" y="6257"/>
                  </a:lnTo>
                  <a:lnTo>
                    <a:pt x="10565" y="6796"/>
                  </a:lnTo>
                  <a:lnTo>
                    <a:pt x="9181" y="7257"/>
                  </a:lnTo>
                  <a:lnTo>
                    <a:pt x="7283" y="7924"/>
                  </a:lnTo>
                  <a:lnTo>
                    <a:pt x="6642" y="8155"/>
                  </a:lnTo>
                  <a:lnTo>
                    <a:pt x="6540" y="8180"/>
                  </a:lnTo>
                  <a:lnTo>
                    <a:pt x="6309" y="8257"/>
                  </a:lnTo>
                  <a:lnTo>
                    <a:pt x="5950" y="8437"/>
                  </a:lnTo>
                  <a:lnTo>
                    <a:pt x="5488" y="8693"/>
                  </a:lnTo>
                  <a:lnTo>
                    <a:pt x="5232" y="8873"/>
                  </a:lnTo>
                  <a:lnTo>
                    <a:pt x="4950" y="9078"/>
                  </a:lnTo>
                  <a:lnTo>
                    <a:pt x="4642" y="9334"/>
                  </a:lnTo>
                  <a:lnTo>
                    <a:pt x="4334" y="9616"/>
                  </a:lnTo>
                  <a:lnTo>
                    <a:pt x="4027" y="9924"/>
                  </a:lnTo>
                  <a:lnTo>
                    <a:pt x="3719" y="10309"/>
                  </a:lnTo>
                  <a:lnTo>
                    <a:pt x="3386" y="10719"/>
                  </a:lnTo>
                  <a:lnTo>
                    <a:pt x="3078" y="11180"/>
                  </a:lnTo>
                  <a:lnTo>
                    <a:pt x="2155" y="12565"/>
                  </a:lnTo>
                  <a:lnTo>
                    <a:pt x="1385" y="13770"/>
                  </a:lnTo>
                  <a:lnTo>
                    <a:pt x="1211" y="14078"/>
                  </a:lnTo>
                  <a:lnTo>
                    <a:pt x="1211" y="14078"/>
                  </a:lnTo>
                  <a:lnTo>
                    <a:pt x="1821" y="14104"/>
                  </a:lnTo>
                  <a:lnTo>
                    <a:pt x="3565" y="14155"/>
                  </a:lnTo>
                  <a:lnTo>
                    <a:pt x="6283" y="14283"/>
                  </a:lnTo>
                  <a:lnTo>
                    <a:pt x="7976" y="14386"/>
                  </a:lnTo>
                  <a:lnTo>
                    <a:pt x="9847" y="14514"/>
                  </a:lnTo>
                  <a:lnTo>
                    <a:pt x="11899" y="14668"/>
                  </a:lnTo>
                  <a:lnTo>
                    <a:pt x="14104" y="14847"/>
                  </a:lnTo>
                  <a:lnTo>
                    <a:pt x="16438" y="15052"/>
                  </a:lnTo>
                  <a:lnTo>
                    <a:pt x="18874" y="15335"/>
                  </a:lnTo>
                  <a:lnTo>
                    <a:pt x="21438" y="15642"/>
                  </a:lnTo>
                  <a:lnTo>
                    <a:pt x="24079" y="15976"/>
                  </a:lnTo>
                  <a:lnTo>
                    <a:pt x="26771" y="16386"/>
                  </a:lnTo>
                  <a:lnTo>
                    <a:pt x="29515" y="16822"/>
                  </a:lnTo>
                  <a:lnTo>
                    <a:pt x="30515" y="16258"/>
                  </a:lnTo>
                  <a:lnTo>
                    <a:pt x="31490" y="15694"/>
                  </a:lnTo>
                  <a:lnTo>
                    <a:pt x="32413" y="15104"/>
                  </a:lnTo>
                  <a:lnTo>
                    <a:pt x="33310" y="14488"/>
                  </a:lnTo>
                  <a:lnTo>
                    <a:pt x="34182" y="13873"/>
                  </a:lnTo>
                  <a:lnTo>
                    <a:pt x="34977" y="13257"/>
                  </a:lnTo>
                  <a:lnTo>
                    <a:pt x="35746" y="12616"/>
                  </a:lnTo>
                  <a:lnTo>
                    <a:pt x="36464" y="11975"/>
                  </a:lnTo>
                  <a:lnTo>
                    <a:pt x="36644" y="12514"/>
                  </a:lnTo>
                  <a:lnTo>
                    <a:pt x="36849" y="13027"/>
                  </a:lnTo>
                  <a:lnTo>
                    <a:pt x="37054" y="13540"/>
                  </a:lnTo>
                  <a:lnTo>
                    <a:pt x="37285" y="14027"/>
                  </a:lnTo>
                  <a:lnTo>
                    <a:pt x="37746" y="14950"/>
                  </a:lnTo>
                  <a:lnTo>
                    <a:pt x="38234" y="15822"/>
                  </a:lnTo>
                  <a:lnTo>
                    <a:pt x="38772" y="16668"/>
                  </a:lnTo>
                  <a:lnTo>
                    <a:pt x="39311" y="17514"/>
                  </a:lnTo>
                  <a:lnTo>
                    <a:pt x="40413" y="19155"/>
                  </a:lnTo>
                  <a:lnTo>
                    <a:pt x="45311" y="20360"/>
                  </a:lnTo>
                  <a:lnTo>
                    <a:pt x="50645" y="21617"/>
                  </a:lnTo>
                  <a:lnTo>
                    <a:pt x="50439" y="20104"/>
                  </a:lnTo>
                  <a:lnTo>
                    <a:pt x="50183" y="18489"/>
                  </a:lnTo>
                  <a:lnTo>
                    <a:pt x="49875" y="16796"/>
                  </a:lnTo>
                  <a:lnTo>
                    <a:pt x="49516" y="15027"/>
                  </a:lnTo>
                  <a:lnTo>
                    <a:pt x="49106" y="13232"/>
                  </a:lnTo>
                  <a:lnTo>
                    <a:pt x="48901" y="12334"/>
                  </a:lnTo>
                  <a:lnTo>
                    <a:pt x="48644" y="11437"/>
                  </a:lnTo>
                  <a:lnTo>
                    <a:pt x="48388" y="10539"/>
                  </a:lnTo>
                  <a:lnTo>
                    <a:pt x="48132" y="9668"/>
                  </a:lnTo>
                  <a:lnTo>
                    <a:pt x="47824" y="8796"/>
                  </a:lnTo>
                  <a:lnTo>
                    <a:pt x="47516" y="7949"/>
                  </a:lnTo>
                  <a:lnTo>
                    <a:pt x="47208" y="7129"/>
                  </a:lnTo>
                  <a:lnTo>
                    <a:pt x="46849" y="6334"/>
                  </a:lnTo>
                  <a:lnTo>
                    <a:pt x="46490" y="5565"/>
                  </a:lnTo>
                  <a:lnTo>
                    <a:pt x="46131" y="4847"/>
                  </a:lnTo>
                  <a:lnTo>
                    <a:pt x="45721" y="4129"/>
                  </a:lnTo>
                  <a:lnTo>
                    <a:pt x="45311" y="3488"/>
                  </a:lnTo>
                  <a:lnTo>
                    <a:pt x="44875" y="2872"/>
                  </a:lnTo>
                  <a:lnTo>
                    <a:pt x="44439" y="2308"/>
                  </a:lnTo>
                  <a:lnTo>
                    <a:pt x="43952" y="1795"/>
                  </a:lnTo>
                  <a:lnTo>
                    <a:pt x="43465" y="1359"/>
                  </a:lnTo>
                  <a:lnTo>
                    <a:pt x="43208" y="1154"/>
                  </a:lnTo>
                  <a:lnTo>
                    <a:pt x="42952" y="949"/>
                  </a:lnTo>
                  <a:lnTo>
                    <a:pt x="42670" y="770"/>
                  </a:lnTo>
                  <a:lnTo>
                    <a:pt x="42413" y="616"/>
                  </a:lnTo>
                  <a:lnTo>
                    <a:pt x="42131" y="488"/>
                  </a:lnTo>
                  <a:lnTo>
                    <a:pt x="41849" y="359"/>
                  </a:lnTo>
                  <a:lnTo>
                    <a:pt x="41567" y="257"/>
                  </a:lnTo>
                  <a:lnTo>
                    <a:pt x="41259" y="154"/>
                  </a:lnTo>
                  <a:lnTo>
                    <a:pt x="40952" y="103"/>
                  </a:lnTo>
                  <a:lnTo>
                    <a:pt x="40670" y="52"/>
                  </a:lnTo>
                  <a:lnTo>
                    <a:pt x="40336" y="26"/>
                  </a:lnTo>
                  <a:lnTo>
                    <a:pt x="400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8"/>
            <p:cNvSpPr/>
            <p:nvPr/>
          </p:nvSpPr>
          <p:spPr>
            <a:xfrm>
              <a:off x="2281676" y="3461199"/>
              <a:ext cx="920599" cy="392943"/>
            </a:xfrm>
            <a:custGeom>
              <a:avLst/>
              <a:gdLst/>
              <a:ahLst/>
              <a:cxnLst/>
              <a:rect l="l" t="t" r="r" b="b"/>
              <a:pathLst>
                <a:path w="50645" h="21617" fill="none" extrusionOk="0">
                  <a:moveTo>
                    <a:pt x="40029" y="0"/>
                  </a:moveTo>
                  <a:lnTo>
                    <a:pt x="40029" y="0"/>
                  </a:lnTo>
                  <a:lnTo>
                    <a:pt x="39670" y="26"/>
                  </a:lnTo>
                  <a:lnTo>
                    <a:pt x="39311" y="52"/>
                  </a:lnTo>
                  <a:lnTo>
                    <a:pt x="39311" y="52"/>
                  </a:lnTo>
                  <a:lnTo>
                    <a:pt x="37618" y="308"/>
                  </a:lnTo>
                  <a:lnTo>
                    <a:pt x="35951" y="564"/>
                  </a:lnTo>
                  <a:lnTo>
                    <a:pt x="34310" y="821"/>
                  </a:lnTo>
                  <a:lnTo>
                    <a:pt x="32695" y="1129"/>
                  </a:lnTo>
                  <a:lnTo>
                    <a:pt x="31105" y="1411"/>
                  </a:lnTo>
                  <a:lnTo>
                    <a:pt x="29566" y="1718"/>
                  </a:lnTo>
                  <a:lnTo>
                    <a:pt x="26541" y="2385"/>
                  </a:lnTo>
                  <a:lnTo>
                    <a:pt x="23694" y="3052"/>
                  </a:lnTo>
                  <a:lnTo>
                    <a:pt x="21002" y="3718"/>
                  </a:lnTo>
                  <a:lnTo>
                    <a:pt x="18489" y="4385"/>
                  </a:lnTo>
                  <a:lnTo>
                    <a:pt x="16155" y="5052"/>
                  </a:lnTo>
                  <a:lnTo>
                    <a:pt x="14053" y="5667"/>
                  </a:lnTo>
                  <a:lnTo>
                    <a:pt x="12181" y="6257"/>
                  </a:lnTo>
                  <a:lnTo>
                    <a:pt x="10565" y="6796"/>
                  </a:lnTo>
                  <a:lnTo>
                    <a:pt x="9181" y="7257"/>
                  </a:lnTo>
                  <a:lnTo>
                    <a:pt x="7283" y="7924"/>
                  </a:lnTo>
                  <a:lnTo>
                    <a:pt x="6642" y="8155"/>
                  </a:lnTo>
                  <a:lnTo>
                    <a:pt x="6642" y="8155"/>
                  </a:lnTo>
                  <a:lnTo>
                    <a:pt x="6540" y="8180"/>
                  </a:lnTo>
                  <a:lnTo>
                    <a:pt x="6309" y="8257"/>
                  </a:lnTo>
                  <a:lnTo>
                    <a:pt x="5950" y="8437"/>
                  </a:lnTo>
                  <a:lnTo>
                    <a:pt x="5488" y="8693"/>
                  </a:lnTo>
                  <a:lnTo>
                    <a:pt x="5232" y="8873"/>
                  </a:lnTo>
                  <a:lnTo>
                    <a:pt x="4950" y="9078"/>
                  </a:lnTo>
                  <a:lnTo>
                    <a:pt x="4642" y="9334"/>
                  </a:lnTo>
                  <a:lnTo>
                    <a:pt x="4334" y="9616"/>
                  </a:lnTo>
                  <a:lnTo>
                    <a:pt x="4027" y="9924"/>
                  </a:lnTo>
                  <a:lnTo>
                    <a:pt x="3719" y="10309"/>
                  </a:lnTo>
                  <a:lnTo>
                    <a:pt x="3386" y="10719"/>
                  </a:lnTo>
                  <a:lnTo>
                    <a:pt x="3078" y="11180"/>
                  </a:lnTo>
                  <a:lnTo>
                    <a:pt x="3078" y="11180"/>
                  </a:lnTo>
                  <a:lnTo>
                    <a:pt x="2155" y="12565"/>
                  </a:lnTo>
                  <a:lnTo>
                    <a:pt x="1385" y="13770"/>
                  </a:lnTo>
                  <a:lnTo>
                    <a:pt x="1052" y="14360"/>
                  </a:lnTo>
                  <a:lnTo>
                    <a:pt x="693" y="14950"/>
                  </a:lnTo>
                  <a:lnTo>
                    <a:pt x="360" y="15591"/>
                  </a:lnTo>
                  <a:lnTo>
                    <a:pt x="1" y="16309"/>
                  </a:lnTo>
                  <a:lnTo>
                    <a:pt x="1" y="16309"/>
                  </a:lnTo>
                  <a:lnTo>
                    <a:pt x="488" y="15360"/>
                  </a:lnTo>
                  <a:lnTo>
                    <a:pt x="873" y="14668"/>
                  </a:lnTo>
                  <a:lnTo>
                    <a:pt x="1206" y="14078"/>
                  </a:lnTo>
                  <a:lnTo>
                    <a:pt x="1206" y="14078"/>
                  </a:lnTo>
                  <a:lnTo>
                    <a:pt x="1821" y="14104"/>
                  </a:lnTo>
                  <a:lnTo>
                    <a:pt x="3565" y="14155"/>
                  </a:lnTo>
                  <a:lnTo>
                    <a:pt x="6283" y="14283"/>
                  </a:lnTo>
                  <a:lnTo>
                    <a:pt x="7976" y="14386"/>
                  </a:lnTo>
                  <a:lnTo>
                    <a:pt x="9847" y="14514"/>
                  </a:lnTo>
                  <a:lnTo>
                    <a:pt x="11899" y="14668"/>
                  </a:lnTo>
                  <a:lnTo>
                    <a:pt x="14104" y="14847"/>
                  </a:lnTo>
                  <a:lnTo>
                    <a:pt x="16438" y="15052"/>
                  </a:lnTo>
                  <a:lnTo>
                    <a:pt x="18874" y="15335"/>
                  </a:lnTo>
                  <a:lnTo>
                    <a:pt x="21438" y="15642"/>
                  </a:lnTo>
                  <a:lnTo>
                    <a:pt x="24079" y="15976"/>
                  </a:lnTo>
                  <a:lnTo>
                    <a:pt x="26771" y="16386"/>
                  </a:lnTo>
                  <a:lnTo>
                    <a:pt x="29515" y="16822"/>
                  </a:lnTo>
                  <a:lnTo>
                    <a:pt x="29515" y="16822"/>
                  </a:lnTo>
                  <a:lnTo>
                    <a:pt x="30515" y="16258"/>
                  </a:lnTo>
                  <a:lnTo>
                    <a:pt x="31490" y="15694"/>
                  </a:lnTo>
                  <a:lnTo>
                    <a:pt x="32413" y="15104"/>
                  </a:lnTo>
                  <a:lnTo>
                    <a:pt x="33310" y="14488"/>
                  </a:lnTo>
                  <a:lnTo>
                    <a:pt x="34182" y="13873"/>
                  </a:lnTo>
                  <a:lnTo>
                    <a:pt x="34977" y="13257"/>
                  </a:lnTo>
                  <a:lnTo>
                    <a:pt x="35746" y="12616"/>
                  </a:lnTo>
                  <a:lnTo>
                    <a:pt x="36464" y="11975"/>
                  </a:lnTo>
                  <a:lnTo>
                    <a:pt x="36464" y="11975"/>
                  </a:lnTo>
                  <a:lnTo>
                    <a:pt x="36644" y="12514"/>
                  </a:lnTo>
                  <a:lnTo>
                    <a:pt x="36849" y="13027"/>
                  </a:lnTo>
                  <a:lnTo>
                    <a:pt x="37054" y="13540"/>
                  </a:lnTo>
                  <a:lnTo>
                    <a:pt x="37285" y="14027"/>
                  </a:lnTo>
                  <a:lnTo>
                    <a:pt x="37746" y="14950"/>
                  </a:lnTo>
                  <a:lnTo>
                    <a:pt x="38234" y="15822"/>
                  </a:lnTo>
                  <a:lnTo>
                    <a:pt x="38772" y="16668"/>
                  </a:lnTo>
                  <a:lnTo>
                    <a:pt x="39311" y="17514"/>
                  </a:lnTo>
                  <a:lnTo>
                    <a:pt x="40413" y="19155"/>
                  </a:lnTo>
                  <a:lnTo>
                    <a:pt x="40413" y="19155"/>
                  </a:lnTo>
                  <a:lnTo>
                    <a:pt x="45311" y="20360"/>
                  </a:lnTo>
                  <a:lnTo>
                    <a:pt x="50645" y="21617"/>
                  </a:lnTo>
                  <a:lnTo>
                    <a:pt x="50645" y="21617"/>
                  </a:lnTo>
                  <a:lnTo>
                    <a:pt x="50439" y="20104"/>
                  </a:lnTo>
                  <a:lnTo>
                    <a:pt x="50183" y="18489"/>
                  </a:lnTo>
                  <a:lnTo>
                    <a:pt x="49875" y="16796"/>
                  </a:lnTo>
                  <a:lnTo>
                    <a:pt x="49516" y="15027"/>
                  </a:lnTo>
                  <a:lnTo>
                    <a:pt x="49106" y="13232"/>
                  </a:lnTo>
                  <a:lnTo>
                    <a:pt x="48901" y="12334"/>
                  </a:lnTo>
                  <a:lnTo>
                    <a:pt x="48644" y="11437"/>
                  </a:lnTo>
                  <a:lnTo>
                    <a:pt x="48388" y="10539"/>
                  </a:lnTo>
                  <a:lnTo>
                    <a:pt x="48132" y="9668"/>
                  </a:lnTo>
                  <a:lnTo>
                    <a:pt x="47824" y="8796"/>
                  </a:lnTo>
                  <a:lnTo>
                    <a:pt x="47516" y="7949"/>
                  </a:lnTo>
                  <a:lnTo>
                    <a:pt x="47208" y="7129"/>
                  </a:lnTo>
                  <a:lnTo>
                    <a:pt x="46849" y="6334"/>
                  </a:lnTo>
                  <a:lnTo>
                    <a:pt x="46490" y="5565"/>
                  </a:lnTo>
                  <a:lnTo>
                    <a:pt x="46131" y="4847"/>
                  </a:lnTo>
                  <a:lnTo>
                    <a:pt x="45721" y="4129"/>
                  </a:lnTo>
                  <a:lnTo>
                    <a:pt x="45311" y="3488"/>
                  </a:lnTo>
                  <a:lnTo>
                    <a:pt x="44875" y="2872"/>
                  </a:lnTo>
                  <a:lnTo>
                    <a:pt x="44439" y="2308"/>
                  </a:lnTo>
                  <a:lnTo>
                    <a:pt x="43952" y="1795"/>
                  </a:lnTo>
                  <a:lnTo>
                    <a:pt x="43465" y="1359"/>
                  </a:lnTo>
                  <a:lnTo>
                    <a:pt x="43208" y="1154"/>
                  </a:lnTo>
                  <a:lnTo>
                    <a:pt x="42952" y="949"/>
                  </a:lnTo>
                  <a:lnTo>
                    <a:pt x="42670" y="770"/>
                  </a:lnTo>
                  <a:lnTo>
                    <a:pt x="42413" y="616"/>
                  </a:lnTo>
                  <a:lnTo>
                    <a:pt x="42131" y="488"/>
                  </a:lnTo>
                  <a:lnTo>
                    <a:pt x="41849" y="359"/>
                  </a:lnTo>
                  <a:lnTo>
                    <a:pt x="41567" y="257"/>
                  </a:lnTo>
                  <a:lnTo>
                    <a:pt x="41259" y="154"/>
                  </a:lnTo>
                  <a:lnTo>
                    <a:pt x="40952" y="103"/>
                  </a:lnTo>
                  <a:lnTo>
                    <a:pt x="40670" y="52"/>
                  </a:lnTo>
                  <a:lnTo>
                    <a:pt x="40336" y="26"/>
                  </a:lnTo>
                  <a:lnTo>
                    <a:pt x="400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8"/>
            <p:cNvSpPr/>
            <p:nvPr/>
          </p:nvSpPr>
          <p:spPr>
            <a:xfrm>
              <a:off x="2206166" y="3717102"/>
              <a:ext cx="1235234" cy="349590"/>
            </a:xfrm>
            <a:custGeom>
              <a:avLst/>
              <a:gdLst/>
              <a:ahLst/>
              <a:cxnLst/>
              <a:rect l="l" t="t" r="r" b="b"/>
              <a:pathLst>
                <a:path w="67954" h="19232" extrusionOk="0">
                  <a:moveTo>
                    <a:pt x="5360" y="0"/>
                  </a:moveTo>
                  <a:lnTo>
                    <a:pt x="5129" y="410"/>
                  </a:lnTo>
                  <a:lnTo>
                    <a:pt x="4847" y="898"/>
                  </a:lnTo>
                  <a:lnTo>
                    <a:pt x="4514" y="1539"/>
                  </a:lnTo>
                  <a:lnTo>
                    <a:pt x="4103" y="2385"/>
                  </a:lnTo>
                  <a:lnTo>
                    <a:pt x="3642" y="3359"/>
                  </a:lnTo>
                  <a:lnTo>
                    <a:pt x="3155" y="4487"/>
                  </a:lnTo>
                  <a:lnTo>
                    <a:pt x="2642" y="5718"/>
                  </a:lnTo>
                  <a:lnTo>
                    <a:pt x="2129" y="7103"/>
                  </a:lnTo>
                  <a:lnTo>
                    <a:pt x="1642" y="8590"/>
                  </a:lnTo>
                  <a:lnTo>
                    <a:pt x="1411" y="9385"/>
                  </a:lnTo>
                  <a:lnTo>
                    <a:pt x="1206" y="10180"/>
                  </a:lnTo>
                  <a:lnTo>
                    <a:pt x="1001" y="11001"/>
                  </a:lnTo>
                  <a:lnTo>
                    <a:pt x="796" y="11847"/>
                  </a:lnTo>
                  <a:lnTo>
                    <a:pt x="616" y="12719"/>
                  </a:lnTo>
                  <a:lnTo>
                    <a:pt x="462" y="13616"/>
                  </a:lnTo>
                  <a:lnTo>
                    <a:pt x="308" y="14514"/>
                  </a:lnTo>
                  <a:lnTo>
                    <a:pt x="206" y="15437"/>
                  </a:lnTo>
                  <a:lnTo>
                    <a:pt x="103" y="16360"/>
                  </a:lnTo>
                  <a:lnTo>
                    <a:pt x="52" y="17309"/>
                  </a:lnTo>
                  <a:lnTo>
                    <a:pt x="1" y="18257"/>
                  </a:lnTo>
                  <a:lnTo>
                    <a:pt x="1" y="19232"/>
                  </a:lnTo>
                  <a:lnTo>
                    <a:pt x="3026" y="19232"/>
                  </a:lnTo>
                  <a:lnTo>
                    <a:pt x="5898" y="19206"/>
                  </a:lnTo>
                  <a:lnTo>
                    <a:pt x="8668" y="19181"/>
                  </a:lnTo>
                  <a:lnTo>
                    <a:pt x="11283" y="19104"/>
                  </a:lnTo>
                  <a:lnTo>
                    <a:pt x="13822" y="19027"/>
                  </a:lnTo>
                  <a:lnTo>
                    <a:pt x="16258" y="18899"/>
                  </a:lnTo>
                  <a:lnTo>
                    <a:pt x="18591" y="18745"/>
                  </a:lnTo>
                  <a:lnTo>
                    <a:pt x="20874" y="18540"/>
                  </a:lnTo>
                  <a:lnTo>
                    <a:pt x="23104" y="18283"/>
                  </a:lnTo>
                  <a:lnTo>
                    <a:pt x="24181" y="18129"/>
                  </a:lnTo>
                  <a:lnTo>
                    <a:pt x="25258" y="17975"/>
                  </a:lnTo>
                  <a:lnTo>
                    <a:pt x="26335" y="17796"/>
                  </a:lnTo>
                  <a:lnTo>
                    <a:pt x="27387" y="17591"/>
                  </a:lnTo>
                  <a:lnTo>
                    <a:pt x="28438" y="17386"/>
                  </a:lnTo>
                  <a:lnTo>
                    <a:pt x="29489" y="17155"/>
                  </a:lnTo>
                  <a:lnTo>
                    <a:pt x="30541" y="16924"/>
                  </a:lnTo>
                  <a:lnTo>
                    <a:pt x="31566" y="16668"/>
                  </a:lnTo>
                  <a:lnTo>
                    <a:pt x="32618" y="16386"/>
                  </a:lnTo>
                  <a:lnTo>
                    <a:pt x="33644" y="16103"/>
                  </a:lnTo>
                  <a:lnTo>
                    <a:pt x="34695" y="15770"/>
                  </a:lnTo>
                  <a:lnTo>
                    <a:pt x="35721" y="15437"/>
                  </a:lnTo>
                  <a:lnTo>
                    <a:pt x="36772" y="15078"/>
                  </a:lnTo>
                  <a:lnTo>
                    <a:pt x="37823" y="14719"/>
                  </a:lnTo>
                  <a:lnTo>
                    <a:pt x="40900" y="15206"/>
                  </a:lnTo>
                  <a:lnTo>
                    <a:pt x="43798" y="15642"/>
                  </a:lnTo>
                  <a:lnTo>
                    <a:pt x="46516" y="16001"/>
                  </a:lnTo>
                  <a:lnTo>
                    <a:pt x="49106" y="16283"/>
                  </a:lnTo>
                  <a:lnTo>
                    <a:pt x="51491" y="16488"/>
                  </a:lnTo>
                  <a:lnTo>
                    <a:pt x="53722" y="16668"/>
                  </a:lnTo>
                  <a:lnTo>
                    <a:pt x="55747" y="16796"/>
                  </a:lnTo>
                  <a:lnTo>
                    <a:pt x="57594" y="16873"/>
                  </a:lnTo>
                  <a:lnTo>
                    <a:pt x="59235" y="16924"/>
                  </a:lnTo>
                  <a:lnTo>
                    <a:pt x="60696" y="16950"/>
                  </a:lnTo>
                  <a:lnTo>
                    <a:pt x="61927" y="16950"/>
                  </a:lnTo>
                  <a:lnTo>
                    <a:pt x="62953" y="16924"/>
                  </a:lnTo>
                  <a:lnTo>
                    <a:pt x="64338" y="16898"/>
                  </a:lnTo>
                  <a:lnTo>
                    <a:pt x="64825" y="16873"/>
                  </a:lnTo>
                  <a:lnTo>
                    <a:pt x="67953" y="10539"/>
                  </a:lnTo>
                  <a:lnTo>
                    <a:pt x="65312" y="9949"/>
                  </a:lnTo>
                  <a:lnTo>
                    <a:pt x="58824" y="8462"/>
                  </a:lnTo>
                  <a:lnTo>
                    <a:pt x="50747" y="6590"/>
                  </a:lnTo>
                  <a:lnTo>
                    <a:pt x="46798" y="5641"/>
                  </a:lnTo>
                  <a:lnTo>
                    <a:pt x="43311" y="4770"/>
                  </a:lnTo>
                  <a:lnTo>
                    <a:pt x="41618" y="4359"/>
                  </a:lnTo>
                  <a:lnTo>
                    <a:pt x="39952" y="3975"/>
                  </a:lnTo>
                  <a:lnTo>
                    <a:pt x="38259" y="3616"/>
                  </a:lnTo>
                  <a:lnTo>
                    <a:pt x="36567" y="3282"/>
                  </a:lnTo>
                  <a:lnTo>
                    <a:pt x="34874" y="2975"/>
                  </a:lnTo>
                  <a:lnTo>
                    <a:pt x="33208" y="2667"/>
                  </a:lnTo>
                  <a:lnTo>
                    <a:pt x="31515" y="2385"/>
                  </a:lnTo>
                  <a:lnTo>
                    <a:pt x="29874" y="2154"/>
                  </a:lnTo>
                  <a:lnTo>
                    <a:pt x="26617" y="1692"/>
                  </a:lnTo>
                  <a:lnTo>
                    <a:pt x="23489" y="1308"/>
                  </a:lnTo>
                  <a:lnTo>
                    <a:pt x="20489" y="974"/>
                  </a:lnTo>
                  <a:lnTo>
                    <a:pt x="17668" y="718"/>
                  </a:lnTo>
                  <a:lnTo>
                    <a:pt x="15053" y="513"/>
                  </a:lnTo>
                  <a:lnTo>
                    <a:pt x="12668" y="333"/>
                  </a:lnTo>
                  <a:lnTo>
                    <a:pt x="10565" y="205"/>
                  </a:lnTo>
                  <a:lnTo>
                    <a:pt x="8796" y="128"/>
                  </a:lnTo>
                  <a:lnTo>
                    <a:pt x="6257" y="26"/>
                  </a:lnTo>
                  <a:lnTo>
                    <a:pt x="5360" y="0"/>
                  </a:lnTo>
                  <a:close/>
                </a:path>
              </a:pathLst>
            </a:custGeom>
            <a:solidFill>
              <a:srgbClr val="527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8"/>
            <p:cNvSpPr/>
            <p:nvPr/>
          </p:nvSpPr>
          <p:spPr>
            <a:xfrm>
              <a:off x="2206166" y="3717102"/>
              <a:ext cx="1235234" cy="349590"/>
            </a:xfrm>
            <a:custGeom>
              <a:avLst/>
              <a:gdLst/>
              <a:ahLst/>
              <a:cxnLst/>
              <a:rect l="l" t="t" r="r" b="b"/>
              <a:pathLst>
                <a:path w="67954" h="19232" fill="none" extrusionOk="0">
                  <a:moveTo>
                    <a:pt x="5360" y="0"/>
                  </a:moveTo>
                  <a:lnTo>
                    <a:pt x="5360" y="0"/>
                  </a:lnTo>
                  <a:lnTo>
                    <a:pt x="6257" y="26"/>
                  </a:lnTo>
                  <a:lnTo>
                    <a:pt x="8796" y="128"/>
                  </a:lnTo>
                  <a:lnTo>
                    <a:pt x="10565" y="205"/>
                  </a:lnTo>
                  <a:lnTo>
                    <a:pt x="12668" y="333"/>
                  </a:lnTo>
                  <a:lnTo>
                    <a:pt x="15053" y="513"/>
                  </a:lnTo>
                  <a:lnTo>
                    <a:pt x="17668" y="718"/>
                  </a:lnTo>
                  <a:lnTo>
                    <a:pt x="20489" y="974"/>
                  </a:lnTo>
                  <a:lnTo>
                    <a:pt x="23489" y="1308"/>
                  </a:lnTo>
                  <a:lnTo>
                    <a:pt x="26617" y="1692"/>
                  </a:lnTo>
                  <a:lnTo>
                    <a:pt x="29874" y="2154"/>
                  </a:lnTo>
                  <a:lnTo>
                    <a:pt x="31515" y="2385"/>
                  </a:lnTo>
                  <a:lnTo>
                    <a:pt x="33208" y="2667"/>
                  </a:lnTo>
                  <a:lnTo>
                    <a:pt x="34874" y="2975"/>
                  </a:lnTo>
                  <a:lnTo>
                    <a:pt x="36567" y="3282"/>
                  </a:lnTo>
                  <a:lnTo>
                    <a:pt x="38259" y="3616"/>
                  </a:lnTo>
                  <a:lnTo>
                    <a:pt x="39952" y="3975"/>
                  </a:lnTo>
                  <a:lnTo>
                    <a:pt x="41618" y="4359"/>
                  </a:lnTo>
                  <a:lnTo>
                    <a:pt x="43311" y="4770"/>
                  </a:lnTo>
                  <a:lnTo>
                    <a:pt x="43311" y="4770"/>
                  </a:lnTo>
                  <a:lnTo>
                    <a:pt x="46798" y="5641"/>
                  </a:lnTo>
                  <a:lnTo>
                    <a:pt x="50747" y="6590"/>
                  </a:lnTo>
                  <a:lnTo>
                    <a:pt x="58824" y="8462"/>
                  </a:lnTo>
                  <a:lnTo>
                    <a:pt x="65312" y="9949"/>
                  </a:lnTo>
                  <a:lnTo>
                    <a:pt x="67953" y="10539"/>
                  </a:lnTo>
                  <a:lnTo>
                    <a:pt x="64825" y="16873"/>
                  </a:lnTo>
                  <a:lnTo>
                    <a:pt x="64825" y="16873"/>
                  </a:lnTo>
                  <a:lnTo>
                    <a:pt x="64338" y="16898"/>
                  </a:lnTo>
                  <a:lnTo>
                    <a:pt x="62953" y="16924"/>
                  </a:lnTo>
                  <a:lnTo>
                    <a:pt x="61927" y="16950"/>
                  </a:lnTo>
                  <a:lnTo>
                    <a:pt x="60696" y="16950"/>
                  </a:lnTo>
                  <a:lnTo>
                    <a:pt x="59235" y="16924"/>
                  </a:lnTo>
                  <a:lnTo>
                    <a:pt x="57594" y="16873"/>
                  </a:lnTo>
                  <a:lnTo>
                    <a:pt x="55747" y="16796"/>
                  </a:lnTo>
                  <a:lnTo>
                    <a:pt x="53722" y="16668"/>
                  </a:lnTo>
                  <a:lnTo>
                    <a:pt x="51491" y="16488"/>
                  </a:lnTo>
                  <a:lnTo>
                    <a:pt x="49106" y="16283"/>
                  </a:lnTo>
                  <a:lnTo>
                    <a:pt x="46516" y="16001"/>
                  </a:lnTo>
                  <a:lnTo>
                    <a:pt x="43798" y="15642"/>
                  </a:lnTo>
                  <a:lnTo>
                    <a:pt x="40900" y="15206"/>
                  </a:lnTo>
                  <a:lnTo>
                    <a:pt x="37823" y="14719"/>
                  </a:lnTo>
                  <a:lnTo>
                    <a:pt x="37823" y="14719"/>
                  </a:lnTo>
                  <a:lnTo>
                    <a:pt x="36772" y="15078"/>
                  </a:lnTo>
                  <a:lnTo>
                    <a:pt x="35721" y="15437"/>
                  </a:lnTo>
                  <a:lnTo>
                    <a:pt x="34695" y="15770"/>
                  </a:lnTo>
                  <a:lnTo>
                    <a:pt x="33644" y="16103"/>
                  </a:lnTo>
                  <a:lnTo>
                    <a:pt x="32618" y="16386"/>
                  </a:lnTo>
                  <a:lnTo>
                    <a:pt x="31566" y="16668"/>
                  </a:lnTo>
                  <a:lnTo>
                    <a:pt x="30541" y="16924"/>
                  </a:lnTo>
                  <a:lnTo>
                    <a:pt x="29489" y="17155"/>
                  </a:lnTo>
                  <a:lnTo>
                    <a:pt x="28438" y="17386"/>
                  </a:lnTo>
                  <a:lnTo>
                    <a:pt x="27387" y="17591"/>
                  </a:lnTo>
                  <a:lnTo>
                    <a:pt x="26335" y="17796"/>
                  </a:lnTo>
                  <a:lnTo>
                    <a:pt x="25258" y="17975"/>
                  </a:lnTo>
                  <a:lnTo>
                    <a:pt x="24181" y="18129"/>
                  </a:lnTo>
                  <a:lnTo>
                    <a:pt x="23104" y="18283"/>
                  </a:lnTo>
                  <a:lnTo>
                    <a:pt x="20874" y="18540"/>
                  </a:lnTo>
                  <a:lnTo>
                    <a:pt x="18591" y="18745"/>
                  </a:lnTo>
                  <a:lnTo>
                    <a:pt x="16258" y="18899"/>
                  </a:lnTo>
                  <a:lnTo>
                    <a:pt x="13822" y="19027"/>
                  </a:lnTo>
                  <a:lnTo>
                    <a:pt x="11283" y="19104"/>
                  </a:lnTo>
                  <a:lnTo>
                    <a:pt x="8668" y="19181"/>
                  </a:lnTo>
                  <a:lnTo>
                    <a:pt x="5898" y="19206"/>
                  </a:lnTo>
                  <a:lnTo>
                    <a:pt x="3026" y="19232"/>
                  </a:lnTo>
                  <a:lnTo>
                    <a:pt x="1" y="19232"/>
                  </a:lnTo>
                  <a:lnTo>
                    <a:pt x="1" y="19232"/>
                  </a:lnTo>
                  <a:lnTo>
                    <a:pt x="1" y="18257"/>
                  </a:lnTo>
                  <a:lnTo>
                    <a:pt x="52" y="17309"/>
                  </a:lnTo>
                  <a:lnTo>
                    <a:pt x="103" y="16360"/>
                  </a:lnTo>
                  <a:lnTo>
                    <a:pt x="206" y="15437"/>
                  </a:lnTo>
                  <a:lnTo>
                    <a:pt x="308" y="14514"/>
                  </a:lnTo>
                  <a:lnTo>
                    <a:pt x="462" y="13616"/>
                  </a:lnTo>
                  <a:lnTo>
                    <a:pt x="616" y="12719"/>
                  </a:lnTo>
                  <a:lnTo>
                    <a:pt x="796" y="11847"/>
                  </a:lnTo>
                  <a:lnTo>
                    <a:pt x="1001" y="11001"/>
                  </a:lnTo>
                  <a:lnTo>
                    <a:pt x="1206" y="10180"/>
                  </a:lnTo>
                  <a:lnTo>
                    <a:pt x="1411" y="9385"/>
                  </a:lnTo>
                  <a:lnTo>
                    <a:pt x="1642" y="8590"/>
                  </a:lnTo>
                  <a:lnTo>
                    <a:pt x="2129" y="7103"/>
                  </a:lnTo>
                  <a:lnTo>
                    <a:pt x="2642" y="5718"/>
                  </a:lnTo>
                  <a:lnTo>
                    <a:pt x="3155" y="4487"/>
                  </a:lnTo>
                  <a:lnTo>
                    <a:pt x="3642" y="3359"/>
                  </a:lnTo>
                  <a:lnTo>
                    <a:pt x="4103" y="2385"/>
                  </a:lnTo>
                  <a:lnTo>
                    <a:pt x="4514" y="1539"/>
                  </a:lnTo>
                  <a:lnTo>
                    <a:pt x="4847" y="898"/>
                  </a:lnTo>
                  <a:lnTo>
                    <a:pt x="5129" y="410"/>
                  </a:lnTo>
                  <a:lnTo>
                    <a:pt x="536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8"/>
            <p:cNvSpPr/>
            <p:nvPr/>
          </p:nvSpPr>
          <p:spPr>
            <a:xfrm>
              <a:off x="2206166" y="3717102"/>
              <a:ext cx="1235234" cy="349590"/>
            </a:xfrm>
            <a:custGeom>
              <a:avLst/>
              <a:gdLst/>
              <a:ahLst/>
              <a:cxnLst/>
              <a:rect l="l" t="t" r="r" b="b"/>
              <a:pathLst>
                <a:path w="67954" h="19232" extrusionOk="0">
                  <a:moveTo>
                    <a:pt x="5360" y="0"/>
                  </a:moveTo>
                  <a:lnTo>
                    <a:pt x="5129" y="410"/>
                  </a:lnTo>
                  <a:lnTo>
                    <a:pt x="4873" y="872"/>
                  </a:lnTo>
                  <a:lnTo>
                    <a:pt x="4514" y="1513"/>
                  </a:lnTo>
                  <a:lnTo>
                    <a:pt x="4103" y="2333"/>
                  </a:lnTo>
                  <a:lnTo>
                    <a:pt x="3668" y="3282"/>
                  </a:lnTo>
                  <a:lnTo>
                    <a:pt x="3180" y="4385"/>
                  </a:lnTo>
                  <a:lnTo>
                    <a:pt x="2667" y="5616"/>
                  </a:lnTo>
                  <a:lnTo>
                    <a:pt x="2180" y="6975"/>
                  </a:lnTo>
                  <a:lnTo>
                    <a:pt x="1693" y="8436"/>
                  </a:lnTo>
                  <a:lnTo>
                    <a:pt x="1462" y="9206"/>
                  </a:lnTo>
                  <a:lnTo>
                    <a:pt x="1231" y="10001"/>
                  </a:lnTo>
                  <a:lnTo>
                    <a:pt x="1026" y="10821"/>
                  </a:lnTo>
                  <a:lnTo>
                    <a:pt x="847" y="11642"/>
                  </a:lnTo>
                  <a:lnTo>
                    <a:pt x="667" y="12514"/>
                  </a:lnTo>
                  <a:lnTo>
                    <a:pt x="488" y="13385"/>
                  </a:lnTo>
                  <a:lnTo>
                    <a:pt x="360" y="14283"/>
                  </a:lnTo>
                  <a:lnTo>
                    <a:pt x="231" y="15180"/>
                  </a:lnTo>
                  <a:lnTo>
                    <a:pt x="129" y="16103"/>
                  </a:lnTo>
                  <a:lnTo>
                    <a:pt x="52" y="17027"/>
                  </a:lnTo>
                  <a:lnTo>
                    <a:pt x="26" y="17975"/>
                  </a:lnTo>
                  <a:lnTo>
                    <a:pt x="1" y="18924"/>
                  </a:lnTo>
                  <a:lnTo>
                    <a:pt x="1" y="19232"/>
                  </a:lnTo>
                  <a:lnTo>
                    <a:pt x="3026" y="19232"/>
                  </a:lnTo>
                  <a:lnTo>
                    <a:pt x="5898" y="19206"/>
                  </a:lnTo>
                  <a:lnTo>
                    <a:pt x="8668" y="19181"/>
                  </a:lnTo>
                  <a:lnTo>
                    <a:pt x="11283" y="19104"/>
                  </a:lnTo>
                  <a:lnTo>
                    <a:pt x="13822" y="19027"/>
                  </a:lnTo>
                  <a:lnTo>
                    <a:pt x="16258" y="18899"/>
                  </a:lnTo>
                  <a:lnTo>
                    <a:pt x="18591" y="18745"/>
                  </a:lnTo>
                  <a:lnTo>
                    <a:pt x="20874" y="18540"/>
                  </a:lnTo>
                  <a:lnTo>
                    <a:pt x="23104" y="18283"/>
                  </a:lnTo>
                  <a:lnTo>
                    <a:pt x="24181" y="18129"/>
                  </a:lnTo>
                  <a:lnTo>
                    <a:pt x="25258" y="17975"/>
                  </a:lnTo>
                  <a:lnTo>
                    <a:pt x="26335" y="17796"/>
                  </a:lnTo>
                  <a:lnTo>
                    <a:pt x="27387" y="17591"/>
                  </a:lnTo>
                  <a:lnTo>
                    <a:pt x="28438" y="17386"/>
                  </a:lnTo>
                  <a:lnTo>
                    <a:pt x="29489" y="17155"/>
                  </a:lnTo>
                  <a:lnTo>
                    <a:pt x="30541" y="16924"/>
                  </a:lnTo>
                  <a:lnTo>
                    <a:pt x="31566" y="16668"/>
                  </a:lnTo>
                  <a:lnTo>
                    <a:pt x="32618" y="16386"/>
                  </a:lnTo>
                  <a:lnTo>
                    <a:pt x="33644" y="16103"/>
                  </a:lnTo>
                  <a:lnTo>
                    <a:pt x="34695" y="15770"/>
                  </a:lnTo>
                  <a:lnTo>
                    <a:pt x="35721" y="15437"/>
                  </a:lnTo>
                  <a:lnTo>
                    <a:pt x="36772" y="15078"/>
                  </a:lnTo>
                  <a:lnTo>
                    <a:pt x="37823" y="14719"/>
                  </a:lnTo>
                  <a:lnTo>
                    <a:pt x="39849" y="15052"/>
                  </a:lnTo>
                  <a:lnTo>
                    <a:pt x="41823" y="15360"/>
                  </a:lnTo>
                  <a:lnTo>
                    <a:pt x="43695" y="15616"/>
                  </a:lnTo>
                  <a:lnTo>
                    <a:pt x="45516" y="15873"/>
                  </a:lnTo>
                  <a:lnTo>
                    <a:pt x="47285" y="16078"/>
                  </a:lnTo>
                  <a:lnTo>
                    <a:pt x="48952" y="16257"/>
                  </a:lnTo>
                  <a:lnTo>
                    <a:pt x="50542" y="16411"/>
                  </a:lnTo>
                  <a:lnTo>
                    <a:pt x="52080" y="16539"/>
                  </a:lnTo>
                  <a:lnTo>
                    <a:pt x="53516" y="16668"/>
                  </a:lnTo>
                  <a:lnTo>
                    <a:pt x="54901" y="16745"/>
                  </a:lnTo>
                  <a:lnTo>
                    <a:pt x="57388" y="16873"/>
                  </a:lnTo>
                  <a:lnTo>
                    <a:pt x="59542" y="16924"/>
                  </a:lnTo>
                  <a:lnTo>
                    <a:pt x="61337" y="16950"/>
                  </a:lnTo>
                  <a:lnTo>
                    <a:pt x="62850" y="16950"/>
                  </a:lnTo>
                  <a:lnTo>
                    <a:pt x="63927" y="16898"/>
                  </a:lnTo>
                  <a:lnTo>
                    <a:pt x="64825" y="16873"/>
                  </a:lnTo>
                  <a:lnTo>
                    <a:pt x="67953" y="10539"/>
                  </a:lnTo>
                  <a:lnTo>
                    <a:pt x="63927" y="9642"/>
                  </a:lnTo>
                  <a:lnTo>
                    <a:pt x="54799" y="7539"/>
                  </a:lnTo>
                  <a:lnTo>
                    <a:pt x="49465" y="6282"/>
                  </a:lnTo>
                  <a:lnTo>
                    <a:pt x="44567" y="5077"/>
                  </a:lnTo>
                  <a:lnTo>
                    <a:pt x="43311" y="4770"/>
                  </a:lnTo>
                  <a:lnTo>
                    <a:pt x="41618" y="4359"/>
                  </a:lnTo>
                  <a:lnTo>
                    <a:pt x="39952" y="3975"/>
                  </a:lnTo>
                  <a:lnTo>
                    <a:pt x="38259" y="3616"/>
                  </a:lnTo>
                  <a:lnTo>
                    <a:pt x="36567" y="3282"/>
                  </a:lnTo>
                  <a:lnTo>
                    <a:pt x="34874" y="2975"/>
                  </a:lnTo>
                  <a:lnTo>
                    <a:pt x="33208" y="2667"/>
                  </a:lnTo>
                  <a:lnTo>
                    <a:pt x="31515" y="2385"/>
                  </a:lnTo>
                  <a:lnTo>
                    <a:pt x="29874" y="2154"/>
                  </a:lnTo>
                  <a:lnTo>
                    <a:pt x="26617" y="1692"/>
                  </a:lnTo>
                  <a:lnTo>
                    <a:pt x="23489" y="1308"/>
                  </a:lnTo>
                  <a:lnTo>
                    <a:pt x="20489" y="974"/>
                  </a:lnTo>
                  <a:lnTo>
                    <a:pt x="17668" y="718"/>
                  </a:lnTo>
                  <a:lnTo>
                    <a:pt x="15053" y="513"/>
                  </a:lnTo>
                  <a:lnTo>
                    <a:pt x="12668" y="333"/>
                  </a:lnTo>
                  <a:lnTo>
                    <a:pt x="10565" y="205"/>
                  </a:lnTo>
                  <a:lnTo>
                    <a:pt x="8796" y="128"/>
                  </a:lnTo>
                  <a:lnTo>
                    <a:pt x="6257" y="26"/>
                  </a:lnTo>
                  <a:lnTo>
                    <a:pt x="53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8"/>
            <p:cNvSpPr/>
            <p:nvPr/>
          </p:nvSpPr>
          <p:spPr>
            <a:xfrm>
              <a:off x="2206166" y="3717102"/>
              <a:ext cx="1235234" cy="349590"/>
            </a:xfrm>
            <a:custGeom>
              <a:avLst/>
              <a:gdLst/>
              <a:ahLst/>
              <a:cxnLst/>
              <a:rect l="l" t="t" r="r" b="b"/>
              <a:pathLst>
                <a:path w="67954" h="19232" fill="none" extrusionOk="0">
                  <a:moveTo>
                    <a:pt x="5360" y="0"/>
                  </a:moveTo>
                  <a:lnTo>
                    <a:pt x="5360" y="0"/>
                  </a:lnTo>
                  <a:lnTo>
                    <a:pt x="5129" y="410"/>
                  </a:lnTo>
                  <a:lnTo>
                    <a:pt x="4873" y="872"/>
                  </a:lnTo>
                  <a:lnTo>
                    <a:pt x="4514" y="1513"/>
                  </a:lnTo>
                  <a:lnTo>
                    <a:pt x="4103" y="2333"/>
                  </a:lnTo>
                  <a:lnTo>
                    <a:pt x="3668" y="3282"/>
                  </a:lnTo>
                  <a:lnTo>
                    <a:pt x="3180" y="4385"/>
                  </a:lnTo>
                  <a:lnTo>
                    <a:pt x="2667" y="5616"/>
                  </a:lnTo>
                  <a:lnTo>
                    <a:pt x="2180" y="6975"/>
                  </a:lnTo>
                  <a:lnTo>
                    <a:pt x="1693" y="8436"/>
                  </a:lnTo>
                  <a:lnTo>
                    <a:pt x="1462" y="9206"/>
                  </a:lnTo>
                  <a:lnTo>
                    <a:pt x="1231" y="10001"/>
                  </a:lnTo>
                  <a:lnTo>
                    <a:pt x="1026" y="10821"/>
                  </a:lnTo>
                  <a:lnTo>
                    <a:pt x="847" y="11642"/>
                  </a:lnTo>
                  <a:lnTo>
                    <a:pt x="667" y="12514"/>
                  </a:lnTo>
                  <a:lnTo>
                    <a:pt x="488" y="13385"/>
                  </a:lnTo>
                  <a:lnTo>
                    <a:pt x="360" y="14283"/>
                  </a:lnTo>
                  <a:lnTo>
                    <a:pt x="231" y="15180"/>
                  </a:lnTo>
                  <a:lnTo>
                    <a:pt x="129" y="16103"/>
                  </a:lnTo>
                  <a:lnTo>
                    <a:pt x="52" y="17027"/>
                  </a:lnTo>
                  <a:lnTo>
                    <a:pt x="26" y="17975"/>
                  </a:lnTo>
                  <a:lnTo>
                    <a:pt x="1" y="18924"/>
                  </a:lnTo>
                  <a:lnTo>
                    <a:pt x="1" y="18924"/>
                  </a:lnTo>
                  <a:lnTo>
                    <a:pt x="1" y="19232"/>
                  </a:lnTo>
                  <a:lnTo>
                    <a:pt x="1" y="19232"/>
                  </a:lnTo>
                  <a:lnTo>
                    <a:pt x="3026" y="19232"/>
                  </a:lnTo>
                  <a:lnTo>
                    <a:pt x="5898" y="19206"/>
                  </a:lnTo>
                  <a:lnTo>
                    <a:pt x="8668" y="19181"/>
                  </a:lnTo>
                  <a:lnTo>
                    <a:pt x="11283" y="19104"/>
                  </a:lnTo>
                  <a:lnTo>
                    <a:pt x="13822" y="19027"/>
                  </a:lnTo>
                  <a:lnTo>
                    <a:pt x="16258" y="18899"/>
                  </a:lnTo>
                  <a:lnTo>
                    <a:pt x="18591" y="18745"/>
                  </a:lnTo>
                  <a:lnTo>
                    <a:pt x="20874" y="18540"/>
                  </a:lnTo>
                  <a:lnTo>
                    <a:pt x="23104" y="18283"/>
                  </a:lnTo>
                  <a:lnTo>
                    <a:pt x="24181" y="18129"/>
                  </a:lnTo>
                  <a:lnTo>
                    <a:pt x="25258" y="17975"/>
                  </a:lnTo>
                  <a:lnTo>
                    <a:pt x="26335" y="17796"/>
                  </a:lnTo>
                  <a:lnTo>
                    <a:pt x="27387" y="17591"/>
                  </a:lnTo>
                  <a:lnTo>
                    <a:pt x="28438" y="17386"/>
                  </a:lnTo>
                  <a:lnTo>
                    <a:pt x="29489" y="17155"/>
                  </a:lnTo>
                  <a:lnTo>
                    <a:pt x="30541" y="16924"/>
                  </a:lnTo>
                  <a:lnTo>
                    <a:pt x="31566" y="16668"/>
                  </a:lnTo>
                  <a:lnTo>
                    <a:pt x="32618" y="16386"/>
                  </a:lnTo>
                  <a:lnTo>
                    <a:pt x="33644" y="16103"/>
                  </a:lnTo>
                  <a:lnTo>
                    <a:pt x="34695" y="15770"/>
                  </a:lnTo>
                  <a:lnTo>
                    <a:pt x="35721" y="15437"/>
                  </a:lnTo>
                  <a:lnTo>
                    <a:pt x="36772" y="15078"/>
                  </a:lnTo>
                  <a:lnTo>
                    <a:pt x="37823" y="14719"/>
                  </a:lnTo>
                  <a:lnTo>
                    <a:pt x="37823" y="14719"/>
                  </a:lnTo>
                  <a:lnTo>
                    <a:pt x="39849" y="15052"/>
                  </a:lnTo>
                  <a:lnTo>
                    <a:pt x="41823" y="15360"/>
                  </a:lnTo>
                  <a:lnTo>
                    <a:pt x="43695" y="15616"/>
                  </a:lnTo>
                  <a:lnTo>
                    <a:pt x="45516" y="15873"/>
                  </a:lnTo>
                  <a:lnTo>
                    <a:pt x="47285" y="16078"/>
                  </a:lnTo>
                  <a:lnTo>
                    <a:pt x="48952" y="16257"/>
                  </a:lnTo>
                  <a:lnTo>
                    <a:pt x="50542" y="16411"/>
                  </a:lnTo>
                  <a:lnTo>
                    <a:pt x="52080" y="16539"/>
                  </a:lnTo>
                  <a:lnTo>
                    <a:pt x="53516" y="16668"/>
                  </a:lnTo>
                  <a:lnTo>
                    <a:pt x="54901" y="16745"/>
                  </a:lnTo>
                  <a:lnTo>
                    <a:pt x="57388" y="16873"/>
                  </a:lnTo>
                  <a:lnTo>
                    <a:pt x="59542" y="16924"/>
                  </a:lnTo>
                  <a:lnTo>
                    <a:pt x="61337" y="16950"/>
                  </a:lnTo>
                  <a:lnTo>
                    <a:pt x="61337" y="16950"/>
                  </a:lnTo>
                  <a:lnTo>
                    <a:pt x="62850" y="16950"/>
                  </a:lnTo>
                  <a:lnTo>
                    <a:pt x="63927" y="16898"/>
                  </a:lnTo>
                  <a:lnTo>
                    <a:pt x="64825" y="16873"/>
                  </a:lnTo>
                  <a:lnTo>
                    <a:pt x="67953" y="10539"/>
                  </a:lnTo>
                  <a:lnTo>
                    <a:pt x="67953" y="10539"/>
                  </a:lnTo>
                  <a:lnTo>
                    <a:pt x="63927" y="9642"/>
                  </a:lnTo>
                  <a:lnTo>
                    <a:pt x="54799" y="7539"/>
                  </a:lnTo>
                  <a:lnTo>
                    <a:pt x="54799" y="7539"/>
                  </a:lnTo>
                  <a:lnTo>
                    <a:pt x="49465" y="6282"/>
                  </a:lnTo>
                  <a:lnTo>
                    <a:pt x="44567" y="5077"/>
                  </a:lnTo>
                  <a:lnTo>
                    <a:pt x="44567" y="5077"/>
                  </a:lnTo>
                  <a:lnTo>
                    <a:pt x="43311" y="4770"/>
                  </a:lnTo>
                  <a:lnTo>
                    <a:pt x="43311" y="4770"/>
                  </a:lnTo>
                  <a:lnTo>
                    <a:pt x="41618" y="4359"/>
                  </a:lnTo>
                  <a:lnTo>
                    <a:pt x="39952" y="3975"/>
                  </a:lnTo>
                  <a:lnTo>
                    <a:pt x="38259" y="3616"/>
                  </a:lnTo>
                  <a:lnTo>
                    <a:pt x="36567" y="3282"/>
                  </a:lnTo>
                  <a:lnTo>
                    <a:pt x="34874" y="2975"/>
                  </a:lnTo>
                  <a:lnTo>
                    <a:pt x="33208" y="2667"/>
                  </a:lnTo>
                  <a:lnTo>
                    <a:pt x="31515" y="2385"/>
                  </a:lnTo>
                  <a:lnTo>
                    <a:pt x="29874" y="2154"/>
                  </a:lnTo>
                  <a:lnTo>
                    <a:pt x="26617" y="1692"/>
                  </a:lnTo>
                  <a:lnTo>
                    <a:pt x="23489" y="1308"/>
                  </a:lnTo>
                  <a:lnTo>
                    <a:pt x="20489" y="974"/>
                  </a:lnTo>
                  <a:lnTo>
                    <a:pt x="17668" y="718"/>
                  </a:lnTo>
                  <a:lnTo>
                    <a:pt x="15053" y="513"/>
                  </a:lnTo>
                  <a:lnTo>
                    <a:pt x="12668" y="333"/>
                  </a:lnTo>
                  <a:lnTo>
                    <a:pt x="10565" y="205"/>
                  </a:lnTo>
                  <a:lnTo>
                    <a:pt x="8796" y="128"/>
                  </a:lnTo>
                  <a:lnTo>
                    <a:pt x="6257" y="26"/>
                  </a:lnTo>
                  <a:lnTo>
                    <a:pt x="536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8"/>
            <p:cNvSpPr/>
            <p:nvPr/>
          </p:nvSpPr>
          <p:spPr>
            <a:xfrm>
              <a:off x="1511186" y="3432297"/>
              <a:ext cx="442368" cy="648391"/>
            </a:xfrm>
            <a:custGeom>
              <a:avLst/>
              <a:gdLst/>
              <a:ahLst/>
              <a:cxnLst/>
              <a:rect l="l" t="t" r="r" b="b"/>
              <a:pathLst>
                <a:path w="24336" h="35670" extrusionOk="0">
                  <a:moveTo>
                    <a:pt x="5899" y="1"/>
                  </a:moveTo>
                  <a:lnTo>
                    <a:pt x="5386" y="52"/>
                  </a:lnTo>
                  <a:lnTo>
                    <a:pt x="4873" y="154"/>
                  </a:lnTo>
                  <a:lnTo>
                    <a:pt x="4411" y="308"/>
                  </a:lnTo>
                  <a:lnTo>
                    <a:pt x="3924" y="488"/>
                  </a:lnTo>
                  <a:lnTo>
                    <a:pt x="3488" y="718"/>
                  </a:lnTo>
                  <a:lnTo>
                    <a:pt x="3078" y="975"/>
                  </a:lnTo>
                  <a:lnTo>
                    <a:pt x="2693" y="1283"/>
                  </a:lnTo>
                  <a:lnTo>
                    <a:pt x="2334" y="1642"/>
                  </a:lnTo>
                  <a:lnTo>
                    <a:pt x="2001" y="2026"/>
                  </a:lnTo>
                  <a:lnTo>
                    <a:pt x="1719" y="2437"/>
                  </a:lnTo>
                  <a:lnTo>
                    <a:pt x="1462" y="2872"/>
                  </a:lnTo>
                  <a:lnTo>
                    <a:pt x="1257" y="3334"/>
                  </a:lnTo>
                  <a:lnTo>
                    <a:pt x="1103" y="3847"/>
                  </a:lnTo>
                  <a:lnTo>
                    <a:pt x="975" y="4360"/>
                  </a:lnTo>
                  <a:lnTo>
                    <a:pt x="770" y="5744"/>
                  </a:lnTo>
                  <a:lnTo>
                    <a:pt x="591" y="7078"/>
                  </a:lnTo>
                  <a:lnTo>
                    <a:pt x="437" y="8437"/>
                  </a:lnTo>
                  <a:lnTo>
                    <a:pt x="308" y="9770"/>
                  </a:lnTo>
                  <a:lnTo>
                    <a:pt x="206" y="11129"/>
                  </a:lnTo>
                  <a:lnTo>
                    <a:pt x="129" y="12463"/>
                  </a:lnTo>
                  <a:lnTo>
                    <a:pt x="52" y="13822"/>
                  </a:lnTo>
                  <a:lnTo>
                    <a:pt x="26" y="15181"/>
                  </a:lnTo>
                  <a:lnTo>
                    <a:pt x="1" y="16540"/>
                  </a:lnTo>
                  <a:lnTo>
                    <a:pt x="1" y="17925"/>
                  </a:lnTo>
                  <a:lnTo>
                    <a:pt x="26" y="19284"/>
                  </a:lnTo>
                  <a:lnTo>
                    <a:pt x="78" y="20694"/>
                  </a:lnTo>
                  <a:lnTo>
                    <a:pt x="180" y="22079"/>
                  </a:lnTo>
                  <a:lnTo>
                    <a:pt x="308" y="23489"/>
                  </a:lnTo>
                  <a:lnTo>
                    <a:pt x="462" y="24925"/>
                  </a:lnTo>
                  <a:lnTo>
                    <a:pt x="693" y="26361"/>
                  </a:lnTo>
                  <a:lnTo>
                    <a:pt x="744" y="26822"/>
                  </a:lnTo>
                  <a:lnTo>
                    <a:pt x="821" y="27105"/>
                  </a:lnTo>
                  <a:lnTo>
                    <a:pt x="898" y="27387"/>
                  </a:lnTo>
                  <a:lnTo>
                    <a:pt x="1001" y="27669"/>
                  </a:lnTo>
                  <a:lnTo>
                    <a:pt x="1129" y="27951"/>
                  </a:lnTo>
                  <a:lnTo>
                    <a:pt x="1257" y="28207"/>
                  </a:lnTo>
                  <a:lnTo>
                    <a:pt x="1437" y="28464"/>
                  </a:lnTo>
                  <a:lnTo>
                    <a:pt x="1616" y="28694"/>
                  </a:lnTo>
                  <a:lnTo>
                    <a:pt x="1847" y="28925"/>
                  </a:lnTo>
                  <a:lnTo>
                    <a:pt x="2386" y="29464"/>
                  </a:lnTo>
                  <a:lnTo>
                    <a:pt x="2950" y="29977"/>
                  </a:lnTo>
                  <a:lnTo>
                    <a:pt x="3539" y="30464"/>
                  </a:lnTo>
                  <a:lnTo>
                    <a:pt x="4129" y="30925"/>
                  </a:lnTo>
                  <a:lnTo>
                    <a:pt x="4745" y="31336"/>
                  </a:lnTo>
                  <a:lnTo>
                    <a:pt x="5360" y="31720"/>
                  </a:lnTo>
                  <a:lnTo>
                    <a:pt x="5975" y="32105"/>
                  </a:lnTo>
                  <a:lnTo>
                    <a:pt x="6591" y="32464"/>
                  </a:lnTo>
                  <a:lnTo>
                    <a:pt x="7206" y="32772"/>
                  </a:lnTo>
                  <a:lnTo>
                    <a:pt x="7847" y="33079"/>
                  </a:lnTo>
                  <a:lnTo>
                    <a:pt x="8463" y="33361"/>
                  </a:lnTo>
                  <a:lnTo>
                    <a:pt x="9104" y="33618"/>
                  </a:lnTo>
                  <a:lnTo>
                    <a:pt x="9745" y="33874"/>
                  </a:lnTo>
                  <a:lnTo>
                    <a:pt x="10386" y="34079"/>
                  </a:lnTo>
                  <a:lnTo>
                    <a:pt x="11642" y="34490"/>
                  </a:lnTo>
                  <a:lnTo>
                    <a:pt x="12925" y="34823"/>
                  </a:lnTo>
                  <a:lnTo>
                    <a:pt x="14181" y="35105"/>
                  </a:lnTo>
                  <a:lnTo>
                    <a:pt x="15463" y="35336"/>
                  </a:lnTo>
                  <a:lnTo>
                    <a:pt x="16720" y="35490"/>
                  </a:lnTo>
                  <a:lnTo>
                    <a:pt x="18002" y="35618"/>
                  </a:lnTo>
                  <a:lnTo>
                    <a:pt x="19284" y="35669"/>
                  </a:lnTo>
                  <a:lnTo>
                    <a:pt x="20540" y="35669"/>
                  </a:lnTo>
                  <a:lnTo>
                    <a:pt x="21899" y="35618"/>
                  </a:lnTo>
                  <a:lnTo>
                    <a:pt x="22258" y="35567"/>
                  </a:lnTo>
                  <a:lnTo>
                    <a:pt x="22617" y="35490"/>
                  </a:lnTo>
                  <a:lnTo>
                    <a:pt x="22976" y="35336"/>
                  </a:lnTo>
                  <a:lnTo>
                    <a:pt x="23284" y="35131"/>
                  </a:lnTo>
                  <a:lnTo>
                    <a:pt x="23592" y="34874"/>
                  </a:lnTo>
                  <a:lnTo>
                    <a:pt x="23823" y="34592"/>
                  </a:lnTo>
                  <a:lnTo>
                    <a:pt x="24053" y="34259"/>
                  </a:lnTo>
                  <a:lnTo>
                    <a:pt x="24130" y="34079"/>
                  </a:lnTo>
                  <a:lnTo>
                    <a:pt x="24207" y="33900"/>
                  </a:lnTo>
                  <a:lnTo>
                    <a:pt x="24284" y="33643"/>
                  </a:lnTo>
                  <a:lnTo>
                    <a:pt x="24335" y="33387"/>
                  </a:lnTo>
                  <a:lnTo>
                    <a:pt x="24335" y="33131"/>
                  </a:lnTo>
                  <a:lnTo>
                    <a:pt x="24335" y="32874"/>
                  </a:lnTo>
                  <a:lnTo>
                    <a:pt x="24310" y="32618"/>
                  </a:lnTo>
                  <a:lnTo>
                    <a:pt x="24259" y="32387"/>
                  </a:lnTo>
                  <a:lnTo>
                    <a:pt x="24182" y="32156"/>
                  </a:lnTo>
                  <a:lnTo>
                    <a:pt x="24079" y="31925"/>
                  </a:lnTo>
                  <a:lnTo>
                    <a:pt x="23976" y="31695"/>
                  </a:lnTo>
                  <a:lnTo>
                    <a:pt x="23823" y="31489"/>
                  </a:lnTo>
                  <a:lnTo>
                    <a:pt x="23669" y="31310"/>
                  </a:lnTo>
                  <a:lnTo>
                    <a:pt x="23489" y="31130"/>
                  </a:lnTo>
                  <a:lnTo>
                    <a:pt x="23310" y="30977"/>
                  </a:lnTo>
                  <a:lnTo>
                    <a:pt x="23079" y="30823"/>
                  </a:lnTo>
                  <a:lnTo>
                    <a:pt x="22848" y="30694"/>
                  </a:lnTo>
                  <a:lnTo>
                    <a:pt x="22617" y="30618"/>
                  </a:lnTo>
                  <a:lnTo>
                    <a:pt x="22310" y="30515"/>
                  </a:lnTo>
                  <a:lnTo>
                    <a:pt x="21335" y="30156"/>
                  </a:lnTo>
                  <a:lnTo>
                    <a:pt x="20335" y="29797"/>
                  </a:lnTo>
                  <a:lnTo>
                    <a:pt x="19310" y="29412"/>
                  </a:lnTo>
                  <a:lnTo>
                    <a:pt x="18309" y="29028"/>
                  </a:lnTo>
                  <a:lnTo>
                    <a:pt x="17309" y="28592"/>
                  </a:lnTo>
                  <a:lnTo>
                    <a:pt x="16361" y="28156"/>
                  </a:lnTo>
                  <a:lnTo>
                    <a:pt x="15412" y="27720"/>
                  </a:lnTo>
                  <a:lnTo>
                    <a:pt x="14489" y="27233"/>
                  </a:lnTo>
                  <a:lnTo>
                    <a:pt x="13617" y="26720"/>
                  </a:lnTo>
                  <a:lnTo>
                    <a:pt x="12771" y="26207"/>
                  </a:lnTo>
                  <a:lnTo>
                    <a:pt x="11976" y="25669"/>
                  </a:lnTo>
                  <a:lnTo>
                    <a:pt x="11232" y="25104"/>
                  </a:lnTo>
                  <a:lnTo>
                    <a:pt x="10540" y="24515"/>
                  </a:lnTo>
                  <a:lnTo>
                    <a:pt x="9950" y="23972"/>
                  </a:lnTo>
                  <a:lnTo>
                    <a:pt x="9950" y="23972"/>
                  </a:lnTo>
                  <a:lnTo>
                    <a:pt x="9950" y="22950"/>
                  </a:lnTo>
                  <a:lnTo>
                    <a:pt x="10001" y="20566"/>
                  </a:lnTo>
                  <a:lnTo>
                    <a:pt x="10053" y="19361"/>
                  </a:lnTo>
                  <a:lnTo>
                    <a:pt x="10130" y="18155"/>
                  </a:lnTo>
                  <a:lnTo>
                    <a:pt x="10206" y="16925"/>
                  </a:lnTo>
                  <a:lnTo>
                    <a:pt x="10283" y="15694"/>
                  </a:lnTo>
                  <a:lnTo>
                    <a:pt x="10514" y="13232"/>
                  </a:lnTo>
                  <a:lnTo>
                    <a:pt x="10745" y="10745"/>
                  </a:lnTo>
                  <a:lnTo>
                    <a:pt x="11258" y="5847"/>
                  </a:lnTo>
                  <a:lnTo>
                    <a:pt x="11258" y="5719"/>
                  </a:lnTo>
                  <a:lnTo>
                    <a:pt x="11283" y="5206"/>
                  </a:lnTo>
                  <a:lnTo>
                    <a:pt x="11283" y="4719"/>
                  </a:lnTo>
                  <a:lnTo>
                    <a:pt x="11207" y="4232"/>
                  </a:lnTo>
                  <a:lnTo>
                    <a:pt x="11104" y="3770"/>
                  </a:lnTo>
                  <a:lnTo>
                    <a:pt x="10924" y="3308"/>
                  </a:lnTo>
                  <a:lnTo>
                    <a:pt x="10745" y="2872"/>
                  </a:lnTo>
                  <a:lnTo>
                    <a:pt x="10514" y="2437"/>
                  </a:lnTo>
                  <a:lnTo>
                    <a:pt x="10232" y="2052"/>
                  </a:lnTo>
                  <a:lnTo>
                    <a:pt x="9924" y="1693"/>
                  </a:lnTo>
                  <a:lnTo>
                    <a:pt x="9591" y="1334"/>
                  </a:lnTo>
                  <a:lnTo>
                    <a:pt x="9206" y="1026"/>
                  </a:lnTo>
                  <a:lnTo>
                    <a:pt x="8796" y="770"/>
                  </a:lnTo>
                  <a:lnTo>
                    <a:pt x="8386" y="539"/>
                  </a:lnTo>
                  <a:lnTo>
                    <a:pt x="7924" y="334"/>
                  </a:lnTo>
                  <a:lnTo>
                    <a:pt x="7437" y="180"/>
                  </a:lnTo>
                  <a:lnTo>
                    <a:pt x="6950" y="77"/>
                  </a:lnTo>
                  <a:lnTo>
                    <a:pt x="6411" y="26"/>
                  </a:lnTo>
                  <a:lnTo>
                    <a:pt x="58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1836072" y="3983239"/>
              <a:ext cx="137531" cy="115154"/>
            </a:xfrm>
            <a:custGeom>
              <a:avLst/>
              <a:gdLst/>
              <a:ahLst/>
              <a:cxnLst/>
              <a:rect l="l" t="t" r="r" b="b"/>
              <a:pathLst>
                <a:path w="7566" h="6335" extrusionOk="0">
                  <a:moveTo>
                    <a:pt x="3719" y="1"/>
                  </a:moveTo>
                  <a:lnTo>
                    <a:pt x="3385" y="27"/>
                  </a:lnTo>
                  <a:lnTo>
                    <a:pt x="3026" y="78"/>
                  </a:lnTo>
                  <a:lnTo>
                    <a:pt x="2642" y="180"/>
                  </a:lnTo>
                  <a:lnTo>
                    <a:pt x="2283" y="309"/>
                  </a:lnTo>
                  <a:lnTo>
                    <a:pt x="1924" y="488"/>
                  </a:lnTo>
                  <a:lnTo>
                    <a:pt x="1565" y="719"/>
                  </a:lnTo>
                  <a:lnTo>
                    <a:pt x="1206" y="975"/>
                  </a:lnTo>
                  <a:lnTo>
                    <a:pt x="872" y="1309"/>
                  </a:lnTo>
                  <a:lnTo>
                    <a:pt x="642" y="1565"/>
                  </a:lnTo>
                  <a:lnTo>
                    <a:pt x="462" y="1847"/>
                  </a:lnTo>
                  <a:lnTo>
                    <a:pt x="308" y="2129"/>
                  </a:lnTo>
                  <a:lnTo>
                    <a:pt x="180" y="2437"/>
                  </a:lnTo>
                  <a:lnTo>
                    <a:pt x="103" y="2770"/>
                  </a:lnTo>
                  <a:lnTo>
                    <a:pt x="52" y="3078"/>
                  </a:lnTo>
                  <a:lnTo>
                    <a:pt x="1" y="3411"/>
                  </a:lnTo>
                  <a:lnTo>
                    <a:pt x="1" y="3719"/>
                  </a:lnTo>
                  <a:lnTo>
                    <a:pt x="26" y="4027"/>
                  </a:lnTo>
                  <a:lnTo>
                    <a:pt x="77" y="4309"/>
                  </a:lnTo>
                  <a:lnTo>
                    <a:pt x="129" y="4591"/>
                  </a:lnTo>
                  <a:lnTo>
                    <a:pt x="206" y="4822"/>
                  </a:lnTo>
                  <a:lnTo>
                    <a:pt x="308" y="5027"/>
                  </a:lnTo>
                  <a:lnTo>
                    <a:pt x="411" y="5206"/>
                  </a:lnTo>
                  <a:lnTo>
                    <a:pt x="539" y="5360"/>
                  </a:lnTo>
                  <a:lnTo>
                    <a:pt x="667" y="5463"/>
                  </a:lnTo>
                  <a:lnTo>
                    <a:pt x="1001" y="5642"/>
                  </a:lnTo>
                  <a:lnTo>
                    <a:pt x="1437" y="5899"/>
                  </a:lnTo>
                  <a:lnTo>
                    <a:pt x="1719" y="6027"/>
                  </a:lnTo>
                  <a:lnTo>
                    <a:pt x="2001" y="6129"/>
                  </a:lnTo>
                  <a:lnTo>
                    <a:pt x="2334" y="6232"/>
                  </a:lnTo>
                  <a:lnTo>
                    <a:pt x="2693" y="6309"/>
                  </a:lnTo>
                  <a:lnTo>
                    <a:pt x="3078" y="6335"/>
                  </a:lnTo>
                  <a:lnTo>
                    <a:pt x="3462" y="6335"/>
                  </a:lnTo>
                  <a:lnTo>
                    <a:pt x="3898" y="6309"/>
                  </a:lnTo>
                  <a:lnTo>
                    <a:pt x="4360" y="6206"/>
                  </a:lnTo>
                  <a:lnTo>
                    <a:pt x="4847" y="6052"/>
                  </a:lnTo>
                  <a:lnTo>
                    <a:pt x="5334" y="5822"/>
                  </a:lnTo>
                  <a:lnTo>
                    <a:pt x="5873" y="5514"/>
                  </a:lnTo>
                  <a:lnTo>
                    <a:pt x="6411" y="5129"/>
                  </a:lnTo>
                  <a:lnTo>
                    <a:pt x="6796" y="4796"/>
                  </a:lnTo>
                  <a:lnTo>
                    <a:pt x="7078" y="4463"/>
                  </a:lnTo>
                  <a:lnTo>
                    <a:pt x="7309" y="4155"/>
                  </a:lnTo>
                  <a:lnTo>
                    <a:pt x="7463" y="3822"/>
                  </a:lnTo>
                  <a:lnTo>
                    <a:pt x="7539" y="3514"/>
                  </a:lnTo>
                  <a:lnTo>
                    <a:pt x="7565" y="3181"/>
                  </a:lnTo>
                  <a:lnTo>
                    <a:pt x="7539" y="2873"/>
                  </a:lnTo>
                  <a:lnTo>
                    <a:pt x="7488" y="2565"/>
                  </a:lnTo>
                  <a:lnTo>
                    <a:pt x="7386" y="2283"/>
                  </a:lnTo>
                  <a:lnTo>
                    <a:pt x="7232" y="2001"/>
                  </a:lnTo>
                  <a:lnTo>
                    <a:pt x="7078" y="1745"/>
                  </a:lnTo>
                  <a:lnTo>
                    <a:pt x="6898" y="1488"/>
                  </a:lnTo>
                  <a:lnTo>
                    <a:pt x="6693" y="1257"/>
                  </a:lnTo>
                  <a:lnTo>
                    <a:pt x="6488" y="1052"/>
                  </a:lnTo>
                  <a:lnTo>
                    <a:pt x="6257" y="873"/>
                  </a:lnTo>
                  <a:lnTo>
                    <a:pt x="6052" y="693"/>
                  </a:lnTo>
                  <a:lnTo>
                    <a:pt x="5847" y="539"/>
                  </a:lnTo>
                  <a:lnTo>
                    <a:pt x="5591" y="411"/>
                  </a:lnTo>
                  <a:lnTo>
                    <a:pt x="5334" y="283"/>
                  </a:lnTo>
                  <a:lnTo>
                    <a:pt x="5026" y="180"/>
                  </a:lnTo>
                  <a:lnTo>
                    <a:pt x="4719" y="103"/>
                  </a:lnTo>
                  <a:lnTo>
                    <a:pt x="4411" y="52"/>
                  </a:lnTo>
                  <a:lnTo>
                    <a:pt x="40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1872427" y="4012613"/>
              <a:ext cx="110483" cy="101630"/>
            </a:xfrm>
            <a:custGeom>
              <a:avLst/>
              <a:gdLst/>
              <a:ahLst/>
              <a:cxnLst/>
              <a:rect l="l" t="t" r="r" b="b"/>
              <a:pathLst>
                <a:path w="6078" h="5591" extrusionOk="0">
                  <a:moveTo>
                    <a:pt x="3180" y="0"/>
                  </a:moveTo>
                  <a:lnTo>
                    <a:pt x="2821" y="26"/>
                  </a:lnTo>
                  <a:lnTo>
                    <a:pt x="2488" y="77"/>
                  </a:lnTo>
                  <a:lnTo>
                    <a:pt x="2155" y="205"/>
                  </a:lnTo>
                  <a:lnTo>
                    <a:pt x="1847" y="385"/>
                  </a:lnTo>
                  <a:lnTo>
                    <a:pt x="1693" y="488"/>
                  </a:lnTo>
                  <a:lnTo>
                    <a:pt x="1565" y="616"/>
                  </a:lnTo>
                  <a:lnTo>
                    <a:pt x="103" y="2026"/>
                  </a:lnTo>
                  <a:lnTo>
                    <a:pt x="52" y="2206"/>
                  </a:lnTo>
                  <a:lnTo>
                    <a:pt x="26" y="2359"/>
                  </a:lnTo>
                  <a:lnTo>
                    <a:pt x="1" y="2539"/>
                  </a:lnTo>
                  <a:lnTo>
                    <a:pt x="1" y="2718"/>
                  </a:lnTo>
                  <a:lnTo>
                    <a:pt x="26" y="2872"/>
                  </a:lnTo>
                  <a:lnTo>
                    <a:pt x="78" y="3052"/>
                  </a:lnTo>
                  <a:lnTo>
                    <a:pt x="206" y="3359"/>
                  </a:lnTo>
                  <a:lnTo>
                    <a:pt x="385" y="3667"/>
                  </a:lnTo>
                  <a:lnTo>
                    <a:pt x="590" y="3975"/>
                  </a:lnTo>
                  <a:lnTo>
                    <a:pt x="847" y="4231"/>
                  </a:lnTo>
                  <a:lnTo>
                    <a:pt x="1103" y="4513"/>
                  </a:lnTo>
                  <a:lnTo>
                    <a:pt x="1385" y="4744"/>
                  </a:lnTo>
                  <a:lnTo>
                    <a:pt x="1642" y="4949"/>
                  </a:lnTo>
                  <a:lnTo>
                    <a:pt x="2155" y="5308"/>
                  </a:lnTo>
                  <a:lnTo>
                    <a:pt x="2514" y="5513"/>
                  </a:lnTo>
                  <a:lnTo>
                    <a:pt x="2642" y="5590"/>
                  </a:lnTo>
                  <a:lnTo>
                    <a:pt x="6078" y="1539"/>
                  </a:lnTo>
                  <a:lnTo>
                    <a:pt x="4206" y="334"/>
                  </a:lnTo>
                  <a:lnTo>
                    <a:pt x="4052" y="257"/>
                  </a:lnTo>
                  <a:lnTo>
                    <a:pt x="3873" y="180"/>
                  </a:lnTo>
                  <a:lnTo>
                    <a:pt x="3539" y="52"/>
                  </a:lnTo>
                  <a:lnTo>
                    <a:pt x="3180"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1920434" y="4040570"/>
              <a:ext cx="99776" cy="100703"/>
            </a:xfrm>
            <a:custGeom>
              <a:avLst/>
              <a:gdLst/>
              <a:ahLst/>
              <a:cxnLst/>
              <a:rect l="l" t="t" r="r" b="b"/>
              <a:pathLst>
                <a:path w="5489" h="5540" extrusionOk="0">
                  <a:moveTo>
                    <a:pt x="3437" y="1"/>
                  </a:moveTo>
                  <a:lnTo>
                    <a:pt x="1" y="4052"/>
                  </a:lnTo>
                  <a:lnTo>
                    <a:pt x="1950" y="5258"/>
                  </a:lnTo>
                  <a:lnTo>
                    <a:pt x="2104" y="5360"/>
                  </a:lnTo>
                  <a:lnTo>
                    <a:pt x="2283" y="5411"/>
                  </a:lnTo>
                  <a:lnTo>
                    <a:pt x="2463" y="5488"/>
                  </a:lnTo>
                  <a:lnTo>
                    <a:pt x="2642" y="5514"/>
                  </a:lnTo>
                  <a:lnTo>
                    <a:pt x="2796" y="5540"/>
                  </a:lnTo>
                  <a:lnTo>
                    <a:pt x="3155" y="5540"/>
                  </a:lnTo>
                  <a:lnTo>
                    <a:pt x="3334" y="5514"/>
                  </a:lnTo>
                  <a:lnTo>
                    <a:pt x="3514" y="5463"/>
                  </a:lnTo>
                  <a:lnTo>
                    <a:pt x="3668" y="5411"/>
                  </a:lnTo>
                  <a:lnTo>
                    <a:pt x="3847" y="5360"/>
                  </a:lnTo>
                  <a:lnTo>
                    <a:pt x="4001" y="5258"/>
                  </a:lnTo>
                  <a:lnTo>
                    <a:pt x="4155" y="5155"/>
                  </a:lnTo>
                  <a:lnTo>
                    <a:pt x="4283" y="5052"/>
                  </a:lnTo>
                  <a:lnTo>
                    <a:pt x="4411" y="4924"/>
                  </a:lnTo>
                  <a:lnTo>
                    <a:pt x="4540" y="4770"/>
                  </a:lnTo>
                  <a:lnTo>
                    <a:pt x="5078" y="4078"/>
                  </a:lnTo>
                  <a:lnTo>
                    <a:pt x="5206" y="3924"/>
                  </a:lnTo>
                  <a:lnTo>
                    <a:pt x="5283" y="3745"/>
                  </a:lnTo>
                  <a:lnTo>
                    <a:pt x="5360" y="3591"/>
                  </a:lnTo>
                  <a:lnTo>
                    <a:pt x="5411" y="3437"/>
                  </a:lnTo>
                  <a:lnTo>
                    <a:pt x="5463" y="3257"/>
                  </a:lnTo>
                  <a:lnTo>
                    <a:pt x="5488" y="3078"/>
                  </a:lnTo>
                  <a:lnTo>
                    <a:pt x="5488" y="2745"/>
                  </a:lnTo>
                  <a:lnTo>
                    <a:pt x="5437" y="2386"/>
                  </a:lnTo>
                  <a:lnTo>
                    <a:pt x="5386" y="2232"/>
                  </a:lnTo>
                  <a:lnTo>
                    <a:pt x="5334" y="2052"/>
                  </a:lnTo>
                  <a:lnTo>
                    <a:pt x="5258" y="1898"/>
                  </a:lnTo>
                  <a:lnTo>
                    <a:pt x="5155" y="1745"/>
                  </a:lnTo>
                  <a:lnTo>
                    <a:pt x="5052" y="1616"/>
                  </a:lnTo>
                  <a:lnTo>
                    <a:pt x="4924" y="1463"/>
                  </a:lnTo>
                  <a:lnTo>
                    <a:pt x="3437"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8"/>
            <p:cNvSpPr/>
            <p:nvPr/>
          </p:nvSpPr>
          <p:spPr>
            <a:xfrm>
              <a:off x="1602092" y="3195044"/>
              <a:ext cx="290858" cy="258720"/>
            </a:xfrm>
            <a:custGeom>
              <a:avLst/>
              <a:gdLst/>
              <a:ahLst/>
              <a:cxnLst/>
              <a:rect l="l" t="t" r="r" b="b"/>
              <a:pathLst>
                <a:path w="16001" h="14233" extrusionOk="0">
                  <a:moveTo>
                    <a:pt x="0" y="1"/>
                  </a:moveTo>
                  <a:lnTo>
                    <a:pt x="513" y="1154"/>
                  </a:lnTo>
                  <a:lnTo>
                    <a:pt x="769" y="1795"/>
                  </a:lnTo>
                  <a:lnTo>
                    <a:pt x="1026" y="2488"/>
                  </a:lnTo>
                  <a:lnTo>
                    <a:pt x="1257" y="3206"/>
                  </a:lnTo>
                  <a:lnTo>
                    <a:pt x="1487" y="3924"/>
                  </a:lnTo>
                  <a:lnTo>
                    <a:pt x="1667" y="4667"/>
                  </a:lnTo>
                  <a:lnTo>
                    <a:pt x="1846" y="5411"/>
                  </a:lnTo>
                  <a:lnTo>
                    <a:pt x="2000" y="6180"/>
                  </a:lnTo>
                  <a:lnTo>
                    <a:pt x="2103" y="6924"/>
                  </a:lnTo>
                  <a:lnTo>
                    <a:pt x="2154" y="7668"/>
                  </a:lnTo>
                  <a:lnTo>
                    <a:pt x="2180" y="8386"/>
                  </a:lnTo>
                  <a:lnTo>
                    <a:pt x="2128" y="9104"/>
                  </a:lnTo>
                  <a:lnTo>
                    <a:pt x="2077" y="9437"/>
                  </a:lnTo>
                  <a:lnTo>
                    <a:pt x="2026" y="9770"/>
                  </a:lnTo>
                  <a:lnTo>
                    <a:pt x="1949" y="10104"/>
                  </a:lnTo>
                  <a:lnTo>
                    <a:pt x="1872" y="10411"/>
                  </a:lnTo>
                  <a:lnTo>
                    <a:pt x="1769" y="10719"/>
                  </a:lnTo>
                  <a:lnTo>
                    <a:pt x="1641" y="11027"/>
                  </a:lnTo>
                  <a:lnTo>
                    <a:pt x="1564" y="11181"/>
                  </a:lnTo>
                  <a:lnTo>
                    <a:pt x="1513" y="11360"/>
                  </a:lnTo>
                  <a:lnTo>
                    <a:pt x="1487" y="11514"/>
                  </a:lnTo>
                  <a:lnTo>
                    <a:pt x="1462" y="11693"/>
                  </a:lnTo>
                  <a:lnTo>
                    <a:pt x="1462" y="11873"/>
                  </a:lnTo>
                  <a:lnTo>
                    <a:pt x="1487" y="12027"/>
                  </a:lnTo>
                  <a:lnTo>
                    <a:pt x="1513" y="12206"/>
                  </a:lnTo>
                  <a:lnTo>
                    <a:pt x="1564" y="12360"/>
                  </a:lnTo>
                  <a:lnTo>
                    <a:pt x="1641" y="12514"/>
                  </a:lnTo>
                  <a:lnTo>
                    <a:pt x="1718" y="12668"/>
                  </a:lnTo>
                  <a:lnTo>
                    <a:pt x="1795" y="12796"/>
                  </a:lnTo>
                  <a:lnTo>
                    <a:pt x="1898" y="12950"/>
                  </a:lnTo>
                  <a:lnTo>
                    <a:pt x="2026" y="13078"/>
                  </a:lnTo>
                  <a:lnTo>
                    <a:pt x="2154" y="13181"/>
                  </a:lnTo>
                  <a:lnTo>
                    <a:pt x="2308" y="13283"/>
                  </a:lnTo>
                  <a:lnTo>
                    <a:pt x="2462" y="13360"/>
                  </a:lnTo>
                  <a:lnTo>
                    <a:pt x="2744" y="13488"/>
                  </a:lnTo>
                  <a:lnTo>
                    <a:pt x="3052" y="13617"/>
                  </a:lnTo>
                  <a:lnTo>
                    <a:pt x="3385" y="13745"/>
                  </a:lnTo>
                  <a:lnTo>
                    <a:pt x="3744" y="13847"/>
                  </a:lnTo>
                  <a:lnTo>
                    <a:pt x="4128" y="13950"/>
                  </a:lnTo>
                  <a:lnTo>
                    <a:pt x="4564" y="14027"/>
                  </a:lnTo>
                  <a:lnTo>
                    <a:pt x="5026" y="14104"/>
                  </a:lnTo>
                  <a:lnTo>
                    <a:pt x="5513" y="14155"/>
                  </a:lnTo>
                  <a:lnTo>
                    <a:pt x="6052" y="14206"/>
                  </a:lnTo>
                  <a:lnTo>
                    <a:pt x="6616" y="14232"/>
                  </a:lnTo>
                  <a:lnTo>
                    <a:pt x="7231" y="14206"/>
                  </a:lnTo>
                  <a:lnTo>
                    <a:pt x="7872" y="14181"/>
                  </a:lnTo>
                  <a:lnTo>
                    <a:pt x="8539" y="14129"/>
                  </a:lnTo>
                  <a:lnTo>
                    <a:pt x="9257" y="14053"/>
                  </a:lnTo>
                  <a:lnTo>
                    <a:pt x="10026" y="13950"/>
                  </a:lnTo>
                  <a:lnTo>
                    <a:pt x="10847" y="13822"/>
                  </a:lnTo>
                  <a:lnTo>
                    <a:pt x="11796" y="13617"/>
                  </a:lnTo>
                  <a:lnTo>
                    <a:pt x="12616" y="13411"/>
                  </a:lnTo>
                  <a:lnTo>
                    <a:pt x="13360" y="13206"/>
                  </a:lnTo>
                  <a:lnTo>
                    <a:pt x="13975" y="13001"/>
                  </a:lnTo>
                  <a:lnTo>
                    <a:pt x="14488" y="12770"/>
                  </a:lnTo>
                  <a:lnTo>
                    <a:pt x="14924" y="12565"/>
                  </a:lnTo>
                  <a:lnTo>
                    <a:pt x="15283" y="12360"/>
                  </a:lnTo>
                  <a:lnTo>
                    <a:pt x="15565" y="12129"/>
                  </a:lnTo>
                  <a:lnTo>
                    <a:pt x="15770" y="11924"/>
                  </a:lnTo>
                  <a:lnTo>
                    <a:pt x="15898" y="11693"/>
                  </a:lnTo>
                  <a:lnTo>
                    <a:pt x="15975" y="11488"/>
                  </a:lnTo>
                  <a:lnTo>
                    <a:pt x="16001" y="11283"/>
                  </a:lnTo>
                  <a:lnTo>
                    <a:pt x="15975" y="11104"/>
                  </a:lnTo>
                  <a:lnTo>
                    <a:pt x="15924" y="10899"/>
                  </a:lnTo>
                  <a:lnTo>
                    <a:pt x="15821" y="10719"/>
                  </a:lnTo>
                  <a:lnTo>
                    <a:pt x="15719" y="10540"/>
                  </a:lnTo>
                  <a:lnTo>
                    <a:pt x="15514" y="10334"/>
                  </a:lnTo>
                  <a:lnTo>
                    <a:pt x="15283" y="10129"/>
                  </a:lnTo>
                  <a:lnTo>
                    <a:pt x="15027" y="9975"/>
                  </a:lnTo>
                  <a:lnTo>
                    <a:pt x="14744" y="9847"/>
                  </a:lnTo>
                  <a:lnTo>
                    <a:pt x="14462" y="9719"/>
                  </a:lnTo>
                  <a:lnTo>
                    <a:pt x="14129" y="9642"/>
                  </a:lnTo>
                  <a:lnTo>
                    <a:pt x="13796" y="9565"/>
                  </a:lnTo>
                  <a:lnTo>
                    <a:pt x="13462" y="9539"/>
                  </a:lnTo>
                  <a:lnTo>
                    <a:pt x="13129" y="9257"/>
                  </a:lnTo>
                  <a:lnTo>
                    <a:pt x="12796" y="8924"/>
                  </a:lnTo>
                  <a:lnTo>
                    <a:pt x="12462" y="8591"/>
                  </a:lnTo>
                  <a:lnTo>
                    <a:pt x="12155" y="8206"/>
                  </a:lnTo>
                  <a:lnTo>
                    <a:pt x="11847" y="7821"/>
                  </a:lnTo>
                  <a:lnTo>
                    <a:pt x="11539" y="7411"/>
                  </a:lnTo>
                  <a:lnTo>
                    <a:pt x="11283" y="6975"/>
                  </a:lnTo>
                  <a:lnTo>
                    <a:pt x="11052" y="6514"/>
                  </a:lnTo>
                  <a:lnTo>
                    <a:pt x="10821" y="6078"/>
                  </a:lnTo>
                  <a:lnTo>
                    <a:pt x="10667" y="5616"/>
                  </a:lnTo>
                  <a:lnTo>
                    <a:pt x="10513" y="5155"/>
                  </a:lnTo>
                  <a:lnTo>
                    <a:pt x="10437" y="4693"/>
                  </a:lnTo>
                  <a:lnTo>
                    <a:pt x="10385" y="4257"/>
                  </a:lnTo>
                  <a:lnTo>
                    <a:pt x="10411" y="3821"/>
                  </a:lnTo>
                  <a:lnTo>
                    <a:pt x="10437" y="3590"/>
                  </a:lnTo>
                  <a:lnTo>
                    <a:pt x="10488" y="3385"/>
                  </a:lnTo>
                  <a:lnTo>
                    <a:pt x="10539" y="3180"/>
                  </a:lnTo>
                  <a:lnTo>
                    <a:pt x="10616" y="2975"/>
                  </a:lnTo>
                  <a:lnTo>
                    <a:pt x="0"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8"/>
            <p:cNvSpPr/>
            <p:nvPr/>
          </p:nvSpPr>
          <p:spPr>
            <a:xfrm>
              <a:off x="1602092" y="3195044"/>
              <a:ext cx="290858" cy="258720"/>
            </a:xfrm>
            <a:custGeom>
              <a:avLst/>
              <a:gdLst/>
              <a:ahLst/>
              <a:cxnLst/>
              <a:rect l="l" t="t" r="r" b="b"/>
              <a:pathLst>
                <a:path w="16001" h="14233" fill="none" extrusionOk="0">
                  <a:moveTo>
                    <a:pt x="0" y="1"/>
                  </a:moveTo>
                  <a:lnTo>
                    <a:pt x="0" y="1"/>
                  </a:lnTo>
                  <a:lnTo>
                    <a:pt x="513" y="1154"/>
                  </a:lnTo>
                  <a:lnTo>
                    <a:pt x="769" y="1795"/>
                  </a:lnTo>
                  <a:lnTo>
                    <a:pt x="1026" y="2488"/>
                  </a:lnTo>
                  <a:lnTo>
                    <a:pt x="1257" y="3206"/>
                  </a:lnTo>
                  <a:lnTo>
                    <a:pt x="1487" y="3924"/>
                  </a:lnTo>
                  <a:lnTo>
                    <a:pt x="1667" y="4667"/>
                  </a:lnTo>
                  <a:lnTo>
                    <a:pt x="1846" y="5411"/>
                  </a:lnTo>
                  <a:lnTo>
                    <a:pt x="2000" y="6180"/>
                  </a:lnTo>
                  <a:lnTo>
                    <a:pt x="2103" y="6924"/>
                  </a:lnTo>
                  <a:lnTo>
                    <a:pt x="2154" y="7668"/>
                  </a:lnTo>
                  <a:lnTo>
                    <a:pt x="2180" y="8386"/>
                  </a:lnTo>
                  <a:lnTo>
                    <a:pt x="2128" y="9104"/>
                  </a:lnTo>
                  <a:lnTo>
                    <a:pt x="2077" y="9437"/>
                  </a:lnTo>
                  <a:lnTo>
                    <a:pt x="2026" y="9770"/>
                  </a:lnTo>
                  <a:lnTo>
                    <a:pt x="1949" y="10104"/>
                  </a:lnTo>
                  <a:lnTo>
                    <a:pt x="1872" y="10411"/>
                  </a:lnTo>
                  <a:lnTo>
                    <a:pt x="1769" y="10719"/>
                  </a:lnTo>
                  <a:lnTo>
                    <a:pt x="1641" y="11027"/>
                  </a:lnTo>
                  <a:lnTo>
                    <a:pt x="1641" y="11027"/>
                  </a:lnTo>
                  <a:lnTo>
                    <a:pt x="1564" y="11181"/>
                  </a:lnTo>
                  <a:lnTo>
                    <a:pt x="1513" y="11360"/>
                  </a:lnTo>
                  <a:lnTo>
                    <a:pt x="1487" y="11514"/>
                  </a:lnTo>
                  <a:lnTo>
                    <a:pt x="1462" y="11693"/>
                  </a:lnTo>
                  <a:lnTo>
                    <a:pt x="1462" y="11873"/>
                  </a:lnTo>
                  <a:lnTo>
                    <a:pt x="1487" y="12027"/>
                  </a:lnTo>
                  <a:lnTo>
                    <a:pt x="1513" y="12206"/>
                  </a:lnTo>
                  <a:lnTo>
                    <a:pt x="1564" y="12360"/>
                  </a:lnTo>
                  <a:lnTo>
                    <a:pt x="1641" y="12514"/>
                  </a:lnTo>
                  <a:lnTo>
                    <a:pt x="1718" y="12668"/>
                  </a:lnTo>
                  <a:lnTo>
                    <a:pt x="1795" y="12796"/>
                  </a:lnTo>
                  <a:lnTo>
                    <a:pt x="1898" y="12950"/>
                  </a:lnTo>
                  <a:lnTo>
                    <a:pt x="2026" y="13078"/>
                  </a:lnTo>
                  <a:lnTo>
                    <a:pt x="2154" y="13181"/>
                  </a:lnTo>
                  <a:lnTo>
                    <a:pt x="2308" y="13283"/>
                  </a:lnTo>
                  <a:lnTo>
                    <a:pt x="2462" y="13360"/>
                  </a:lnTo>
                  <a:lnTo>
                    <a:pt x="2462" y="13360"/>
                  </a:lnTo>
                  <a:lnTo>
                    <a:pt x="2744" y="13488"/>
                  </a:lnTo>
                  <a:lnTo>
                    <a:pt x="3052" y="13617"/>
                  </a:lnTo>
                  <a:lnTo>
                    <a:pt x="3385" y="13745"/>
                  </a:lnTo>
                  <a:lnTo>
                    <a:pt x="3744" y="13847"/>
                  </a:lnTo>
                  <a:lnTo>
                    <a:pt x="4128" y="13950"/>
                  </a:lnTo>
                  <a:lnTo>
                    <a:pt x="4564" y="14027"/>
                  </a:lnTo>
                  <a:lnTo>
                    <a:pt x="5026" y="14104"/>
                  </a:lnTo>
                  <a:lnTo>
                    <a:pt x="5513" y="14155"/>
                  </a:lnTo>
                  <a:lnTo>
                    <a:pt x="6052" y="14206"/>
                  </a:lnTo>
                  <a:lnTo>
                    <a:pt x="6616" y="14232"/>
                  </a:lnTo>
                  <a:lnTo>
                    <a:pt x="7231" y="14206"/>
                  </a:lnTo>
                  <a:lnTo>
                    <a:pt x="7872" y="14181"/>
                  </a:lnTo>
                  <a:lnTo>
                    <a:pt x="8539" y="14129"/>
                  </a:lnTo>
                  <a:lnTo>
                    <a:pt x="9257" y="14053"/>
                  </a:lnTo>
                  <a:lnTo>
                    <a:pt x="10026" y="13950"/>
                  </a:lnTo>
                  <a:lnTo>
                    <a:pt x="10847" y="13822"/>
                  </a:lnTo>
                  <a:lnTo>
                    <a:pt x="10847" y="13822"/>
                  </a:lnTo>
                  <a:lnTo>
                    <a:pt x="11796" y="13617"/>
                  </a:lnTo>
                  <a:lnTo>
                    <a:pt x="12616" y="13411"/>
                  </a:lnTo>
                  <a:lnTo>
                    <a:pt x="13360" y="13206"/>
                  </a:lnTo>
                  <a:lnTo>
                    <a:pt x="13975" y="13001"/>
                  </a:lnTo>
                  <a:lnTo>
                    <a:pt x="14488" y="12770"/>
                  </a:lnTo>
                  <a:lnTo>
                    <a:pt x="14924" y="12565"/>
                  </a:lnTo>
                  <a:lnTo>
                    <a:pt x="15283" y="12360"/>
                  </a:lnTo>
                  <a:lnTo>
                    <a:pt x="15565" y="12129"/>
                  </a:lnTo>
                  <a:lnTo>
                    <a:pt x="15770" y="11924"/>
                  </a:lnTo>
                  <a:lnTo>
                    <a:pt x="15898" y="11693"/>
                  </a:lnTo>
                  <a:lnTo>
                    <a:pt x="15975" y="11488"/>
                  </a:lnTo>
                  <a:lnTo>
                    <a:pt x="16001" y="11283"/>
                  </a:lnTo>
                  <a:lnTo>
                    <a:pt x="15975" y="11104"/>
                  </a:lnTo>
                  <a:lnTo>
                    <a:pt x="15924" y="10899"/>
                  </a:lnTo>
                  <a:lnTo>
                    <a:pt x="15821" y="10719"/>
                  </a:lnTo>
                  <a:lnTo>
                    <a:pt x="15719" y="10540"/>
                  </a:lnTo>
                  <a:lnTo>
                    <a:pt x="15719" y="10540"/>
                  </a:lnTo>
                  <a:lnTo>
                    <a:pt x="15514" y="10334"/>
                  </a:lnTo>
                  <a:lnTo>
                    <a:pt x="15283" y="10129"/>
                  </a:lnTo>
                  <a:lnTo>
                    <a:pt x="15027" y="9975"/>
                  </a:lnTo>
                  <a:lnTo>
                    <a:pt x="14744" y="9847"/>
                  </a:lnTo>
                  <a:lnTo>
                    <a:pt x="14462" y="9719"/>
                  </a:lnTo>
                  <a:lnTo>
                    <a:pt x="14129" y="9642"/>
                  </a:lnTo>
                  <a:lnTo>
                    <a:pt x="13796" y="9565"/>
                  </a:lnTo>
                  <a:lnTo>
                    <a:pt x="13462" y="9539"/>
                  </a:lnTo>
                  <a:lnTo>
                    <a:pt x="13462" y="9539"/>
                  </a:lnTo>
                  <a:lnTo>
                    <a:pt x="13129" y="9257"/>
                  </a:lnTo>
                  <a:lnTo>
                    <a:pt x="12796" y="8924"/>
                  </a:lnTo>
                  <a:lnTo>
                    <a:pt x="12462" y="8591"/>
                  </a:lnTo>
                  <a:lnTo>
                    <a:pt x="12155" y="8206"/>
                  </a:lnTo>
                  <a:lnTo>
                    <a:pt x="11847" y="7821"/>
                  </a:lnTo>
                  <a:lnTo>
                    <a:pt x="11539" y="7411"/>
                  </a:lnTo>
                  <a:lnTo>
                    <a:pt x="11283" y="6975"/>
                  </a:lnTo>
                  <a:lnTo>
                    <a:pt x="11052" y="6514"/>
                  </a:lnTo>
                  <a:lnTo>
                    <a:pt x="10821" y="6078"/>
                  </a:lnTo>
                  <a:lnTo>
                    <a:pt x="10667" y="5616"/>
                  </a:lnTo>
                  <a:lnTo>
                    <a:pt x="10513" y="5155"/>
                  </a:lnTo>
                  <a:lnTo>
                    <a:pt x="10437" y="4693"/>
                  </a:lnTo>
                  <a:lnTo>
                    <a:pt x="10385" y="4257"/>
                  </a:lnTo>
                  <a:lnTo>
                    <a:pt x="10411" y="3821"/>
                  </a:lnTo>
                  <a:lnTo>
                    <a:pt x="10437" y="3590"/>
                  </a:lnTo>
                  <a:lnTo>
                    <a:pt x="10488" y="3385"/>
                  </a:lnTo>
                  <a:lnTo>
                    <a:pt x="10539" y="3180"/>
                  </a:lnTo>
                  <a:lnTo>
                    <a:pt x="10616" y="297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1790865" y="3250504"/>
              <a:ext cx="3745" cy="20995"/>
            </a:xfrm>
            <a:custGeom>
              <a:avLst/>
              <a:gdLst/>
              <a:ahLst/>
              <a:cxnLst/>
              <a:rect l="l" t="t" r="r" b="b"/>
              <a:pathLst>
                <a:path w="206" h="1155" extrusionOk="0">
                  <a:moveTo>
                    <a:pt x="205" y="1"/>
                  </a:moveTo>
                  <a:lnTo>
                    <a:pt x="180" y="27"/>
                  </a:lnTo>
                  <a:lnTo>
                    <a:pt x="103" y="283"/>
                  </a:lnTo>
                  <a:lnTo>
                    <a:pt x="205" y="1"/>
                  </a:lnTo>
                  <a:close/>
                  <a:moveTo>
                    <a:pt x="52" y="565"/>
                  </a:moveTo>
                  <a:lnTo>
                    <a:pt x="0" y="873"/>
                  </a:lnTo>
                  <a:lnTo>
                    <a:pt x="0" y="1155"/>
                  </a:lnTo>
                  <a:lnTo>
                    <a:pt x="26" y="873"/>
                  </a:lnTo>
                  <a:lnTo>
                    <a:pt x="52" y="565"/>
                  </a:lnTo>
                  <a:close/>
                </a:path>
              </a:pathLst>
            </a:custGeom>
            <a:solidFill>
              <a:srgbClr val="B5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1790865" y="3250504"/>
              <a:ext cx="3745" cy="43372"/>
            </a:xfrm>
            <a:custGeom>
              <a:avLst/>
              <a:gdLst/>
              <a:ahLst/>
              <a:cxnLst/>
              <a:rect l="l" t="t" r="r" b="b"/>
              <a:pathLst>
                <a:path w="206" h="2386" fill="none" extrusionOk="0">
                  <a:moveTo>
                    <a:pt x="205" y="1"/>
                  </a:moveTo>
                  <a:lnTo>
                    <a:pt x="180" y="27"/>
                  </a:lnTo>
                  <a:lnTo>
                    <a:pt x="180" y="27"/>
                  </a:lnTo>
                  <a:lnTo>
                    <a:pt x="103" y="283"/>
                  </a:lnTo>
                  <a:lnTo>
                    <a:pt x="52" y="565"/>
                  </a:lnTo>
                  <a:lnTo>
                    <a:pt x="0" y="873"/>
                  </a:lnTo>
                  <a:lnTo>
                    <a:pt x="0" y="1155"/>
                  </a:lnTo>
                  <a:lnTo>
                    <a:pt x="26" y="1463"/>
                  </a:lnTo>
                  <a:lnTo>
                    <a:pt x="77" y="1770"/>
                  </a:lnTo>
                  <a:lnTo>
                    <a:pt x="128" y="2078"/>
                  </a:lnTo>
                  <a:lnTo>
                    <a:pt x="205" y="2386"/>
                  </a:lnTo>
                  <a:lnTo>
                    <a:pt x="205" y="2386"/>
                  </a:lnTo>
                  <a:lnTo>
                    <a:pt x="128" y="2078"/>
                  </a:lnTo>
                  <a:lnTo>
                    <a:pt x="77" y="1770"/>
                  </a:lnTo>
                  <a:lnTo>
                    <a:pt x="26" y="1463"/>
                  </a:lnTo>
                  <a:lnTo>
                    <a:pt x="0" y="1155"/>
                  </a:lnTo>
                  <a:lnTo>
                    <a:pt x="26" y="873"/>
                  </a:lnTo>
                  <a:lnTo>
                    <a:pt x="52" y="565"/>
                  </a:lnTo>
                  <a:lnTo>
                    <a:pt x="103" y="283"/>
                  </a:lnTo>
                  <a:lnTo>
                    <a:pt x="2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1685054" y="3250976"/>
              <a:ext cx="136586" cy="107229"/>
            </a:xfrm>
            <a:custGeom>
              <a:avLst/>
              <a:gdLst/>
              <a:ahLst/>
              <a:cxnLst/>
              <a:rect l="l" t="t" r="r" b="b"/>
              <a:pathLst>
                <a:path w="7514" h="5899" extrusionOk="0">
                  <a:moveTo>
                    <a:pt x="6001" y="1"/>
                  </a:moveTo>
                  <a:lnTo>
                    <a:pt x="26" y="3283"/>
                  </a:lnTo>
                  <a:lnTo>
                    <a:pt x="0" y="3385"/>
                  </a:lnTo>
                  <a:lnTo>
                    <a:pt x="0" y="3514"/>
                  </a:lnTo>
                  <a:lnTo>
                    <a:pt x="52" y="3667"/>
                  </a:lnTo>
                  <a:lnTo>
                    <a:pt x="129" y="3847"/>
                  </a:lnTo>
                  <a:lnTo>
                    <a:pt x="231" y="4026"/>
                  </a:lnTo>
                  <a:lnTo>
                    <a:pt x="385" y="4232"/>
                  </a:lnTo>
                  <a:lnTo>
                    <a:pt x="565" y="4437"/>
                  </a:lnTo>
                  <a:lnTo>
                    <a:pt x="770" y="4642"/>
                  </a:lnTo>
                  <a:lnTo>
                    <a:pt x="1026" y="4847"/>
                  </a:lnTo>
                  <a:lnTo>
                    <a:pt x="1283" y="5052"/>
                  </a:lnTo>
                  <a:lnTo>
                    <a:pt x="1590" y="5232"/>
                  </a:lnTo>
                  <a:lnTo>
                    <a:pt x="1924" y="5411"/>
                  </a:lnTo>
                  <a:lnTo>
                    <a:pt x="2283" y="5565"/>
                  </a:lnTo>
                  <a:lnTo>
                    <a:pt x="2667" y="5693"/>
                  </a:lnTo>
                  <a:lnTo>
                    <a:pt x="3052" y="5796"/>
                  </a:lnTo>
                  <a:lnTo>
                    <a:pt x="3488" y="5847"/>
                  </a:lnTo>
                  <a:lnTo>
                    <a:pt x="3847" y="5873"/>
                  </a:lnTo>
                  <a:lnTo>
                    <a:pt x="4206" y="5898"/>
                  </a:lnTo>
                  <a:lnTo>
                    <a:pt x="4642" y="5873"/>
                  </a:lnTo>
                  <a:lnTo>
                    <a:pt x="5078" y="5821"/>
                  </a:lnTo>
                  <a:lnTo>
                    <a:pt x="5488" y="5770"/>
                  </a:lnTo>
                  <a:lnTo>
                    <a:pt x="5924" y="5668"/>
                  </a:lnTo>
                  <a:lnTo>
                    <a:pt x="6334" y="5539"/>
                  </a:lnTo>
                  <a:lnTo>
                    <a:pt x="6719" y="5386"/>
                  </a:lnTo>
                  <a:lnTo>
                    <a:pt x="7129" y="5232"/>
                  </a:lnTo>
                  <a:lnTo>
                    <a:pt x="7514" y="5052"/>
                  </a:lnTo>
                  <a:lnTo>
                    <a:pt x="7052" y="4411"/>
                  </a:lnTo>
                  <a:lnTo>
                    <a:pt x="6821" y="4078"/>
                  </a:lnTo>
                  <a:lnTo>
                    <a:pt x="6642" y="3744"/>
                  </a:lnTo>
                  <a:lnTo>
                    <a:pt x="6462" y="3411"/>
                  </a:lnTo>
                  <a:lnTo>
                    <a:pt x="6308" y="3052"/>
                  </a:lnTo>
                  <a:lnTo>
                    <a:pt x="6155" y="2719"/>
                  </a:lnTo>
                  <a:lnTo>
                    <a:pt x="6026" y="2360"/>
                  </a:lnTo>
                  <a:lnTo>
                    <a:pt x="5949" y="2052"/>
                  </a:lnTo>
                  <a:lnTo>
                    <a:pt x="5898" y="1744"/>
                  </a:lnTo>
                  <a:lnTo>
                    <a:pt x="5847" y="1437"/>
                  </a:lnTo>
                  <a:lnTo>
                    <a:pt x="5821" y="1129"/>
                  </a:lnTo>
                  <a:lnTo>
                    <a:pt x="5821" y="847"/>
                  </a:lnTo>
                  <a:lnTo>
                    <a:pt x="5873" y="539"/>
                  </a:lnTo>
                  <a:lnTo>
                    <a:pt x="5924" y="257"/>
                  </a:lnTo>
                  <a:lnTo>
                    <a:pt x="6001" y="1"/>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a:off x="1660350" y="2971770"/>
              <a:ext cx="135186" cy="141257"/>
            </a:xfrm>
            <a:custGeom>
              <a:avLst/>
              <a:gdLst/>
              <a:ahLst/>
              <a:cxnLst/>
              <a:rect l="l" t="t" r="r" b="b"/>
              <a:pathLst>
                <a:path w="7437" h="7771" extrusionOk="0">
                  <a:moveTo>
                    <a:pt x="5206" y="1"/>
                  </a:moveTo>
                  <a:lnTo>
                    <a:pt x="5052" y="283"/>
                  </a:lnTo>
                  <a:lnTo>
                    <a:pt x="4898" y="591"/>
                  </a:lnTo>
                  <a:lnTo>
                    <a:pt x="4770" y="975"/>
                  </a:lnTo>
                  <a:lnTo>
                    <a:pt x="4642" y="1462"/>
                  </a:lnTo>
                  <a:lnTo>
                    <a:pt x="4590" y="1744"/>
                  </a:lnTo>
                  <a:lnTo>
                    <a:pt x="4565" y="2027"/>
                  </a:lnTo>
                  <a:lnTo>
                    <a:pt x="4565" y="2309"/>
                  </a:lnTo>
                  <a:lnTo>
                    <a:pt x="4565" y="2616"/>
                  </a:lnTo>
                  <a:lnTo>
                    <a:pt x="4616" y="2924"/>
                  </a:lnTo>
                  <a:lnTo>
                    <a:pt x="4693" y="3257"/>
                  </a:lnTo>
                  <a:lnTo>
                    <a:pt x="0" y="7001"/>
                  </a:lnTo>
                  <a:lnTo>
                    <a:pt x="205" y="7155"/>
                  </a:lnTo>
                  <a:lnTo>
                    <a:pt x="411" y="7309"/>
                  </a:lnTo>
                  <a:lnTo>
                    <a:pt x="667" y="7437"/>
                  </a:lnTo>
                  <a:lnTo>
                    <a:pt x="898" y="7540"/>
                  </a:lnTo>
                  <a:lnTo>
                    <a:pt x="1180" y="7617"/>
                  </a:lnTo>
                  <a:lnTo>
                    <a:pt x="1462" y="7694"/>
                  </a:lnTo>
                  <a:lnTo>
                    <a:pt x="1744" y="7719"/>
                  </a:lnTo>
                  <a:lnTo>
                    <a:pt x="2052" y="7770"/>
                  </a:lnTo>
                  <a:lnTo>
                    <a:pt x="2975" y="7770"/>
                  </a:lnTo>
                  <a:lnTo>
                    <a:pt x="3283" y="7745"/>
                  </a:lnTo>
                  <a:lnTo>
                    <a:pt x="3924" y="7617"/>
                  </a:lnTo>
                  <a:lnTo>
                    <a:pt x="4231" y="7540"/>
                  </a:lnTo>
                  <a:lnTo>
                    <a:pt x="4539" y="7463"/>
                  </a:lnTo>
                  <a:lnTo>
                    <a:pt x="4847" y="7360"/>
                  </a:lnTo>
                  <a:lnTo>
                    <a:pt x="5129" y="7232"/>
                  </a:lnTo>
                  <a:lnTo>
                    <a:pt x="5411" y="7104"/>
                  </a:lnTo>
                  <a:lnTo>
                    <a:pt x="5693" y="6950"/>
                  </a:lnTo>
                  <a:lnTo>
                    <a:pt x="5949" y="6796"/>
                  </a:lnTo>
                  <a:lnTo>
                    <a:pt x="6206" y="6617"/>
                  </a:lnTo>
                  <a:lnTo>
                    <a:pt x="6411" y="6437"/>
                  </a:lnTo>
                  <a:lnTo>
                    <a:pt x="6642" y="6232"/>
                  </a:lnTo>
                  <a:lnTo>
                    <a:pt x="6821" y="6027"/>
                  </a:lnTo>
                  <a:lnTo>
                    <a:pt x="6975" y="5796"/>
                  </a:lnTo>
                  <a:lnTo>
                    <a:pt x="7129" y="5565"/>
                  </a:lnTo>
                  <a:lnTo>
                    <a:pt x="7257" y="5334"/>
                  </a:lnTo>
                  <a:lnTo>
                    <a:pt x="7334" y="5078"/>
                  </a:lnTo>
                  <a:lnTo>
                    <a:pt x="7385" y="4796"/>
                  </a:lnTo>
                  <a:lnTo>
                    <a:pt x="7437" y="4539"/>
                  </a:lnTo>
                  <a:lnTo>
                    <a:pt x="7437" y="4232"/>
                  </a:lnTo>
                  <a:lnTo>
                    <a:pt x="7385" y="3693"/>
                  </a:lnTo>
                  <a:lnTo>
                    <a:pt x="7283" y="3180"/>
                  </a:lnTo>
                  <a:lnTo>
                    <a:pt x="7155" y="2693"/>
                  </a:lnTo>
                  <a:lnTo>
                    <a:pt x="7001" y="2283"/>
                  </a:lnTo>
                  <a:lnTo>
                    <a:pt x="6821" y="1873"/>
                  </a:lnTo>
                  <a:lnTo>
                    <a:pt x="6642" y="1539"/>
                  </a:lnTo>
                  <a:lnTo>
                    <a:pt x="6437" y="1232"/>
                  </a:lnTo>
                  <a:lnTo>
                    <a:pt x="6257" y="950"/>
                  </a:lnTo>
                  <a:lnTo>
                    <a:pt x="6052" y="719"/>
                  </a:lnTo>
                  <a:lnTo>
                    <a:pt x="5847" y="539"/>
                  </a:lnTo>
                  <a:lnTo>
                    <a:pt x="5513" y="232"/>
                  </a:lnTo>
                  <a:lnTo>
                    <a:pt x="5283" y="52"/>
                  </a:lnTo>
                  <a:lnTo>
                    <a:pt x="5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8"/>
            <p:cNvSpPr/>
            <p:nvPr/>
          </p:nvSpPr>
          <p:spPr>
            <a:xfrm>
              <a:off x="1563392" y="3020722"/>
              <a:ext cx="282497" cy="321633"/>
            </a:xfrm>
            <a:custGeom>
              <a:avLst/>
              <a:gdLst/>
              <a:ahLst/>
              <a:cxnLst/>
              <a:rect l="l" t="t" r="r" b="b"/>
              <a:pathLst>
                <a:path w="15541" h="17694" extrusionOk="0">
                  <a:moveTo>
                    <a:pt x="6078" y="0"/>
                  </a:moveTo>
                  <a:lnTo>
                    <a:pt x="5616" y="26"/>
                  </a:lnTo>
                  <a:lnTo>
                    <a:pt x="5181" y="103"/>
                  </a:lnTo>
                  <a:lnTo>
                    <a:pt x="4770" y="205"/>
                  </a:lnTo>
                  <a:lnTo>
                    <a:pt x="4360" y="308"/>
                  </a:lnTo>
                  <a:lnTo>
                    <a:pt x="3975" y="462"/>
                  </a:lnTo>
                  <a:lnTo>
                    <a:pt x="3591" y="616"/>
                  </a:lnTo>
                  <a:lnTo>
                    <a:pt x="3232" y="795"/>
                  </a:lnTo>
                  <a:lnTo>
                    <a:pt x="2873" y="1026"/>
                  </a:lnTo>
                  <a:lnTo>
                    <a:pt x="2565" y="1231"/>
                  </a:lnTo>
                  <a:lnTo>
                    <a:pt x="2257" y="1487"/>
                  </a:lnTo>
                  <a:lnTo>
                    <a:pt x="1950" y="1744"/>
                  </a:lnTo>
                  <a:lnTo>
                    <a:pt x="1667" y="2026"/>
                  </a:lnTo>
                  <a:lnTo>
                    <a:pt x="1437" y="2334"/>
                  </a:lnTo>
                  <a:lnTo>
                    <a:pt x="1180" y="2641"/>
                  </a:lnTo>
                  <a:lnTo>
                    <a:pt x="975" y="2975"/>
                  </a:lnTo>
                  <a:lnTo>
                    <a:pt x="770" y="3308"/>
                  </a:lnTo>
                  <a:lnTo>
                    <a:pt x="591" y="3667"/>
                  </a:lnTo>
                  <a:lnTo>
                    <a:pt x="437" y="4026"/>
                  </a:lnTo>
                  <a:lnTo>
                    <a:pt x="308" y="4385"/>
                  </a:lnTo>
                  <a:lnTo>
                    <a:pt x="206" y="4770"/>
                  </a:lnTo>
                  <a:lnTo>
                    <a:pt x="129" y="5154"/>
                  </a:lnTo>
                  <a:lnTo>
                    <a:pt x="52" y="5539"/>
                  </a:lnTo>
                  <a:lnTo>
                    <a:pt x="26" y="5924"/>
                  </a:lnTo>
                  <a:lnTo>
                    <a:pt x="1" y="6334"/>
                  </a:lnTo>
                  <a:lnTo>
                    <a:pt x="1" y="6719"/>
                  </a:lnTo>
                  <a:lnTo>
                    <a:pt x="52" y="7129"/>
                  </a:lnTo>
                  <a:lnTo>
                    <a:pt x="103" y="7539"/>
                  </a:lnTo>
                  <a:lnTo>
                    <a:pt x="180" y="7924"/>
                  </a:lnTo>
                  <a:lnTo>
                    <a:pt x="308" y="8334"/>
                  </a:lnTo>
                  <a:lnTo>
                    <a:pt x="437" y="8719"/>
                  </a:lnTo>
                  <a:lnTo>
                    <a:pt x="616" y="9129"/>
                  </a:lnTo>
                  <a:lnTo>
                    <a:pt x="821" y="9514"/>
                  </a:lnTo>
                  <a:lnTo>
                    <a:pt x="1616" y="10975"/>
                  </a:lnTo>
                  <a:lnTo>
                    <a:pt x="2334" y="12309"/>
                  </a:lnTo>
                  <a:lnTo>
                    <a:pt x="2693" y="12898"/>
                  </a:lnTo>
                  <a:lnTo>
                    <a:pt x="3027" y="13488"/>
                  </a:lnTo>
                  <a:lnTo>
                    <a:pt x="3386" y="14001"/>
                  </a:lnTo>
                  <a:lnTo>
                    <a:pt x="3719" y="14514"/>
                  </a:lnTo>
                  <a:lnTo>
                    <a:pt x="4078" y="14975"/>
                  </a:lnTo>
                  <a:lnTo>
                    <a:pt x="4463" y="15411"/>
                  </a:lnTo>
                  <a:lnTo>
                    <a:pt x="4873" y="15822"/>
                  </a:lnTo>
                  <a:lnTo>
                    <a:pt x="5283" y="16181"/>
                  </a:lnTo>
                  <a:lnTo>
                    <a:pt x="5745" y="16514"/>
                  </a:lnTo>
                  <a:lnTo>
                    <a:pt x="6232" y="16796"/>
                  </a:lnTo>
                  <a:lnTo>
                    <a:pt x="6745" y="17078"/>
                  </a:lnTo>
                  <a:lnTo>
                    <a:pt x="7334" y="17309"/>
                  </a:lnTo>
                  <a:lnTo>
                    <a:pt x="7770" y="17463"/>
                  </a:lnTo>
                  <a:lnTo>
                    <a:pt x="8206" y="17565"/>
                  </a:lnTo>
                  <a:lnTo>
                    <a:pt x="8642" y="17642"/>
                  </a:lnTo>
                  <a:lnTo>
                    <a:pt x="9078" y="17694"/>
                  </a:lnTo>
                  <a:lnTo>
                    <a:pt x="9924" y="17694"/>
                  </a:lnTo>
                  <a:lnTo>
                    <a:pt x="10335" y="17642"/>
                  </a:lnTo>
                  <a:lnTo>
                    <a:pt x="10719" y="17565"/>
                  </a:lnTo>
                  <a:lnTo>
                    <a:pt x="11130" y="17463"/>
                  </a:lnTo>
                  <a:lnTo>
                    <a:pt x="11489" y="17335"/>
                  </a:lnTo>
                  <a:lnTo>
                    <a:pt x="11873" y="17181"/>
                  </a:lnTo>
                  <a:lnTo>
                    <a:pt x="12232" y="17001"/>
                  </a:lnTo>
                  <a:lnTo>
                    <a:pt x="12566" y="16796"/>
                  </a:lnTo>
                  <a:lnTo>
                    <a:pt x="12899" y="16565"/>
                  </a:lnTo>
                  <a:lnTo>
                    <a:pt x="13207" y="16334"/>
                  </a:lnTo>
                  <a:lnTo>
                    <a:pt x="13514" y="16052"/>
                  </a:lnTo>
                  <a:lnTo>
                    <a:pt x="13796" y="15770"/>
                  </a:lnTo>
                  <a:lnTo>
                    <a:pt x="14053" y="15488"/>
                  </a:lnTo>
                  <a:lnTo>
                    <a:pt x="14309" y="15155"/>
                  </a:lnTo>
                  <a:lnTo>
                    <a:pt x="14540" y="14822"/>
                  </a:lnTo>
                  <a:lnTo>
                    <a:pt x="14745" y="14488"/>
                  </a:lnTo>
                  <a:lnTo>
                    <a:pt x="14925" y="14104"/>
                  </a:lnTo>
                  <a:lnTo>
                    <a:pt x="15078" y="13745"/>
                  </a:lnTo>
                  <a:lnTo>
                    <a:pt x="15232" y="13360"/>
                  </a:lnTo>
                  <a:lnTo>
                    <a:pt x="15335" y="12950"/>
                  </a:lnTo>
                  <a:lnTo>
                    <a:pt x="15437" y="12539"/>
                  </a:lnTo>
                  <a:lnTo>
                    <a:pt x="15489" y="12129"/>
                  </a:lnTo>
                  <a:lnTo>
                    <a:pt x="15540" y="11719"/>
                  </a:lnTo>
                  <a:lnTo>
                    <a:pt x="15540" y="11283"/>
                  </a:lnTo>
                  <a:lnTo>
                    <a:pt x="15540" y="10847"/>
                  </a:lnTo>
                  <a:lnTo>
                    <a:pt x="15489" y="10411"/>
                  </a:lnTo>
                  <a:lnTo>
                    <a:pt x="15412" y="9975"/>
                  </a:lnTo>
                  <a:lnTo>
                    <a:pt x="15207" y="9155"/>
                  </a:lnTo>
                  <a:lnTo>
                    <a:pt x="14950" y="8334"/>
                  </a:lnTo>
                  <a:lnTo>
                    <a:pt x="14643" y="7462"/>
                  </a:lnTo>
                  <a:lnTo>
                    <a:pt x="14284" y="6590"/>
                  </a:lnTo>
                  <a:lnTo>
                    <a:pt x="13848" y="5744"/>
                  </a:lnTo>
                  <a:lnTo>
                    <a:pt x="13360" y="4898"/>
                  </a:lnTo>
                  <a:lnTo>
                    <a:pt x="13104" y="4488"/>
                  </a:lnTo>
                  <a:lnTo>
                    <a:pt x="12848" y="4077"/>
                  </a:lnTo>
                  <a:lnTo>
                    <a:pt x="12566" y="3693"/>
                  </a:lnTo>
                  <a:lnTo>
                    <a:pt x="12258" y="3308"/>
                  </a:lnTo>
                  <a:lnTo>
                    <a:pt x="11950" y="2923"/>
                  </a:lnTo>
                  <a:lnTo>
                    <a:pt x="11642" y="2590"/>
                  </a:lnTo>
                  <a:lnTo>
                    <a:pt x="11309" y="2257"/>
                  </a:lnTo>
                  <a:lnTo>
                    <a:pt x="10976" y="1923"/>
                  </a:lnTo>
                  <a:lnTo>
                    <a:pt x="10617" y="1616"/>
                  </a:lnTo>
                  <a:lnTo>
                    <a:pt x="10258" y="1334"/>
                  </a:lnTo>
                  <a:lnTo>
                    <a:pt x="9873" y="1077"/>
                  </a:lnTo>
                  <a:lnTo>
                    <a:pt x="9488" y="846"/>
                  </a:lnTo>
                  <a:lnTo>
                    <a:pt x="9104" y="641"/>
                  </a:lnTo>
                  <a:lnTo>
                    <a:pt x="8694" y="462"/>
                  </a:lnTo>
                  <a:lnTo>
                    <a:pt x="8283" y="308"/>
                  </a:lnTo>
                  <a:lnTo>
                    <a:pt x="7847" y="180"/>
                  </a:lnTo>
                  <a:lnTo>
                    <a:pt x="7411" y="77"/>
                  </a:lnTo>
                  <a:lnTo>
                    <a:pt x="6975" y="26"/>
                  </a:lnTo>
                  <a:lnTo>
                    <a:pt x="6540"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8"/>
            <p:cNvSpPr/>
            <p:nvPr/>
          </p:nvSpPr>
          <p:spPr>
            <a:xfrm>
              <a:off x="1754510" y="3140512"/>
              <a:ext cx="55478" cy="59204"/>
            </a:xfrm>
            <a:custGeom>
              <a:avLst/>
              <a:gdLst/>
              <a:ahLst/>
              <a:cxnLst/>
              <a:rect l="l" t="t" r="r" b="b"/>
              <a:pathLst>
                <a:path w="3052" h="3257" extrusionOk="0">
                  <a:moveTo>
                    <a:pt x="0" y="0"/>
                  </a:moveTo>
                  <a:lnTo>
                    <a:pt x="1539" y="3257"/>
                  </a:lnTo>
                  <a:lnTo>
                    <a:pt x="1718" y="3231"/>
                  </a:lnTo>
                  <a:lnTo>
                    <a:pt x="1923" y="3154"/>
                  </a:lnTo>
                  <a:lnTo>
                    <a:pt x="2154" y="3052"/>
                  </a:lnTo>
                  <a:lnTo>
                    <a:pt x="2411" y="2898"/>
                  </a:lnTo>
                  <a:lnTo>
                    <a:pt x="2667" y="2718"/>
                  </a:lnTo>
                  <a:lnTo>
                    <a:pt x="2770" y="2616"/>
                  </a:lnTo>
                  <a:lnTo>
                    <a:pt x="2872" y="2488"/>
                  </a:lnTo>
                  <a:lnTo>
                    <a:pt x="2975" y="2334"/>
                  </a:lnTo>
                  <a:lnTo>
                    <a:pt x="3052" y="2180"/>
                  </a:lnTo>
                  <a:lnTo>
                    <a:pt x="2795" y="2077"/>
                  </a:lnTo>
                  <a:lnTo>
                    <a:pt x="2539" y="1924"/>
                  </a:lnTo>
                  <a:lnTo>
                    <a:pt x="2000" y="1616"/>
                  </a:lnTo>
                  <a:lnTo>
                    <a:pt x="1513" y="1257"/>
                  </a:lnTo>
                  <a:lnTo>
                    <a:pt x="1026" y="898"/>
                  </a:lnTo>
                  <a:lnTo>
                    <a:pt x="308" y="28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a:off x="1660350" y="3112536"/>
              <a:ext cx="15396" cy="41045"/>
            </a:xfrm>
            <a:custGeom>
              <a:avLst/>
              <a:gdLst/>
              <a:ahLst/>
              <a:cxnLst/>
              <a:rect l="l" t="t" r="r" b="b"/>
              <a:pathLst>
                <a:path w="847" h="2258" extrusionOk="0">
                  <a:moveTo>
                    <a:pt x="539" y="1"/>
                  </a:moveTo>
                  <a:lnTo>
                    <a:pt x="462" y="26"/>
                  </a:lnTo>
                  <a:lnTo>
                    <a:pt x="385" y="52"/>
                  </a:lnTo>
                  <a:lnTo>
                    <a:pt x="334" y="103"/>
                  </a:lnTo>
                  <a:lnTo>
                    <a:pt x="308" y="180"/>
                  </a:lnTo>
                  <a:lnTo>
                    <a:pt x="308" y="232"/>
                  </a:lnTo>
                  <a:lnTo>
                    <a:pt x="308" y="308"/>
                  </a:lnTo>
                  <a:lnTo>
                    <a:pt x="359" y="462"/>
                  </a:lnTo>
                  <a:lnTo>
                    <a:pt x="385" y="642"/>
                  </a:lnTo>
                  <a:lnTo>
                    <a:pt x="385" y="950"/>
                  </a:lnTo>
                  <a:lnTo>
                    <a:pt x="359" y="1232"/>
                  </a:lnTo>
                  <a:lnTo>
                    <a:pt x="282" y="1462"/>
                  </a:lnTo>
                  <a:lnTo>
                    <a:pt x="205" y="1642"/>
                  </a:lnTo>
                  <a:lnTo>
                    <a:pt x="129" y="1770"/>
                  </a:lnTo>
                  <a:lnTo>
                    <a:pt x="52" y="1898"/>
                  </a:lnTo>
                  <a:lnTo>
                    <a:pt x="26" y="1975"/>
                  </a:lnTo>
                  <a:lnTo>
                    <a:pt x="0" y="2052"/>
                  </a:lnTo>
                  <a:lnTo>
                    <a:pt x="26" y="2129"/>
                  </a:lnTo>
                  <a:lnTo>
                    <a:pt x="77" y="2206"/>
                  </a:lnTo>
                  <a:lnTo>
                    <a:pt x="154" y="2257"/>
                  </a:lnTo>
                  <a:lnTo>
                    <a:pt x="231" y="2257"/>
                  </a:lnTo>
                  <a:lnTo>
                    <a:pt x="334" y="2232"/>
                  </a:lnTo>
                  <a:lnTo>
                    <a:pt x="385" y="2180"/>
                  </a:lnTo>
                  <a:lnTo>
                    <a:pt x="513" y="2027"/>
                  </a:lnTo>
                  <a:lnTo>
                    <a:pt x="616" y="1847"/>
                  </a:lnTo>
                  <a:lnTo>
                    <a:pt x="718" y="1616"/>
                  </a:lnTo>
                  <a:lnTo>
                    <a:pt x="795" y="1309"/>
                  </a:lnTo>
                  <a:lnTo>
                    <a:pt x="847" y="975"/>
                  </a:lnTo>
                  <a:lnTo>
                    <a:pt x="847" y="796"/>
                  </a:lnTo>
                  <a:lnTo>
                    <a:pt x="821" y="591"/>
                  </a:lnTo>
                  <a:lnTo>
                    <a:pt x="795" y="385"/>
                  </a:lnTo>
                  <a:lnTo>
                    <a:pt x="744" y="180"/>
                  </a:lnTo>
                  <a:lnTo>
                    <a:pt x="693" y="103"/>
                  </a:lnTo>
                  <a:lnTo>
                    <a:pt x="641" y="26"/>
                  </a:lnTo>
                  <a:lnTo>
                    <a:pt x="5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8"/>
            <p:cNvSpPr/>
            <p:nvPr/>
          </p:nvSpPr>
          <p:spPr>
            <a:xfrm>
              <a:off x="1758691" y="3067802"/>
              <a:ext cx="40118" cy="18650"/>
            </a:xfrm>
            <a:custGeom>
              <a:avLst/>
              <a:gdLst/>
              <a:ahLst/>
              <a:cxnLst/>
              <a:rect l="l" t="t" r="r" b="b"/>
              <a:pathLst>
                <a:path w="2207" h="1026" extrusionOk="0">
                  <a:moveTo>
                    <a:pt x="206" y="0"/>
                  </a:moveTo>
                  <a:lnTo>
                    <a:pt x="129" y="26"/>
                  </a:lnTo>
                  <a:lnTo>
                    <a:pt x="78" y="77"/>
                  </a:lnTo>
                  <a:lnTo>
                    <a:pt x="27" y="154"/>
                  </a:lnTo>
                  <a:lnTo>
                    <a:pt x="1" y="231"/>
                  </a:lnTo>
                  <a:lnTo>
                    <a:pt x="27" y="308"/>
                  </a:lnTo>
                  <a:lnTo>
                    <a:pt x="78" y="385"/>
                  </a:lnTo>
                  <a:lnTo>
                    <a:pt x="257" y="539"/>
                  </a:lnTo>
                  <a:lnTo>
                    <a:pt x="437" y="667"/>
                  </a:lnTo>
                  <a:lnTo>
                    <a:pt x="591" y="744"/>
                  </a:lnTo>
                  <a:lnTo>
                    <a:pt x="770" y="846"/>
                  </a:lnTo>
                  <a:lnTo>
                    <a:pt x="1078" y="949"/>
                  </a:lnTo>
                  <a:lnTo>
                    <a:pt x="1386" y="1000"/>
                  </a:lnTo>
                  <a:lnTo>
                    <a:pt x="1642" y="1026"/>
                  </a:lnTo>
                  <a:lnTo>
                    <a:pt x="1847" y="1026"/>
                  </a:lnTo>
                  <a:lnTo>
                    <a:pt x="2027" y="975"/>
                  </a:lnTo>
                  <a:lnTo>
                    <a:pt x="2104" y="949"/>
                  </a:lnTo>
                  <a:lnTo>
                    <a:pt x="2181" y="898"/>
                  </a:lnTo>
                  <a:lnTo>
                    <a:pt x="2206" y="795"/>
                  </a:lnTo>
                  <a:lnTo>
                    <a:pt x="2206" y="718"/>
                  </a:lnTo>
                  <a:lnTo>
                    <a:pt x="2155" y="641"/>
                  </a:lnTo>
                  <a:lnTo>
                    <a:pt x="2104" y="590"/>
                  </a:lnTo>
                  <a:lnTo>
                    <a:pt x="2027" y="539"/>
                  </a:lnTo>
                  <a:lnTo>
                    <a:pt x="1924" y="564"/>
                  </a:lnTo>
                  <a:lnTo>
                    <a:pt x="1770" y="564"/>
                  </a:lnTo>
                  <a:lnTo>
                    <a:pt x="1616" y="590"/>
                  </a:lnTo>
                  <a:lnTo>
                    <a:pt x="1411" y="564"/>
                  </a:lnTo>
                  <a:lnTo>
                    <a:pt x="1180" y="513"/>
                  </a:lnTo>
                  <a:lnTo>
                    <a:pt x="924" y="410"/>
                  </a:lnTo>
                  <a:lnTo>
                    <a:pt x="668" y="282"/>
                  </a:lnTo>
                  <a:lnTo>
                    <a:pt x="386" y="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a:off x="1607218" y="3173140"/>
              <a:ext cx="77382" cy="79727"/>
            </a:xfrm>
            <a:custGeom>
              <a:avLst/>
              <a:gdLst/>
              <a:ahLst/>
              <a:cxnLst/>
              <a:rect l="l" t="t" r="r" b="b"/>
              <a:pathLst>
                <a:path w="4257" h="4386" extrusionOk="0">
                  <a:moveTo>
                    <a:pt x="1103" y="0"/>
                  </a:moveTo>
                  <a:lnTo>
                    <a:pt x="0" y="2872"/>
                  </a:lnTo>
                  <a:lnTo>
                    <a:pt x="1846" y="4385"/>
                  </a:lnTo>
                  <a:lnTo>
                    <a:pt x="2308" y="4231"/>
                  </a:lnTo>
                  <a:lnTo>
                    <a:pt x="2744" y="4077"/>
                  </a:lnTo>
                  <a:lnTo>
                    <a:pt x="3231" y="3872"/>
                  </a:lnTo>
                  <a:lnTo>
                    <a:pt x="3693" y="3616"/>
                  </a:lnTo>
                  <a:lnTo>
                    <a:pt x="3898" y="3488"/>
                  </a:lnTo>
                  <a:lnTo>
                    <a:pt x="4052" y="3359"/>
                  </a:lnTo>
                  <a:lnTo>
                    <a:pt x="4180" y="3206"/>
                  </a:lnTo>
                  <a:lnTo>
                    <a:pt x="4257" y="3077"/>
                  </a:lnTo>
                  <a:lnTo>
                    <a:pt x="4257" y="3000"/>
                  </a:lnTo>
                  <a:lnTo>
                    <a:pt x="4257" y="2949"/>
                  </a:lnTo>
                  <a:lnTo>
                    <a:pt x="4231" y="2872"/>
                  </a:lnTo>
                  <a:lnTo>
                    <a:pt x="4180" y="2795"/>
                  </a:lnTo>
                  <a:lnTo>
                    <a:pt x="4052" y="2667"/>
                  </a:lnTo>
                  <a:lnTo>
                    <a:pt x="3898" y="2539"/>
                  </a:lnTo>
                  <a:lnTo>
                    <a:pt x="3513" y="2308"/>
                  </a:lnTo>
                  <a:lnTo>
                    <a:pt x="3077" y="2077"/>
                  </a:lnTo>
                  <a:lnTo>
                    <a:pt x="2590" y="1795"/>
                  </a:lnTo>
                  <a:lnTo>
                    <a:pt x="2359" y="1641"/>
                  </a:lnTo>
                  <a:lnTo>
                    <a:pt x="2128" y="1488"/>
                  </a:lnTo>
                  <a:lnTo>
                    <a:pt x="1898" y="1308"/>
                  </a:lnTo>
                  <a:lnTo>
                    <a:pt x="1693" y="1077"/>
                  </a:lnTo>
                  <a:lnTo>
                    <a:pt x="1513" y="872"/>
                  </a:lnTo>
                  <a:lnTo>
                    <a:pt x="1359" y="590"/>
                  </a:lnTo>
                  <a:lnTo>
                    <a:pt x="1205" y="308"/>
                  </a:lnTo>
                  <a:lnTo>
                    <a:pt x="11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1551740" y="3205769"/>
              <a:ext cx="97904" cy="80654"/>
            </a:xfrm>
            <a:custGeom>
              <a:avLst/>
              <a:gdLst/>
              <a:ahLst/>
              <a:cxnLst/>
              <a:rect l="l" t="t" r="r" b="b"/>
              <a:pathLst>
                <a:path w="5386" h="4437" extrusionOk="0">
                  <a:moveTo>
                    <a:pt x="1642" y="0"/>
                  </a:moveTo>
                  <a:lnTo>
                    <a:pt x="1385" y="26"/>
                  </a:lnTo>
                  <a:lnTo>
                    <a:pt x="1129" y="103"/>
                  </a:lnTo>
                  <a:lnTo>
                    <a:pt x="873" y="205"/>
                  </a:lnTo>
                  <a:lnTo>
                    <a:pt x="667" y="334"/>
                  </a:lnTo>
                  <a:lnTo>
                    <a:pt x="488" y="487"/>
                  </a:lnTo>
                  <a:lnTo>
                    <a:pt x="334" y="667"/>
                  </a:lnTo>
                  <a:lnTo>
                    <a:pt x="206" y="872"/>
                  </a:lnTo>
                  <a:lnTo>
                    <a:pt x="103" y="1052"/>
                  </a:lnTo>
                  <a:lnTo>
                    <a:pt x="26" y="1282"/>
                  </a:lnTo>
                  <a:lnTo>
                    <a:pt x="1" y="1488"/>
                  </a:lnTo>
                  <a:lnTo>
                    <a:pt x="1" y="1718"/>
                  </a:lnTo>
                  <a:lnTo>
                    <a:pt x="1" y="1949"/>
                  </a:lnTo>
                  <a:lnTo>
                    <a:pt x="52" y="2180"/>
                  </a:lnTo>
                  <a:lnTo>
                    <a:pt x="129" y="2411"/>
                  </a:lnTo>
                  <a:lnTo>
                    <a:pt x="231" y="2616"/>
                  </a:lnTo>
                  <a:lnTo>
                    <a:pt x="360" y="2847"/>
                  </a:lnTo>
                  <a:lnTo>
                    <a:pt x="514" y="3052"/>
                  </a:lnTo>
                  <a:lnTo>
                    <a:pt x="693" y="3231"/>
                  </a:lnTo>
                  <a:lnTo>
                    <a:pt x="873" y="3411"/>
                  </a:lnTo>
                  <a:lnTo>
                    <a:pt x="1257" y="3693"/>
                  </a:lnTo>
                  <a:lnTo>
                    <a:pt x="1642" y="3924"/>
                  </a:lnTo>
                  <a:lnTo>
                    <a:pt x="2052" y="4103"/>
                  </a:lnTo>
                  <a:lnTo>
                    <a:pt x="2488" y="4257"/>
                  </a:lnTo>
                  <a:lnTo>
                    <a:pt x="2898" y="4359"/>
                  </a:lnTo>
                  <a:lnTo>
                    <a:pt x="3309" y="4411"/>
                  </a:lnTo>
                  <a:lnTo>
                    <a:pt x="3719" y="4436"/>
                  </a:lnTo>
                  <a:lnTo>
                    <a:pt x="4103" y="4411"/>
                  </a:lnTo>
                  <a:lnTo>
                    <a:pt x="4360" y="4385"/>
                  </a:lnTo>
                  <a:lnTo>
                    <a:pt x="4591" y="4308"/>
                  </a:lnTo>
                  <a:lnTo>
                    <a:pt x="4796" y="4231"/>
                  </a:lnTo>
                  <a:lnTo>
                    <a:pt x="4975" y="4103"/>
                  </a:lnTo>
                  <a:lnTo>
                    <a:pt x="5104" y="3975"/>
                  </a:lnTo>
                  <a:lnTo>
                    <a:pt x="5232" y="3795"/>
                  </a:lnTo>
                  <a:lnTo>
                    <a:pt x="5309" y="3616"/>
                  </a:lnTo>
                  <a:lnTo>
                    <a:pt x="5360" y="3436"/>
                  </a:lnTo>
                  <a:lnTo>
                    <a:pt x="5386" y="3231"/>
                  </a:lnTo>
                  <a:lnTo>
                    <a:pt x="5386" y="3026"/>
                  </a:lnTo>
                  <a:lnTo>
                    <a:pt x="5360" y="2795"/>
                  </a:lnTo>
                  <a:lnTo>
                    <a:pt x="5283" y="2590"/>
                  </a:lnTo>
                  <a:lnTo>
                    <a:pt x="5206" y="2359"/>
                  </a:lnTo>
                  <a:lnTo>
                    <a:pt x="5104" y="2129"/>
                  </a:lnTo>
                  <a:lnTo>
                    <a:pt x="4950" y="1923"/>
                  </a:lnTo>
                  <a:lnTo>
                    <a:pt x="4796" y="1693"/>
                  </a:lnTo>
                  <a:lnTo>
                    <a:pt x="4437" y="1308"/>
                  </a:lnTo>
                  <a:lnTo>
                    <a:pt x="4001" y="923"/>
                  </a:lnTo>
                  <a:lnTo>
                    <a:pt x="3770" y="770"/>
                  </a:lnTo>
                  <a:lnTo>
                    <a:pt x="3514" y="590"/>
                  </a:lnTo>
                  <a:lnTo>
                    <a:pt x="3257" y="436"/>
                  </a:lnTo>
                  <a:lnTo>
                    <a:pt x="3001" y="308"/>
                  </a:lnTo>
                  <a:lnTo>
                    <a:pt x="2719" y="180"/>
                  </a:lnTo>
                  <a:lnTo>
                    <a:pt x="2462" y="103"/>
                  </a:lnTo>
                  <a:lnTo>
                    <a:pt x="2180" y="26"/>
                  </a:lnTo>
                  <a:lnTo>
                    <a:pt x="1898"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a:off x="1495335" y="3004398"/>
              <a:ext cx="152909" cy="217239"/>
            </a:xfrm>
            <a:custGeom>
              <a:avLst/>
              <a:gdLst/>
              <a:ahLst/>
              <a:cxnLst/>
              <a:rect l="l" t="t" r="r" b="b"/>
              <a:pathLst>
                <a:path w="8412" h="11951" extrusionOk="0">
                  <a:moveTo>
                    <a:pt x="5770" y="1"/>
                  </a:moveTo>
                  <a:lnTo>
                    <a:pt x="5360" y="52"/>
                  </a:lnTo>
                  <a:lnTo>
                    <a:pt x="4924" y="129"/>
                  </a:lnTo>
                  <a:lnTo>
                    <a:pt x="4540" y="206"/>
                  </a:lnTo>
                  <a:lnTo>
                    <a:pt x="4155" y="308"/>
                  </a:lnTo>
                  <a:lnTo>
                    <a:pt x="3514" y="539"/>
                  </a:lnTo>
                  <a:lnTo>
                    <a:pt x="3104" y="719"/>
                  </a:lnTo>
                  <a:lnTo>
                    <a:pt x="2924" y="770"/>
                  </a:lnTo>
                  <a:lnTo>
                    <a:pt x="3001" y="898"/>
                  </a:lnTo>
                  <a:lnTo>
                    <a:pt x="3078" y="1026"/>
                  </a:lnTo>
                  <a:lnTo>
                    <a:pt x="3181" y="1180"/>
                  </a:lnTo>
                  <a:lnTo>
                    <a:pt x="3334" y="1334"/>
                  </a:lnTo>
                  <a:lnTo>
                    <a:pt x="3540" y="1514"/>
                  </a:lnTo>
                  <a:lnTo>
                    <a:pt x="3796" y="1642"/>
                  </a:lnTo>
                  <a:lnTo>
                    <a:pt x="4104" y="1744"/>
                  </a:lnTo>
                  <a:lnTo>
                    <a:pt x="3488" y="1950"/>
                  </a:lnTo>
                  <a:lnTo>
                    <a:pt x="2822" y="2232"/>
                  </a:lnTo>
                  <a:lnTo>
                    <a:pt x="2488" y="2385"/>
                  </a:lnTo>
                  <a:lnTo>
                    <a:pt x="2181" y="2591"/>
                  </a:lnTo>
                  <a:lnTo>
                    <a:pt x="1847" y="2770"/>
                  </a:lnTo>
                  <a:lnTo>
                    <a:pt x="1539" y="3001"/>
                  </a:lnTo>
                  <a:lnTo>
                    <a:pt x="1257" y="3232"/>
                  </a:lnTo>
                  <a:lnTo>
                    <a:pt x="1001" y="3488"/>
                  </a:lnTo>
                  <a:lnTo>
                    <a:pt x="745" y="3770"/>
                  </a:lnTo>
                  <a:lnTo>
                    <a:pt x="539" y="4052"/>
                  </a:lnTo>
                  <a:lnTo>
                    <a:pt x="334" y="4386"/>
                  </a:lnTo>
                  <a:lnTo>
                    <a:pt x="180" y="4719"/>
                  </a:lnTo>
                  <a:lnTo>
                    <a:pt x="78" y="5078"/>
                  </a:lnTo>
                  <a:lnTo>
                    <a:pt x="1" y="5437"/>
                  </a:lnTo>
                  <a:lnTo>
                    <a:pt x="514" y="5437"/>
                  </a:lnTo>
                  <a:lnTo>
                    <a:pt x="873" y="5411"/>
                  </a:lnTo>
                  <a:lnTo>
                    <a:pt x="1155" y="5360"/>
                  </a:lnTo>
                  <a:lnTo>
                    <a:pt x="1360" y="5334"/>
                  </a:lnTo>
                  <a:lnTo>
                    <a:pt x="1463" y="5283"/>
                  </a:lnTo>
                  <a:lnTo>
                    <a:pt x="1539" y="5232"/>
                  </a:lnTo>
                  <a:lnTo>
                    <a:pt x="1565" y="5206"/>
                  </a:lnTo>
                  <a:lnTo>
                    <a:pt x="1463" y="5360"/>
                  </a:lnTo>
                  <a:lnTo>
                    <a:pt x="1257" y="5796"/>
                  </a:lnTo>
                  <a:lnTo>
                    <a:pt x="950" y="6437"/>
                  </a:lnTo>
                  <a:lnTo>
                    <a:pt x="796" y="6847"/>
                  </a:lnTo>
                  <a:lnTo>
                    <a:pt x="642" y="7258"/>
                  </a:lnTo>
                  <a:lnTo>
                    <a:pt x="488" y="7693"/>
                  </a:lnTo>
                  <a:lnTo>
                    <a:pt x="360" y="8155"/>
                  </a:lnTo>
                  <a:lnTo>
                    <a:pt x="257" y="8617"/>
                  </a:lnTo>
                  <a:lnTo>
                    <a:pt x="206" y="9078"/>
                  </a:lnTo>
                  <a:lnTo>
                    <a:pt x="180" y="9514"/>
                  </a:lnTo>
                  <a:lnTo>
                    <a:pt x="206" y="9950"/>
                  </a:lnTo>
                  <a:lnTo>
                    <a:pt x="257" y="10181"/>
                  </a:lnTo>
                  <a:lnTo>
                    <a:pt x="309" y="10386"/>
                  </a:lnTo>
                  <a:lnTo>
                    <a:pt x="360" y="10565"/>
                  </a:lnTo>
                  <a:lnTo>
                    <a:pt x="462" y="10745"/>
                  </a:lnTo>
                  <a:lnTo>
                    <a:pt x="642" y="10745"/>
                  </a:lnTo>
                  <a:lnTo>
                    <a:pt x="796" y="10694"/>
                  </a:lnTo>
                  <a:lnTo>
                    <a:pt x="924" y="10642"/>
                  </a:lnTo>
                  <a:lnTo>
                    <a:pt x="1027" y="10591"/>
                  </a:lnTo>
                  <a:lnTo>
                    <a:pt x="1129" y="10514"/>
                  </a:lnTo>
                  <a:lnTo>
                    <a:pt x="1206" y="10412"/>
                  </a:lnTo>
                  <a:lnTo>
                    <a:pt x="1334" y="10232"/>
                  </a:lnTo>
                  <a:lnTo>
                    <a:pt x="1386" y="10053"/>
                  </a:lnTo>
                  <a:lnTo>
                    <a:pt x="1437" y="9899"/>
                  </a:lnTo>
                  <a:lnTo>
                    <a:pt x="1437" y="9745"/>
                  </a:lnTo>
                  <a:lnTo>
                    <a:pt x="1488" y="9873"/>
                  </a:lnTo>
                  <a:lnTo>
                    <a:pt x="1642" y="10155"/>
                  </a:lnTo>
                  <a:lnTo>
                    <a:pt x="1770" y="10360"/>
                  </a:lnTo>
                  <a:lnTo>
                    <a:pt x="1924" y="10591"/>
                  </a:lnTo>
                  <a:lnTo>
                    <a:pt x="2129" y="10822"/>
                  </a:lnTo>
                  <a:lnTo>
                    <a:pt x="2411" y="11053"/>
                  </a:lnTo>
                  <a:lnTo>
                    <a:pt x="2719" y="11258"/>
                  </a:lnTo>
                  <a:lnTo>
                    <a:pt x="3104" y="11463"/>
                  </a:lnTo>
                  <a:lnTo>
                    <a:pt x="3540" y="11642"/>
                  </a:lnTo>
                  <a:lnTo>
                    <a:pt x="4052" y="11796"/>
                  </a:lnTo>
                  <a:lnTo>
                    <a:pt x="4335" y="11848"/>
                  </a:lnTo>
                  <a:lnTo>
                    <a:pt x="4642" y="11899"/>
                  </a:lnTo>
                  <a:lnTo>
                    <a:pt x="4950" y="11924"/>
                  </a:lnTo>
                  <a:lnTo>
                    <a:pt x="5283" y="11950"/>
                  </a:lnTo>
                  <a:lnTo>
                    <a:pt x="5642" y="11950"/>
                  </a:lnTo>
                  <a:lnTo>
                    <a:pt x="6027" y="11924"/>
                  </a:lnTo>
                  <a:lnTo>
                    <a:pt x="6437" y="11899"/>
                  </a:lnTo>
                  <a:lnTo>
                    <a:pt x="6873" y="11848"/>
                  </a:lnTo>
                  <a:lnTo>
                    <a:pt x="6976" y="11719"/>
                  </a:lnTo>
                  <a:lnTo>
                    <a:pt x="7053" y="11565"/>
                  </a:lnTo>
                  <a:lnTo>
                    <a:pt x="7130" y="11412"/>
                  </a:lnTo>
                  <a:lnTo>
                    <a:pt x="7181" y="11232"/>
                  </a:lnTo>
                  <a:lnTo>
                    <a:pt x="7283" y="10873"/>
                  </a:lnTo>
                  <a:lnTo>
                    <a:pt x="7335" y="10463"/>
                  </a:lnTo>
                  <a:lnTo>
                    <a:pt x="7335" y="10053"/>
                  </a:lnTo>
                  <a:lnTo>
                    <a:pt x="7309" y="9617"/>
                  </a:lnTo>
                  <a:lnTo>
                    <a:pt x="7258" y="9155"/>
                  </a:lnTo>
                  <a:lnTo>
                    <a:pt x="7155" y="8694"/>
                  </a:lnTo>
                  <a:lnTo>
                    <a:pt x="7053" y="8258"/>
                  </a:lnTo>
                  <a:lnTo>
                    <a:pt x="6950" y="7822"/>
                  </a:lnTo>
                  <a:lnTo>
                    <a:pt x="6822" y="7411"/>
                  </a:lnTo>
                  <a:lnTo>
                    <a:pt x="6668" y="7027"/>
                  </a:lnTo>
                  <a:lnTo>
                    <a:pt x="6540" y="6693"/>
                  </a:lnTo>
                  <a:lnTo>
                    <a:pt x="6412" y="6386"/>
                  </a:lnTo>
                  <a:lnTo>
                    <a:pt x="6283" y="6129"/>
                  </a:lnTo>
                  <a:lnTo>
                    <a:pt x="6155" y="5950"/>
                  </a:lnTo>
                  <a:lnTo>
                    <a:pt x="6488" y="5642"/>
                  </a:lnTo>
                  <a:lnTo>
                    <a:pt x="6924" y="5155"/>
                  </a:lnTo>
                  <a:lnTo>
                    <a:pt x="7181" y="4873"/>
                  </a:lnTo>
                  <a:lnTo>
                    <a:pt x="7412" y="4539"/>
                  </a:lnTo>
                  <a:lnTo>
                    <a:pt x="7642" y="4180"/>
                  </a:lnTo>
                  <a:lnTo>
                    <a:pt x="7873" y="3821"/>
                  </a:lnTo>
                  <a:lnTo>
                    <a:pt x="8053" y="3437"/>
                  </a:lnTo>
                  <a:lnTo>
                    <a:pt x="8207" y="3052"/>
                  </a:lnTo>
                  <a:lnTo>
                    <a:pt x="8335" y="2642"/>
                  </a:lnTo>
                  <a:lnTo>
                    <a:pt x="8412" y="2257"/>
                  </a:lnTo>
                  <a:lnTo>
                    <a:pt x="8412" y="2052"/>
                  </a:lnTo>
                  <a:lnTo>
                    <a:pt x="8412" y="1873"/>
                  </a:lnTo>
                  <a:lnTo>
                    <a:pt x="8386" y="1668"/>
                  </a:lnTo>
                  <a:lnTo>
                    <a:pt x="8360" y="1488"/>
                  </a:lnTo>
                  <a:lnTo>
                    <a:pt x="8309" y="1309"/>
                  </a:lnTo>
                  <a:lnTo>
                    <a:pt x="8232" y="1129"/>
                  </a:lnTo>
                  <a:lnTo>
                    <a:pt x="8130" y="950"/>
                  </a:lnTo>
                  <a:lnTo>
                    <a:pt x="8001" y="770"/>
                  </a:lnTo>
                  <a:lnTo>
                    <a:pt x="7873" y="616"/>
                  </a:lnTo>
                  <a:lnTo>
                    <a:pt x="7719" y="488"/>
                  </a:lnTo>
                  <a:lnTo>
                    <a:pt x="7540" y="385"/>
                  </a:lnTo>
                  <a:lnTo>
                    <a:pt x="7386" y="283"/>
                  </a:lnTo>
                  <a:lnTo>
                    <a:pt x="7206" y="206"/>
                  </a:lnTo>
                  <a:lnTo>
                    <a:pt x="7001" y="129"/>
                  </a:lnTo>
                  <a:lnTo>
                    <a:pt x="6617" y="52"/>
                  </a:lnTo>
                  <a:lnTo>
                    <a:pt x="6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a:off x="1591367" y="2962917"/>
              <a:ext cx="101158" cy="149637"/>
            </a:xfrm>
            <a:custGeom>
              <a:avLst/>
              <a:gdLst/>
              <a:ahLst/>
              <a:cxnLst/>
              <a:rect l="l" t="t" r="r" b="b"/>
              <a:pathLst>
                <a:path w="5565" h="8232" extrusionOk="0">
                  <a:moveTo>
                    <a:pt x="1334" y="1"/>
                  </a:moveTo>
                  <a:lnTo>
                    <a:pt x="1000" y="26"/>
                  </a:lnTo>
                  <a:lnTo>
                    <a:pt x="718" y="77"/>
                  </a:lnTo>
                  <a:lnTo>
                    <a:pt x="487" y="129"/>
                  </a:lnTo>
                  <a:lnTo>
                    <a:pt x="128" y="231"/>
                  </a:lnTo>
                  <a:lnTo>
                    <a:pt x="0" y="283"/>
                  </a:lnTo>
                  <a:lnTo>
                    <a:pt x="0" y="513"/>
                  </a:lnTo>
                  <a:lnTo>
                    <a:pt x="26" y="770"/>
                  </a:lnTo>
                  <a:lnTo>
                    <a:pt x="128" y="1103"/>
                  </a:lnTo>
                  <a:lnTo>
                    <a:pt x="180" y="1283"/>
                  </a:lnTo>
                  <a:lnTo>
                    <a:pt x="282" y="1462"/>
                  </a:lnTo>
                  <a:lnTo>
                    <a:pt x="385" y="1667"/>
                  </a:lnTo>
                  <a:lnTo>
                    <a:pt x="539" y="1847"/>
                  </a:lnTo>
                  <a:lnTo>
                    <a:pt x="693" y="2026"/>
                  </a:lnTo>
                  <a:lnTo>
                    <a:pt x="898" y="2231"/>
                  </a:lnTo>
                  <a:lnTo>
                    <a:pt x="1154" y="2385"/>
                  </a:lnTo>
                  <a:lnTo>
                    <a:pt x="1411" y="2565"/>
                  </a:lnTo>
                  <a:lnTo>
                    <a:pt x="872" y="8232"/>
                  </a:lnTo>
                  <a:lnTo>
                    <a:pt x="1129" y="8232"/>
                  </a:lnTo>
                  <a:lnTo>
                    <a:pt x="1385" y="8206"/>
                  </a:lnTo>
                  <a:lnTo>
                    <a:pt x="1641" y="8155"/>
                  </a:lnTo>
                  <a:lnTo>
                    <a:pt x="1898" y="8078"/>
                  </a:lnTo>
                  <a:lnTo>
                    <a:pt x="2180" y="7975"/>
                  </a:lnTo>
                  <a:lnTo>
                    <a:pt x="2436" y="7847"/>
                  </a:lnTo>
                  <a:lnTo>
                    <a:pt x="2693" y="7719"/>
                  </a:lnTo>
                  <a:lnTo>
                    <a:pt x="2949" y="7539"/>
                  </a:lnTo>
                  <a:lnTo>
                    <a:pt x="3180" y="7386"/>
                  </a:lnTo>
                  <a:lnTo>
                    <a:pt x="3436" y="7180"/>
                  </a:lnTo>
                  <a:lnTo>
                    <a:pt x="3667" y="6975"/>
                  </a:lnTo>
                  <a:lnTo>
                    <a:pt x="3898" y="6745"/>
                  </a:lnTo>
                  <a:lnTo>
                    <a:pt x="4308" y="6257"/>
                  </a:lnTo>
                  <a:lnTo>
                    <a:pt x="4513" y="6001"/>
                  </a:lnTo>
                  <a:lnTo>
                    <a:pt x="4693" y="5744"/>
                  </a:lnTo>
                  <a:lnTo>
                    <a:pt x="4872" y="5462"/>
                  </a:lnTo>
                  <a:lnTo>
                    <a:pt x="5026" y="5206"/>
                  </a:lnTo>
                  <a:lnTo>
                    <a:pt x="5154" y="4924"/>
                  </a:lnTo>
                  <a:lnTo>
                    <a:pt x="5283" y="4642"/>
                  </a:lnTo>
                  <a:lnTo>
                    <a:pt x="5385" y="4334"/>
                  </a:lnTo>
                  <a:lnTo>
                    <a:pt x="5462" y="4052"/>
                  </a:lnTo>
                  <a:lnTo>
                    <a:pt x="5513" y="3770"/>
                  </a:lnTo>
                  <a:lnTo>
                    <a:pt x="5565" y="3488"/>
                  </a:lnTo>
                  <a:lnTo>
                    <a:pt x="5565" y="3206"/>
                  </a:lnTo>
                  <a:lnTo>
                    <a:pt x="5565" y="2924"/>
                  </a:lnTo>
                  <a:lnTo>
                    <a:pt x="5513" y="2667"/>
                  </a:lnTo>
                  <a:lnTo>
                    <a:pt x="5462" y="2385"/>
                  </a:lnTo>
                  <a:lnTo>
                    <a:pt x="5385" y="2129"/>
                  </a:lnTo>
                  <a:lnTo>
                    <a:pt x="5257" y="1898"/>
                  </a:lnTo>
                  <a:lnTo>
                    <a:pt x="5103" y="1642"/>
                  </a:lnTo>
                  <a:lnTo>
                    <a:pt x="4924" y="1437"/>
                  </a:lnTo>
                  <a:lnTo>
                    <a:pt x="4718" y="1231"/>
                  </a:lnTo>
                  <a:lnTo>
                    <a:pt x="4539" y="1026"/>
                  </a:lnTo>
                  <a:lnTo>
                    <a:pt x="4334" y="872"/>
                  </a:lnTo>
                  <a:lnTo>
                    <a:pt x="4103" y="719"/>
                  </a:lnTo>
                  <a:lnTo>
                    <a:pt x="3693" y="462"/>
                  </a:lnTo>
                  <a:lnTo>
                    <a:pt x="3283" y="283"/>
                  </a:lnTo>
                  <a:lnTo>
                    <a:pt x="2847" y="154"/>
                  </a:lnTo>
                  <a:lnTo>
                    <a:pt x="2462" y="52"/>
                  </a:lnTo>
                  <a:lnTo>
                    <a:pt x="20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a:off x="1619796" y="2943340"/>
              <a:ext cx="128206" cy="140785"/>
            </a:xfrm>
            <a:custGeom>
              <a:avLst/>
              <a:gdLst/>
              <a:ahLst/>
              <a:cxnLst/>
              <a:rect l="l" t="t" r="r" b="b"/>
              <a:pathLst>
                <a:path w="7053" h="7745" extrusionOk="0">
                  <a:moveTo>
                    <a:pt x="3411" y="1"/>
                  </a:moveTo>
                  <a:lnTo>
                    <a:pt x="3283" y="206"/>
                  </a:lnTo>
                  <a:lnTo>
                    <a:pt x="3180" y="462"/>
                  </a:lnTo>
                  <a:lnTo>
                    <a:pt x="3078" y="770"/>
                  </a:lnTo>
                  <a:lnTo>
                    <a:pt x="3052" y="949"/>
                  </a:lnTo>
                  <a:lnTo>
                    <a:pt x="3026" y="1154"/>
                  </a:lnTo>
                  <a:lnTo>
                    <a:pt x="3026" y="1385"/>
                  </a:lnTo>
                  <a:lnTo>
                    <a:pt x="3052" y="1616"/>
                  </a:lnTo>
                  <a:lnTo>
                    <a:pt x="3103" y="1872"/>
                  </a:lnTo>
                  <a:lnTo>
                    <a:pt x="3180" y="2129"/>
                  </a:lnTo>
                  <a:lnTo>
                    <a:pt x="3283" y="2411"/>
                  </a:lnTo>
                  <a:lnTo>
                    <a:pt x="3437" y="2693"/>
                  </a:lnTo>
                  <a:lnTo>
                    <a:pt x="0" y="7257"/>
                  </a:lnTo>
                  <a:lnTo>
                    <a:pt x="231" y="7386"/>
                  </a:lnTo>
                  <a:lnTo>
                    <a:pt x="462" y="7488"/>
                  </a:lnTo>
                  <a:lnTo>
                    <a:pt x="718" y="7591"/>
                  </a:lnTo>
                  <a:lnTo>
                    <a:pt x="975" y="7668"/>
                  </a:lnTo>
                  <a:lnTo>
                    <a:pt x="1257" y="7693"/>
                  </a:lnTo>
                  <a:lnTo>
                    <a:pt x="1539" y="7745"/>
                  </a:lnTo>
                  <a:lnTo>
                    <a:pt x="2129" y="7745"/>
                  </a:lnTo>
                  <a:lnTo>
                    <a:pt x="2436" y="7719"/>
                  </a:lnTo>
                  <a:lnTo>
                    <a:pt x="2744" y="7693"/>
                  </a:lnTo>
                  <a:lnTo>
                    <a:pt x="3052" y="7616"/>
                  </a:lnTo>
                  <a:lnTo>
                    <a:pt x="3360" y="7565"/>
                  </a:lnTo>
                  <a:lnTo>
                    <a:pt x="3975" y="7360"/>
                  </a:lnTo>
                  <a:lnTo>
                    <a:pt x="4565" y="7129"/>
                  </a:lnTo>
                  <a:lnTo>
                    <a:pt x="4847" y="6975"/>
                  </a:lnTo>
                  <a:lnTo>
                    <a:pt x="5129" y="6821"/>
                  </a:lnTo>
                  <a:lnTo>
                    <a:pt x="5385" y="6642"/>
                  </a:lnTo>
                  <a:lnTo>
                    <a:pt x="5642" y="6462"/>
                  </a:lnTo>
                  <a:lnTo>
                    <a:pt x="5873" y="6283"/>
                  </a:lnTo>
                  <a:lnTo>
                    <a:pt x="6103" y="6078"/>
                  </a:lnTo>
                  <a:lnTo>
                    <a:pt x="6309" y="5873"/>
                  </a:lnTo>
                  <a:lnTo>
                    <a:pt x="6488" y="5642"/>
                  </a:lnTo>
                  <a:lnTo>
                    <a:pt x="6642" y="5411"/>
                  </a:lnTo>
                  <a:lnTo>
                    <a:pt x="6770" y="5155"/>
                  </a:lnTo>
                  <a:lnTo>
                    <a:pt x="6898" y="4924"/>
                  </a:lnTo>
                  <a:lnTo>
                    <a:pt x="6975" y="4668"/>
                  </a:lnTo>
                  <a:lnTo>
                    <a:pt x="7026" y="4385"/>
                  </a:lnTo>
                  <a:lnTo>
                    <a:pt x="7052" y="4129"/>
                  </a:lnTo>
                  <a:lnTo>
                    <a:pt x="7052" y="3847"/>
                  </a:lnTo>
                  <a:lnTo>
                    <a:pt x="7026" y="3565"/>
                  </a:lnTo>
                  <a:lnTo>
                    <a:pt x="6950" y="3283"/>
                  </a:lnTo>
                  <a:lnTo>
                    <a:pt x="6873" y="3026"/>
                  </a:lnTo>
                  <a:lnTo>
                    <a:pt x="6796" y="2770"/>
                  </a:lnTo>
                  <a:lnTo>
                    <a:pt x="6693" y="2539"/>
                  </a:lnTo>
                  <a:lnTo>
                    <a:pt x="6462" y="2103"/>
                  </a:lnTo>
                  <a:lnTo>
                    <a:pt x="6206" y="1719"/>
                  </a:lnTo>
                  <a:lnTo>
                    <a:pt x="5924" y="1385"/>
                  </a:lnTo>
                  <a:lnTo>
                    <a:pt x="5616" y="1103"/>
                  </a:lnTo>
                  <a:lnTo>
                    <a:pt x="5308" y="847"/>
                  </a:lnTo>
                  <a:lnTo>
                    <a:pt x="5001" y="642"/>
                  </a:lnTo>
                  <a:lnTo>
                    <a:pt x="4693" y="462"/>
                  </a:lnTo>
                  <a:lnTo>
                    <a:pt x="4411" y="334"/>
                  </a:lnTo>
                  <a:lnTo>
                    <a:pt x="4129" y="206"/>
                  </a:lnTo>
                  <a:lnTo>
                    <a:pt x="3898" y="129"/>
                  </a:lnTo>
                  <a:lnTo>
                    <a:pt x="3539" y="26"/>
                  </a:lnTo>
                  <a:lnTo>
                    <a:pt x="34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2184262" y="3572591"/>
              <a:ext cx="254049" cy="498772"/>
            </a:xfrm>
            <a:custGeom>
              <a:avLst/>
              <a:gdLst/>
              <a:ahLst/>
              <a:cxnLst/>
              <a:rect l="l" t="t" r="r" b="b"/>
              <a:pathLst>
                <a:path w="13976" h="27439" extrusionOk="0">
                  <a:moveTo>
                    <a:pt x="12591" y="1"/>
                  </a:moveTo>
                  <a:lnTo>
                    <a:pt x="11950" y="309"/>
                  </a:lnTo>
                  <a:lnTo>
                    <a:pt x="11360" y="642"/>
                  </a:lnTo>
                  <a:lnTo>
                    <a:pt x="10796" y="1001"/>
                  </a:lnTo>
                  <a:lnTo>
                    <a:pt x="10232" y="1386"/>
                  </a:lnTo>
                  <a:lnTo>
                    <a:pt x="9693" y="1770"/>
                  </a:lnTo>
                  <a:lnTo>
                    <a:pt x="9180" y="2180"/>
                  </a:lnTo>
                  <a:lnTo>
                    <a:pt x="8668" y="2591"/>
                  </a:lnTo>
                  <a:lnTo>
                    <a:pt x="8180" y="3027"/>
                  </a:lnTo>
                  <a:lnTo>
                    <a:pt x="7719" y="3488"/>
                  </a:lnTo>
                  <a:lnTo>
                    <a:pt x="7283" y="3950"/>
                  </a:lnTo>
                  <a:lnTo>
                    <a:pt x="6847" y="4437"/>
                  </a:lnTo>
                  <a:lnTo>
                    <a:pt x="6437" y="4924"/>
                  </a:lnTo>
                  <a:lnTo>
                    <a:pt x="6052" y="5411"/>
                  </a:lnTo>
                  <a:lnTo>
                    <a:pt x="5667" y="5924"/>
                  </a:lnTo>
                  <a:lnTo>
                    <a:pt x="5308" y="6437"/>
                  </a:lnTo>
                  <a:lnTo>
                    <a:pt x="4949" y="6976"/>
                  </a:lnTo>
                  <a:lnTo>
                    <a:pt x="4616" y="7514"/>
                  </a:lnTo>
                  <a:lnTo>
                    <a:pt x="4308" y="8053"/>
                  </a:lnTo>
                  <a:lnTo>
                    <a:pt x="4001" y="8617"/>
                  </a:lnTo>
                  <a:lnTo>
                    <a:pt x="3719" y="9181"/>
                  </a:lnTo>
                  <a:lnTo>
                    <a:pt x="3180" y="10309"/>
                  </a:lnTo>
                  <a:lnTo>
                    <a:pt x="2719" y="11437"/>
                  </a:lnTo>
                  <a:lnTo>
                    <a:pt x="2283" y="12591"/>
                  </a:lnTo>
                  <a:lnTo>
                    <a:pt x="1898" y="13745"/>
                  </a:lnTo>
                  <a:lnTo>
                    <a:pt x="1565" y="14899"/>
                  </a:lnTo>
                  <a:lnTo>
                    <a:pt x="1257" y="16027"/>
                  </a:lnTo>
                  <a:lnTo>
                    <a:pt x="1001" y="17130"/>
                  </a:lnTo>
                  <a:lnTo>
                    <a:pt x="795" y="18207"/>
                  </a:lnTo>
                  <a:lnTo>
                    <a:pt x="616" y="19284"/>
                  </a:lnTo>
                  <a:lnTo>
                    <a:pt x="462" y="20284"/>
                  </a:lnTo>
                  <a:lnTo>
                    <a:pt x="334" y="21258"/>
                  </a:lnTo>
                  <a:lnTo>
                    <a:pt x="231" y="22182"/>
                  </a:lnTo>
                  <a:lnTo>
                    <a:pt x="154" y="23053"/>
                  </a:lnTo>
                  <a:lnTo>
                    <a:pt x="103" y="23848"/>
                  </a:lnTo>
                  <a:lnTo>
                    <a:pt x="26" y="25233"/>
                  </a:lnTo>
                  <a:lnTo>
                    <a:pt x="0" y="26284"/>
                  </a:lnTo>
                  <a:lnTo>
                    <a:pt x="26" y="27182"/>
                  </a:lnTo>
                  <a:lnTo>
                    <a:pt x="283" y="27259"/>
                  </a:lnTo>
                  <a:lnTo>
                    <a:pt x="590" y="27336"/>
                  </a:lnTo>
                  <a:lnTo>
                    <a:pt x="949" y="27387"/>
                  </a:lnTo>
                  <a:lnTo>
                    <a:pt x="1385" y="27438"/>
                  </a:lnTo>
                  <a:lnTo>
                    <a:pt x="1821" y="27413"/>
                  </a:lnTo>
                  <a:lnTo>
                    <a:pt x="2052" y="27387"/>
                  </a:lnTo>
                  <a:lnTo>
                    <a:pt x="2283" y="27361"/>
                  </a:lnTo>
                  <a:lnTo>
                    <a:pt x="2513" y="27284"/>
                  </a:lnTo>
                  <a:lnTo>
                    <a:pt x="2719" y="27182"/>
                  </a:lnTo>
                  <a:lnTo>
                    <a:pt x="2693" y="26925"/>
                  </a:lnTo>
                  <a:lnTo>
                    <a:pt x="2693" y="26131"/>
                  </a:lnTo>
                  <a:lnTo>
                    <a:pt x="2744" y="24848"/>
                  </a:lnTo>
                  <a:lnTo>
                    <a:pt x="2795" y="24079"/>
                  </a:lnTo>
                  <a:lnTo>
                    <a:pt x="2898" y="23182"/>
                  </a:lnTo>
                  <a:lnTo>
                    <a:pt x="3001" y="22207"/>
                  </a:lnTo>
                  <a:lnTo>
                    <a:pt x="3154" y="21130"/>
                  </a:lnTo>
                  <a:lnTo>
                    <a:pt x="3360" y="19976"/>
                  </a:lnTo>
                  <a:lnTo>
                    <a:pt x="3616" y="18745"/>
                  </a:lnTo>
                  <a:lnTo>
                    <a:pt x="3924" y="17463"/>
                  </a:lnTo>
                  <a:lnTo>
                    <a:pt x="4283" y="16104"/>
                  </a:lnTo>
                  <a:lnTo>
                    <a:pt x="4719" y="14694"/>
                  </a:lnTo>
                  <a:lnTo>
                    <a:pt x="5206" y="13232"/>
                  </a:lnTo>
                  <a:lnTo>
                    <a:pt x="5488" y="12489"/>
                  </a:lnTo>
                  <a:lnTo>
                    <a:pt x="5796" y="11796"/>
                  </a:lnTo>
                  <a:lnTo>
                    <a:pt x="6103" y="11104"/>
                  </a:lnTo>
                  <a:lnTo>
                    <a:pt x="6411" y="10437"/>
                  </a:lnTo>
                  <a:lnTo>
                    <a:pt x="6744" y="9796"/>
                  </a:lnTo>
                  <a:lnTo>
                    <a:pt x="7078" y="9181"/>
                  </a:lnTo>
                  <a:lnTo>
                    <a:pt x="7437" y="8591"/>
                  </a:lnTo>
                  <a:lnTo>
                    <a:pt x="7796" y="8027"/>
                  </a:lnTo>
                  <a:lnTo>
                    <a:pt x="8155" y="7488"/>
                  </a:lnTo>
                  <a:lnTo>
                    <a:pt x="8514" y="6950"/>
                  </a:lnTo>
                  <a:lnTo>
                    <a:pt x="9232" y="5976"/>
                  </a:lnTo>
                  <a:lnTo>
                    <a:pt x="9975" y="5104"/>
                  </a:lnTo>
                  <a:lnTo>
                    <a:pt x="10668" y="4309"/>
                  </a:lnTo>
                  <a:lnTo>
                    <a:pt x="11334" y="3616"/>
                  </a:lnTo>
                  <a:lnTo>
                    <a:pt x="11950" y="3001"/>
                  </a:lnTo>
                  <a:lnTo>
                    <a:pt x="12514" y="2488"/>
                  </a:lnTo>
                  <a:lnTo>
                    <a:pt x="13001" y="2078"/>
                  </a:lnTo>
                  <a:lnTo>
                    <a:pt x="13719" y="1514"/>
                  </a:lnTo>
                  <a:lnTo>
                    <a:pt x="13976" y="1309"/>
                  </a:lnTo>
                  <a:lnTo>
                    <a:pt x="13873" y="1103"/>
                  </a:lnTo>
                  <a:lnTo>
                    <a:pt x="13745" y="898"/>
                  </a:lnTo>
                  <a:lnTo>
                    <a:pt x="13591" y="668"/>
                  </a:lnTo>
                  <a:lnTo>
                    <a:pt x="13386" y="411"/>
                  </a:lnTo>
                  <a:lnTo>
                    <a:pt x="13283" y="309"/>
                  </a:lnTo>
                  <a:lnTo>
                    <a:pt x="13155" y="206"/>
                  </a:lnTo>
                  <a:lnTo>
                    <a:pt x="13027" y="129"/>
                  </a:lnTo>
                  <a:lnTo>
                    <a:pt x="12873" y="52"/>
                  </a:lnTo>
                  <a:lnTo>
                    <a:pt x="12745" y="27"/>
                  </a:lnTo>
                  <a:lnTo>
                    <a:pt x="125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a:off x="3683288" y="1834458"/>
              <a:ext cx="207914" cy="304855"/>
            </a:xfrm>
            <a:custGeom>
              <a:avLst/>
              <a:gdLst/>
              <a:ahLst/>
              <a:cxnLst/>
              <a:rect l="l" t="t" r="r" b="b"/>
              <a:pathLst>
                <a:path w="11438" h="16771" extrusionOk="0">
                  <a:moveTo>
                    <a:pt x="10488" y="0"/>
                  </a:moveTo>
                  <a:lnTo>
                    <a:pt x="4539" y="5052"/>
                  </a:lnTo>
                  <a:lnTo>
                    <a:pt x="4642" y="5513"/>
                  </a:lnTo>
                  <a:lnTo>
                    <a:pt x="4744" y="5975"/>
                  </a:lnTo>
                  <a:lnTo>
                    <a:pt x="4796" y="6411"/>
                  </a:lnTo>
                  <a:lnTo>
                    <a:pt x="4847" y="6872"/>
                  </a:lnTo>
                  <a:lnTo>
                    <a:pt x="4873" y="7308"/>
                  </a:lnTo>
                  <a:lnTo>
                    <a:pt x="4847" y="7744"/>
                  </a:lnTo>
                  <a:lnTo>
                    <a:pt x="4796" y="8155"/>
                  </a:lnTo>
                  <a:lnTo>
                    <a:pt x="4693" y="8565"/>
                  </a:lnTo>
                  <a:lnTo>
                    <a:pt x="4539" y="8949"/>
                  </a:lnTo>
                  <a:lnTo>
                    <a:pt x="4334" y="9308"/>
                  </a:lnTo>
                  <a:lnTo>
                    <a:pt x="4206" y="9488"/>
                  </a:lnTo>
                  <a:lnTo>
                    <a:pt x="4078" y="9642"/>
                  </a:lnTo>
                  <a:lnTo>
                    <a:pt x="3924" y="9796"/>
                  </a:lnTo>
                  <a:lnTo>
                    <a:pt x="3744" y="9949"/>
                  </a:lnTo>
                  <a:lnTo>
                    <a:pt x="3565" y="10103"/>
                  </a:lnTo>
                  <a:lnTo>
                    <a:pt x="3360" y="10232"/>
                  </a:lnTo>
                  <a:lnTo>
                    <a:pt x="3155" y="10360"/>
                  </a:lnTo>
                  <a:lnTo>
                    <a:pt x="2898" y="10488"/>
                  </a:lnTo>
                  <a:lnTo>
                    <a:pt x="2642" y="10591"/>
                  </a:lnTo>
                  <a:lnTo>
                    <a:pt x="2385" y="10693"/>
                  </a:lnTo>
                  <a:lnTo>
                    <a:pt x="1770" y="10873"/>
                  </a:lnTo>
                  <a:lnTo>
                    <a:pt x="1642" y="10975"/>
                  </a:lnTo>
                  <a:lnTo>
                    <a:pt x="1308" y="11232"/>
                  </a:lnTo>
                  <a:lnTo>
                    <a:pt x="1103" y="11437"/>
                  </a:lnTo>
                  <a:lnTo>
                    <a:pt x="872" y="11668"/>
                  </a:lnTo>
                  <a:lnTo>
                    <a:pt x="642" y="11975"/>
                  </a:lnTo>
                  <a:lnTo>
                    <a:pt x="436" y="12309"/>
                  </a:lnTo>
                  <a:lnTo>
                    <a:pt x="257" y="12693"/>
                  </a:lnTo>
                  <a:lnTo>
                    <a:pt x="129" y="13129"/>
                  </a:lnTo>
                  <a:lnTo>
                    <a:pt x="52" y="13360"/>
                  </a:lnTo>
                  <a:lnTo>
                    <a:pt x="26" y="13616"/>
                  </a:lnTo>
                  <a:lnTo>
                    <a:pt x="1" y="13873"/>
                  </a:lnTo>
                  <a:lnTo>
                    <a:pt x="1" y="14129"/>
                  </a:lnTo>
                  <a:lnTo>
                    <a:pt x="1" y="14437"/>
                  </a:lnTo>
                  <a:lnTo>
                    <a:pt x="52" y="14719"/>
                  </a:lnTo>
                  <a:lnTo>
                    <a:pt x="103" y="15027"/>
                  </a:lnTo>
                  <a:lnTo>
                    <a:pt x="180" y="15360"/>
                  </a:lnTo>
                  <a:lnTo>
                    <a:pt x="283" y="15693"/>
                  </a:lnTo>
                  <a:lnTo>
                    <a:pt x="411" y="16052"/>
                  </a:lnTo>
                  <a:lnTo>
                    <a:pt x="565" y="16411"/>
                  </a:lnTo>
                  <a:lnTo>
                    <a:pt x="770" y="16770"/>
                  </a:lnTo>
                  <a:lnTo>
                    <a:pt x="1206" y="16334"/>
                  </a:lnTo>
                  <a:lnTo>
                    <a:pt x="1642" y="15924"/>
                  </a:lnTo>
                  <a:lnTo>
                    <a:pt x="2103" y="15540"/>
                  </a:lnTo>
                  <a:lnTo>
                    <a:pt x="2565" y="15181"/>
                  </a:lnTo>
                  <a:lnTo>
                    <a:pt x="3001" y="14822"/>
                  </a:lnTo>
                  <a:lnTo>
                    <a:pt x="3462" y="14488"/>
                  </a:lnTo>
                  <a:lnTo>
                    <a:pt x="4385" y="13873"/>
                  </a:lnTo>
                  <a:lnTo>
                    <a:pt x="5309" y="13334"/>
                  </a:lnTo>
                  <a:lnTo>
                    <a:pt x="6180" y="12847"/>
                  </a:lnTo>
                  <a:lnTo>
                    <a:pt x="7027" y="12437"/>
                  </a:lnTo>
                  <a:lnTo>
                    <a:pt x="7847" y="12078"/>
                  </a:lnTo>
                  <a:lnTo>
                    <a:pt x="8591" y="11770"/>
                  </a:lnTo>
                  <a:lnTo>
                    <a:pt x="9283" y="11514"/>
                  </a:lnTo>
                  <a:lnTo>
                    <a:pt x="9899" y="11309"/>
                  </a:lnTo>
                  <a:lnTo>
                    <a:pt x="10411" y="11129"/>
                  </a:lnTo>
                  <a:lnTo>
                    <a:pt x="11181" y="10950"/>
                  </a:lnTo>
                  <a:lnTo>
                    <a:pt x="11437" y="10873"/>
                  </a:lnTo>
                  <a:lnTo>
                    <a:pt x="11232" y="10667"/>
                  </a:lnTo>
                  <a:lnTo>
                    <a:pt x="11052" y="10437"/>
                  </a:lnTo>
                  <a:lnTo>
                    <a:pt x="10899" y="10206"/>
                  </a:lnTo>
                  <a:lnTo>
                    <a:pt x="10745" y="9949"/>
                  </a:lnTo>
                  <a:lnTo>
                    <a:pt x="10616" y="9667"/>
                  </a:lnTo>
                  <a:lnTo>
                    <a:pt x="10488" y="9360"/>
                  </a:lnTo>
                  <a:lnTo>
                    <a:pt x="10386" y="9052"/>
                  </a:lnTo>
                  <a:lnTo>
                    <a:pt x="10283" y="8744"/>
                  </a:lnTo>
                  <a:lnTo>
                    <a:pt x="10129" y="8052"/>
                  </a:lnTo>
                  <a:lnTo>
                    <a:pt x="10027" y="7334"/>
                  </a:lnTo>
                  <a:lnTo>
                    <a:pt x="9950" y="6590"/>
                  </a:lnTo>
                  <a:lnTo>
                    <a:pt x="9924" y="5821"/>
                  </a:lnTo>
                  <a:lnTo>
                    <a:pt x="9924" y="5052"/>
                  </a:lnTo>
                  <a:lnTo>
                    <a:pt x="9950" y="4257"/>
                  </a:lnTo>
                  <a:lnTo>
                    <a:pt x="10001" y="3462"/>
                  </a:lnTo>
                  <a:lnTo>
                    <a:pt x="10052" y="2718"/>
                  </a:lnTo>
                  <a:lnTo>
                    <a:pt x="10155" y="1975"/>
                  </a:lnTo>
                  <a:lnTo>
                    <a:pt x="10258" y="1257"/>
                  </a:lnTo>
                  <a:lnTo>
                    <a:pt x="10488"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a:off x="3683288" y="1834458"/>
              <a:ext cx="207914" cy="304855"/>
            </a:xfrm>
            <a:custGeom>
              <a:avLst/>
              <a:gdLst/>
              <a:ahLst/>
              <a:cxnLst/>
              <a:rect l="l" t="t" r="r" b="b"/>
              <a:pathLst>
                <a:path w="11438" h="16771" fill="none" extrusionOk="0">
                  <a:moveTo>
                    <a:pt x="10488" y="0"/>
                  </a:moveTo>
                  <a:lnTo>
                    <a:pt x="10488" y="0"/>
                  </a:lnTo>
                  <a:lnTo>
                    <a:pt x="10258" y="1257"/>
                  </a:lnTo>
                  <a:lnTo>
                    <a:pt x="10155" y="1975"/>
                  </a:lnTo>
                  <a:lnTo>
                    <a:pt x="10052" y="2718"/>
                  </a:lnTo>
                  <a:lnTo>
                    <a:pt x="10001" y="3462"/>
                  </a:lnTo>
                  <a:lnTo>
                    <a:pt x="9950" y="4257"/>
                  </a:lnTo>
                  <a:lnTo>
                    <a:pt x="9924" y="5052"/>
                  </a:lnTo>
                  <a:lnTo>
                    <a:pt x="9924" y="5821"/>
                  </a:lnTo>
                  <a:lnTo>
                    <a:pt x="9950" y="6590"/>
                  </a:lnTo>
                  <a:lnTo>
                    <a:pt x="10027" y="7334"/>
                  </a:lnTo>
                  <a:lnTo>
                    <a:pt x="10129" y="8052"/>
                  </a:lnTo>
                  <a:lnTo>
                    <a:pt x="10283" y="8744"/>
                  </a:lnTo>
                  <a:lnTo>
                    <a:pt x="10386" y="9052"/>
                  </a:lnTo>
                  <a:lnTo>
                    <a:pt x="10488" y="9360"/>
                  </a:lnTo>
                  <a:lnTo>
                    <a:pt x="10616" y="9667"/>
                  </a:lnTo>
                  <a:lnTo>
                    <a:pt x="10745" y="9949"/>
                  </a:lnTo>
                  <a:lnTo>
                    <a:pt x="10899" y="10206"/>
                  </a:lnTo>
                  <a:lnTo>
                    <a:pt x="11052" y="10437"/>
                  </a:lnTo>
                  <a:lnTo>
                    <a:pt x="11232" y="10667"/>
                  </a:lnTo>
                  <a:lnTo>
                    <a:pt x="11437" y="10873"/>
                  </a:lnTo>
                  <a:lnTo>
                    <a:pt x="11437" y="10873"/>
                  </a:lnTo>
                  <a:lnTo>
                    <a:pt x="11181" y="10950"/>
                  </a:lnTo>
                  <a:lnTo>
                    <a:pt x="10411" y="11129"/>
                  </a:lnTo>
                  <a:lnTo>
                    <a:pt x="9899" y="11309"/>
                  </a:lnTo>
                  <a:lnTo>
                    <a:pt x="9283" y="11514"/>
                  </a:lnTo>
                  <a:lnTo>
                    <a:pt x="8591" y="11770"/>
                  </a:lnTo>
                  <a:lnTo>
                    <a:pt x="7847" y="12078"/>
                  </a:lnTo>
                  <a:lnTo>
                    <a:pt x="7027" y="12437"/>
                  </a:lnTo>
                  <a:lnTo>
                    <a:pt x="6180" y="12847"/>
                  </a:lnTo>
                  <a:lnTo>
                    <a:pt x="5309" y="13334"/>
                  </a:lnTo>
                  <a:lnTo>
                    <a:pt x="4385" y="13873"/>
                  </a:lnTo>
                  <a:lnTo>
                    <a:pt x="3462" y="14488"/>
                  </a:lnTo>
                  <a:lnTo>
                    <a:pt x="3001" y="14822"/>
                  </a:lnTo>
                  <a:lnTo>
                    <a:pt x="2565" y="15181"/>
                  </a:lnTo>
                  <a:lnTo>
                    <a:pt x="2103" y="15540"/>
                  </a:lnTo>
                  <a:lnTo>
                    <a:pt x="1642" y="15924"/>
                  </a:lnTo>
                  <a:lnTo>
                    <a:pt x="1206" y="16334"/>
                  </a:lnTo>
                  <a:lnTo>
                    <a:pt x="770" y="16770"/>
                  </a:lnTo>
                  <a:lnTo>
                    <a:pt x="770" y="16770"/>
                  </a:lnTo>
                  <a:lnTo>
                    <a:pt x="565" y="16411"/>
                  </a:lnTo>
                  <a:lnTo>
                    <a:pt x="411" y="16052"/>
                  </a:lnTo>
                  <a:lnTo>
                    <a:pt x="283" y="15693"/>
                  </a:lnTo>
                  <a:lnTo>
                    <a:pt x="180" y="15360"/>
                  </a:lnTo>
                  <a:lnTo>
                    <a:pt x="103" y="15027"/>
                  </a:lnTo>
                  <a:lnTo>
                    <a:pt x="52" y="14719"/>
                  </a:lnTo>
                  <a:lnTo>
                    <a:pt x="1" y="14437"/>
                  </a:lnTo>
                  <a:lnTo>
                    <a:pt x="1" y="14129"/>
                  </a:lnTo>
                  <a:lnTo>
                    <a:pt x="1" y="13873"/>
                  </a:lnTo>
                  <a:lnTo>
                    <a:pt x="26" y="13616"/>
                  </a:lnTo>
                  <a:lnTo>
                    <a:pt x="52" y="13360"/>
                  </a:lnTo>
                  <a:lnTo>
                    <a:pt x="129" y="13129"/>
                  </a:lnTo>
                  <a:lnTo>
                    <a:pt x="257" y="12693"/>
                  </a:lnTo>
                  <a:lnTo>
                    <a:pt x="436" y="12309"/>
                  </a:lnTo>
                  <a:lnTo>
                    <a:pt x="642" y="11975"/>
                  </a:lnTo>
                  <a:lnTo>
                    <a:pt x="872" y="11668"/>
                  </a:lnTo>
                  <a:lnTo>
                    <a:pt x="1103" y="11437"/>
                  </a:lnTo>
                  <a:lnTo>
                    <a:pt x="1308" y="11232"/>
                  </a:lnTo>
                  <a:lnTo>
                    <a:pt x="1642" y="10975"/>
                  </a:lnTo>
                  <a:lnTo>
                    <a:pt x="1770" y="10873"/>
                  </a:lnTo>
                  <a:lnTo>
                    <a:pt x="1770" y="10873"/>
                  </a:lnTo>
                  <a:lnTo>
                    <a:pt x="2385" y="10693"/>
                  </a:lnTo>
                  <a:lnTo>
                    <a:pt x="2642" y="10591"/>
                  </a:lnTo>
                  <a:lnTo>
                    <a:pt x="2898" y="10488"/>
                  </a:lnTo>
                  <a:lnTo>
                    <a:pt x="3155" y="10360"/>
                  </a:lnTo>
                  <a:lnTo>
                    <a:pt x="3360" y="10232"/>
                  </a:lnTo>
                  <a:lnTo>
                    <a:pt x="3565" y="10103"/>
                  </a:lnTo>
                  <a:lnTo>
                    <a:pt x="3744" y="9949"/>
                  </a:lnTo>
                  <a:lnTo>
                    <a:pt x="3924" y="9796"/>
                  </a:lnTo>
                  <a:lnTo>
                    <a:pt x="4078" y="9642"/>
                  </a:lnTo>
                  <a:lnTo>
                    <a:pt x="4206" y="9488"/>
                  </a:lnTo>
                  <a:lnTo>
                    <a:pt x="4334" y="9308"/>
                  </a:lnTo>
                  <a:lnTo>
                    <a:pt x="4539" y="8949"/>
                  </a:lnTo>
                  <a:lnTo>
                    <a:pt x="4693" y="8565"/>
                  </a:lnTo>
                  <a:lnTo>
                    <a:pt x="4796" y="8155"/>
                  </a:lnTo>
                  <a:lnTo>
                    <a:pt x="4847" y="7744"/>
                  </a:lnTo>
                  <a:lnTo>
                    <a:pt x="4873" y="7308"/>
                  </a:lnTo>
                  <a:lnTo>
                    <a:pt x="4847" y="6872"/>
                  </a:lnTo>
                  <a:lnTo>
                    <a:pt x="4796" y="6411"/>
                  </a:lnTo>
                  <a:lnTo>
                    <a:pt x="4744" y="5975"/>
                  </a:lnTo>
                  <a:lnTo>
                    <a:pt x="4642" y="5513"/>
                  </a:lnTo>
                  <a:lnTo>
                    <a:pt x="4539" y="5052"/>
                  </a:lnTo>
                  <a:lnTo>
                    <a:pt x="104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3714517" y="1982205"/>
              <a:ext cx="211641" cy="101176"/>
            </a:xfrm>
            <a:custGeom>
              <a:avLst/>
              <a:gdLst/>
              <a:ahLst/>
              <a:cxnLst/>
              <a:rect l="l" t="t" r="r" b="b"/>
              <a:pathLst>
                <a:path w="11643" h="5566" extrusionOk="0">
                  <a:moveTo>
                    <a:pt x="7334" y="1"/>
                  </a:moveTo>
                  <a:lnTo>
                    <a:pt x="6642" y="27"/>
                  </a:lnTo>
                  <a:lnTo>
                    <a:pt x="5950" y="78"/>
                  </a:lnTo>
                  <a:lnTo>
                    <a:pt x="5257" y="155"/>
                  </a:lnTo>
                  <a:lnTo>
                    <a:pt x="4565" y="257"/>
                  </a:lnTo>
                  <a:lnTo>
                    <a:pt x="3898" y="360"/>
                  </a:lnTo>
                  <a:lnTo>
                    <a:pt x="3257" y="514"/>
                  </a:lnTo>
                  <a:lnTo>
                    <a:pt x="2667" y="668"/>
                  </a:lnTo>
                  <a:lnTo>
                    <a:pt x="2129" y="873"/>
                  </a:lnTo>
                  <a:lnTo>
                    <a:pt x="1513" y="1103"/>
                  </a:lnTo>
                  <a:lnTo>
                    <a:pt x="1052" y="1334"/>
                  </a:lnTo>
                  <a:lnTo>
                    <a:pt x="667" y="1565"/>
                  </a:lnTo>
                  <a:lnTo>
                    <a:pt x="411" y="1770"/>
                  </a:lnTo>
                  <a:lnTo>
                    <a:pt x="206" y="1975"/>
                  </a:lnTo>
                  <a:lnTo>
                    <a:pt x="103" y="2180"/>
                  </a:lnTo>
                  <a:lnTo>
                    <a:pt x="26" y="2411"/>
                  </a:lnTo>
                  <a:lnTo>
                    <a:pt x="1" y="2642"/>
                  </a:lnTo>
                  <a:lnTo>
                    <a:pt x="26" y="2898"/>
                  </a:lnTo>
                  <a:lnTo>
                    <a:pt x="77" y="3181"/>
                  </a:lnTo>
                  <a:lnTo>
                    <a:pt x="154" y="3796"/>
                  </a:lnTo>
                  <a:lnTo>
                    <a:pt x="180" y="4181"/>
                  </a:lnTo>
                  <a:lnTo>
                    <a:pt x="180" y="4591"/>
                  </a:lnTo>
                  <a:lnTo>
                    <a:pt x="129" y="5052"/>
                  </a:lnTo>
                  <a:lnTo>
                    <a:pt x="26" y="5565"/>
                  </a:lnTo>
                  <a:lnTo>
                    <a:pt x="11181" y="2975"/>
                  </a:lnTo>
                  <a:lnTo>
                    <a:pt x="11309" y="2668"/>
                  </a:lnTo>
                  <a:lnTo>
                    <a:pt x="11437" y="2386"/>
                  </a:lnTo>
                  <a:lnTo>
                    <a:pt x="11540" y="2027"/>
                  </a:lnTo>
                  <a:lnTo>
                    <a:pt x="11642" y="1616"/>
                  </a:lnTo>
                  <a:lnTo>
                    <a:pt x="11642" y="1437"/>
                  </a:lnTo>
                  <a:lnTo>
                    <a:pt x="11642" y="1257"/>
                  </a:lnTo>
                  <a:lnTo>
                    <a:pt x="11642" y="1078"/>
                  </a:lnTo>
                  <a:lnTo>
                    <a:pt x="11591" y="924"/>
                  </a:lnTo>
                  <a:lnTo>
                    <a:pt x="11514" y="796"/>
                  </a:lnTo>
                  <a:lnTo>
                    <a:pt x="11386" y="668"/>
                  </a:lnTo>
                  <a:lnTo>
                    <a:pt x="11258" y="591"/>
                  </a:lnTo>
                  <a:lnTo>
                    <a:pt x="11104" y="514"/>
                  </a:lnTo>
                  <a:lnTo>
                    <a:pt x="10745" y="360"/>
                  </a:lnTo>
                  <a:lnTo>
                    <a:pt x="10309" y="257"/>
                  </a:lnTo>
                  <a:lnTo>
                    <a:pt x="9796" y="155"/>
                  </a:lnTo>
                  <a:lnTo>
                    <a:pt x="9257" y="78"/>
                  </a:lnTo>
                  <a:lnTo>
                    <a:pt x="8642" y="27"/>
                  </a:lnTo>
                  <a:lnTo>
                    <a:pt x="8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a:off x="3687487" y="2045608"/>
              <a:ext cx="367313" cy="489902"/>
            </a:xfrm>
            <a:custGeom>
              <a:avLst/>
              <a:gdLst/>
              <a:ahLst/>
              <a:cxnLst/>
              <a:rect l="l" t="t" r="r" b="b"/>
              <a:pathLst>
                <a:path w="20207" h="26951" extrusionOk="0">
                  <a:moveTo>
                    <a:pt x="14975" y="0"/>
                  </a:moveTo>
                  <a:lnTo>
                    <a:pt x="14668" y="26"/>
                  </a:lnTo>
                  <a:lnTo>
                    <a:pt x="14360" y="52"/>
                  </a:lnTo>
                  <a:lnTo>
                    <a:pt x="14052" y="103"/>
                  </a:lnTo>
                  <a:lnTo>
                    <a:pt x="13745" y="205"/>
                  </a:lnTo>
                  <a:lnTo>
                    <a:pt x="13463" y="334"/>
                  </a:lnTo>
                  <a:lnTo>
                    <a:pt x="13155" y="487"/>
                  </a:lnTo>
                  <a:lnTo>
                    <a:pt x="12898" y="667"/>
                  </a:lnTo>
                  <a:lnTo>
                    <a:pt x="12668" y="872"/>
                  </a:lnTo>
                  <a:lnTo>
                    <a:pt x="12437" y="1103"/>
                  </a:lnTo>
                  <a:lnTo>
                    <a:pt x="12257" y="1334"/>
                  </a:lnTo>
                  <a:lnTo>
                    <a:pt x="12078" y="1590"/>
                  </a:lnTo>
                  <a:lnTo>
                    <a:pt x="11950" y="1872"/>
                  </a:lnTo>
                  <a:lnTo>
                    <a:pt x="11821" y="2154"/>
                  </a:lnTo>
                  <a:lnTo>
                    <a:pt x="11745" y="2462"/>
                  </a:lnTo>
                  <a:lnTo>
                    <a:pt x="11668" y="2770"/>
                  </a:lnTo>
                  <a:lnTo>
                    <a:pt x="11642" y="3077"/>
                  </a:lnTo>
                  <a:lnTo>
                    <a:pt x="11642" y="3385"/>
                  </a:lnTo>
                  <a:lnTo>
                    <a:pt x="11668" y="3693"/>
                  </a:lnTo>
                  <a:lnTo>
                    <a:pt x="11745" y="4026"/>
                  </a:lnTo>
                  <a:lnTo>
                    <a:pt x="11847" y="4334"/>
                  </a:lnTo>
                  <a:lnTo>
                    <a:pt x="11898" y="4488"/>
                  </a:lnTo>
                  <a:lnTo>
                    <a:pt x="12027" y="4872"/>
                  </a:lnTo>
                  <a:lnTo>
                    <a:pt x="12180" y="5308"/>
                  </a:lnTo>
                  <a:lnTo>
                    <a:pt x="12488" y="6206"/>
                  </a:lnTo>
                  <a:lnTo>
                    <a:pt x="12745" y="7154"/>
                  </a:lnTo>
                  <a:lnTo>
                    <a:pt x="13001" y="8078"/>
                  </a:lnTo>
                  <a:lnTo>
                    <a:pt x="13206" y="9026"/>
                  </a:lnTo>
                  <a:lnTo>
                    <a:pt x="13411" y="10001"/>
                  </a:lnTo>
                  <a:lnTo>
                    <a:pt x="13565" y="10950"/>
                  </a:lnTo>
                  <a:lnTo>
                    <a:pt x="13719" y="11898"/>
                  </a:lnTo>
                  <a:lnTo>
                    <a:pt x="13822" y="12873"/>
                  </a:lnTo>
                  <a:lnTo>
                    <a:pt x="13899" y="13822"/>
                  </a:lnTo>
                  <a:lnTo>
                    <a:pt x="13950" y="14770"/>
                  </a:lnTo>
                  <a:lnTo>
                    <a:pt x="13950" y="15719"/>
                  </a:lnTo>
                  <a:lnTo>
                    <a:pt x="13924" y="16668"/>
                  </a:lnTo>
                  <a:lnTo>
                    <a:pt x="13873" y="17617"/>
                  </a:lnTo>
                  <a:lnTo>
                    <a:pt x="13770" y="18540"/>
                  </a:lnTo>
                  <a:lnTo>
                    <a:pt x="13616" y="19463"/>
                  </a:lnTo>
                  <a:lnTo>
                    <a:pt x="13540" y="19924"/>
                  </a:lnTo>
                  <a:lnTo>
                    <a:pt x="13437" y="20386"/>
                  </a:lnTo>
                  <a:lnTo>
                    <a:pt x="13386" y="20591"/>
                  </a:lnTo>
                  <a:lnTo>
                    <a:pt x="13377" y="20635"/>
                  </a:lnTo>
                  <a:lnTo>
                    <a:pt x="13309" y="20694"/>
                  </a:lnTo>
                  <a:lnTo>
                    <a:pt x="13052" y="20873"/>
                  </a:lnTo>
                  <a:lnTo>
                    <a:pt x="12719" y="21027"/>
                  </a:lnTo>
                  <a:lnTo>
                    <a:pt x="12360" y="21181"/>
                  </a:lnTo>
                  <a:lnTo>
                    <a:pt x="11950" y="21335"/>
                  </a:lnTo>
                  <a:lnTo>
                    <a:pt x="11514" y="21489"/>
                  </a:lnTo>
                  <a:lnTo>
                    <a:pt x="10616" y="21745"/>
                  </a:lnTo>
                  <a:lnTo>
                    <a:pt x="9668" y="21976"/>
                  </a:lnTo>
                  <a:lnTo>
                    <a:pt x="8693" y="22181"/>
                  </a:lnTo>
                  <a:lnTo>
                    <a:pt x="7693" y="22360"/>
                  </a:lnTo>
                  <a:lnTo>
                    <a:pt x="6667" y="22514"/>
                  </a:lnTo>
                  <a:lnTo>
                    <a:pt x="5642" y="22668"/>
                  </a:lnTo>
                  <a:lnTo>
                    <a:pt x="3565" y="22950"/>
                  </a:lnTo>
                  <a:lnTo>
                    <a:pt x="1488" y="23181"/>
                  </a:lnTo>
                  <a:lnTo>
                    <a:pt x="1436" y="23207"/>
                  </a:lnTo>
                  <a:lnTo>
                    <a:pt x="1180" y="23258"/>
                  </a:lnTo>
                  <a:lnTo>
                    <a:pt x="923" y="23335"/>
                  </a:lnTo>
                  <a:lnTo>
                    <a:pt x="693" y="23463"/>
                  </a:lnTo>
                  <a:lnTo>
                    <a:pt x="513" y="23617"/>
                  </a:lnTo>
                  <a:lnTo>
                    <a:pt x="334" y="23822"/>
                  </a:lnTo>
                  <a:lnTo>
                    <a:pt x="180" y="24027"/>
                  </a:lnTo>
                  <a:lnTo>
                    <a:pt x="77" y="24284"/>
                  </a:lnTo>
                  <a:lnTo>
                    <a:pt x="26" y="24540"/>
                  </a:lnTo>
                  <a:lnTo>
                    <a:pt x="0" y="24694"/>
                  </a:lnTo>
                  <a:lnTo>
                    <a:pt x="0" y="24873"/>
                  </a:lnTo>
                  <a:lnTo>
                    <a:pt x="0" y="25027"/>
                  </a:lnTo>
                  <a:lnTo>
                    <a:pt x="52" y="25181"/>
                  </a:lnTo>
                  <a:lnTo>
                    <a:pt x="154" y="25463"/>
                  </a:lnTo>
                  <a:lnTo>
                    <a:pt x="308" y="25745"/>
                  </a:lnTo>
                  <a:lnTo>
                    <a:pt x="513" y="25976"/>
                  </a:lnTo>
                  <a:lnTo>
                    <a:pt x="744" y="26156"/>
                  </a:lnTo>
                  <a:lnTo>
                    <a:pt x="898" y="26232"/>
                  </a:lnTo>
                  <a:lnTo>
                    <a:pt x="1026" y="26284"/>
                  </a:lnTo>
                  <a:lnTo>
                    <a:pt x="1180" y="26335"/>
                  </a:lnTo>
                  <a:lnTo>
                    <a:pt x="1334" y="26386"/>
                  </a:lnTo>
                  <a:lnTo>
                    <a:pt x="2462" y="26540"/>
                  </a:lnTo>
                  <a:lnTo>
                    <a:pt x="3565" y="26694"/>
                  </a:lnTo>
                  <a:lnTo>
                    <a:pt x="4693" y="26797"/>
                  </a:lnTo>
                  <a:lnTo>
                    <a:pt x="5796" y="26874"/>
                  </a:lnTo>
                  <a:lnTo>
                    <a:pt x="6924" y="26925"/>
                  </a:lnTo>
                  <a:lnTo>
                    <a:pt x="8052" y="26950"/>
                  </a:lnTo>
                  <a:lnTo>
                    <a:pt x="9180" y="26950"/>
                  </a:lnTo>
                  <a:lnTo>
                    <a:pt x="10334" y="26899"/>
                  </a:lnTo>
                  <a:lnTo>
                    <a:pt x="11514" y="26771"/>
                  </a:lnTo>
                  <a:lnTo>
                    <a:pt x="12104" y="26720"/>
                  </a:lnTo>
                  <a:lnTo>
                    <a:pt x="12719" y="26617"/>
                  </a:lnTo>
                  <a:lnTo>
                    <a:pt x="13334" y="26489"/>
                  </a:lnTo>
                  <a:lnTo>
                    <a:pt x="13950" y="26335"/>
                  </a:lnTo>
                  <a:lnTo>
                    <a:pt x="14616" y="26156"/>
                  </a:lnTo>
                  <a:lnTo>
                    <a:pt x="15283" y="25925"/>
                  </a:lnTo>
                  <a:lnTo>
                    <a:pt x="15617" y="25797"/>
                  </a:lnTo>
                  <a:lnTo>
                    <a:pt x="15976" y="25617"/>
                  </a:lnTo>
                  <a:lnTo>
                    <a:pt x="16335" y="25438"/>
                  </a:lnTo>
                  <a:lnTo>
                    <a:pt x="16719" y="25207"/>
                  </a:lnTo>
                  <a:lnTo>
                    <a:pt x="17078" y="24950"/>
                  </a:lnTo>
                  <a:lnTo>
                    <a:pt x="17488" y="24617"/>
                  </a:lnTo>
                  <a:lnTo>
                    <a:pt x="17873" y="24232"/>
                  </a:lnTo>
                  <a:lnTo>
                    <a:pt x="18053" y="24027"/>
                  </a:lnTo>
                  <a:lnTo>
                    <a:pt x="18258" y="23771"/>
                  </a:lnTo>
                  <a:lnTo>
                    <a:pt x="18437" y="23514"/>
                  </a:lnTo>
                  <a:lnTo>
                    <a:pt x="18591" y="23232"/>
                  </a:lnTo>
                  <a:lnTo>
                    <a:pt x="18745" y="22925"/>
                  </a:lnTo>
                  <a:lnTo>
                    <a:pt x="18873" y="22591"/>
                  </a:lnTo>
                  <a:lnTo>
                    <a:pt x="18950" y="22360"/>
                  </a:lnTo>
                  <a:lnTo>
                    <a:pt x="19001" y="22207"/>
                  </a:lnTo>
                  <a:lnTo>
                    <a:pt x="19078" y="21925"/>
                  </a:lnTo>
                  <a:lnTo>
                    <a:pt x="19258" y="21335"/>
                  </a:lnTo>
                  <a:lnTo>
                    <a:pt x="19412" y="20745"/>
                  </a:lnTo>
                  <a:lnTo>
                    <a:pt x="19565" y="20155"/>
                  </a:lnTo>
                  <a:lnTo>
                    <a:pt x="19694" y="19565"/>
                  </a:lnTo>
                  <a:lnTo>
                    <a:pt x="19899" y="18360"/>
                  </a:lnTo>
                  <a:lnTo>
                    <a:pt x="20053" y="17155"/>
                  </a:lnTo>
                  <a:lnTo>
                    <a:pt x="20155" y="15975"/>
                  </a:lnTo>
                  <a:lnTo>
                    <a:pt x="20207" y="14770"/>
                  </a:lnTo>
                  <a:lnTo>
                    <a:pt x="20207" y="13565"/>
                  </a:lnTo>
                  <a:lnTo>
                    <a:pt x="20181" y="12386"/>
                  </a:lnTo>
                  <a:lnTo>
                    <a:pt x="20078" y="11206"/>
                  </a:lnTo>
                  <a:lnTo>
                    <a:pt x="19950" y="10026"/>
                  </a:lnTo>
                  <a:lnTo>
                    <a:pt x="19771" y="8847"/>
                  </a:lnTo>
                  <a:lnTo>
                    <a:pt x="19565" y="7693"/>
                  </a:lnTo>
                  <a:lnTo>
                    <a:pt x="19309" y="6565"/>
                  </a:lnTo>
                  <a:lnTo>
                    <a:pt x="19001" y="5411"/>
                  </a:lnTo>
                  <a:lnTo>
                    <a:pt x="18668" y="4283"/>
                  </a:lnTo>
                  <a:lnTo>
                    <a:pt x="18489" y="3718"/>
                  </a:lnTo>
                  <a:lnTo>
                    <a:pt x="18283" y="3154"/>
                  </a:lnTo>
                  <a:lnTo>
                    <a:pt x="18078" y="2590"/>
                  </a:lnTo>
                  <a:lnTo>
                    <a:pt x="17822" y="1949"/>
                  </a:lnTo>
                  <a:lnTo>
                    <a:pt x="17668" y="1667"/>
                  </a:lnTo>
                  <a:lnTo>
                    <a:pt x="17514" y="1411"/>
                  </a:lnTo>
                  <a:lnTo>
                    <a:pt x="17335" y="1154"/>
                  </a:lnTo>
                  <a:lnTo>
                    <a:pt x="17129" y="949"/>
                  </a:lnTo>
                  <a:lnTo>
                    <a:pt x="16899" y="744"/>
                  </a:lnTo>
                  <a:lnTo>
                    <a:pt x="16668" y="564"/>
                  </a:lnTo>
                  <a:lnTo>
                    <a:pt x="16411" y="411"/>
                  </a:lnTo>
                  <a:lnTo>
                    <a:pt x="16129" y="282"/>
                  </a:lnTo>
                  <a:lnTo>
                    <a:pt x="15847" y="180"/>
                  </a:lnTo>
                  <a:lnTo>
                    <a:pt x="15565" y="77"/>
                  </a:lnTo>
                  <a:lnTo>
                    <a:pt x="15283" y="26"/>
                  </a:lnTo>
                  <a:lnTo>
                    <a:pt x="14975"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a:off x="3639935" y="2438533"/>
              <a:ext cx="107702" cy="87179"/>
            </a:xfrm>
            <a:custGeom>
              <a:avLst/>
              <a:gdLst/>
              <a:ahLst/>
              <a:cxnLst/>
              <a:rect l="l" t="t" r="r" b="b"/>
              <a:pathLst>
                <a:path w="5925" h="4796" extrusionOk="0">
                  <a:moveTo>
                    <a:pt x="1770" y="1"/>
                  </a:moveTo>
                  <a:lnTo>
                    <a:pt x="1" y="4283"/>
                  </a:lnTo>
                  <a:lnTo>
                    <a:pt x="4873" y="4796"/>
                  </a:lnTo>
                  <a:lnTo>
                    <a:pt x="5924" y="2309"/>
                  </a:lnTo>
                  <a:lnTo>
                    <a:pt x="5283" y="1873"/>
                  </a:lnTo>
                  <a:lnTo>
                    <a:pt x="4591" y="1462"/>
                  </a:lnTo>
                  <a:lnTo>
                    <a:pt x="3898" y="1052"/>
                  </a:lnTo>
                  <a:lnTo>
                    <a:pt x="3257" y="719"/>
                  </a:lnTo>
                  <a:lnTo>
                    <a:pt x="2180" y="180"/>
                  </a:lnTo>
                  <a:lnTo>
                    <a:pt x="1770" y="1"/>
                  </a:lnTo>
                  <a:close/>
                </a:path>
              </a:pathLst>
            </a:custGeom>
            <a:solidFill>
              <a:srgbClr val="FA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3603580" y="2433407"/>
              <a:ext cx="68547" cy="82998"/>
            </a:xfrm>
            <a:custGeom>
              <a:avLst/>
              <a:gdLst/>
              <a:ahLst/>
              <a:cxnLst/>
              <a:rect l="l" t="t" r="r" b="b"/>
              <a:pathLst>
                <a:path w="3771" h="4566" extrusionOk="0">
                  <a:moveTo>
                    <a:pt x="1949" y="1"/>
                  </a:moveTo>
                  <a:lnTo>
                    <a:pt x="1796" y="26"/>
                  </a:lnTo>
                  <a:lnTo>
                    <a:pt x="1667" y="78"/>
                  </a:lnTo>
                  <a:lnTo>
                    <a:pt x="1514" y="155"/>
                  </a:lnTo>
                  <a:lnTo>
                    <a:pt x="1411" y="257"/>
                  </a:lnTo>
                  <a:lnTo>
                    <a:pt x="1283" y="360"/>
                  </a:lnTo>
                  <a:lnTo>
                    <a:pt x="1206" y="488"/>
                  </a:lnTo>
                  <a:lnTo>
                    <a:pt x="129" y="2257"/>
                  </a:lnTo>
                  <a:lnTo>
                    <a:pt x="52" y="2462"/>
                  </a:lnTo>
                  <a:lnTo>
                    <a:pt x="1" y="2668"/>
                  </a:lnTo>
                  <a:lnTo>
                    <a:pt x="1" y="2873"/>
                  </a:lnTo>
                  <a:lnTo>
                    <a:pt x="26" y="3078"/>
                  </a:lnTo>
                  <a:lnTo>
                    <a:pt x="103" y="3257"/>
                  </a:lnTo>
                  <a:lnTo>
                    <a:pt x="206" y="3437"/>
                  </a:lnTo>
                  <a:lnTo>
                    <a:pt x="334" y="3591"/>
                  </a:lnTo>
                  <a:lnTo>
                    <a:pt x="514" y="3719"/>
                  </a:lnTo>
                  <a:lnTo>
                    <a:pt x="2001" y="4565"/>
                  </a:lnTo>
                  <a:lnTo>
                    <a:pt x="3770" y="283"/>
                  </a:lnTo>
                  <a:lnTo>
                    <a:pt x="2283" y="1"/>
                  </a:lnTo>
                  <a:close/>
                </a:path>
              </a:pathLst>
            </a:custGeom>
            <a:solidFill>
              <a:srgbClr val="FA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3895365" y="2028830"/>
              <a:ext cx="184611" cy="290858"/>
            </a:xfrm>
            <a:custGeom>
              <a:avLst/>
              <a:gdLst/>
              <a:ahLst/>
              <a:cxnLst/>
              <a:rect l="l" t="t" r="r" b="b"/>
              <a:pathLst>
                <a:path w="10156" h="16001" extrusionOk="0">
                  <a:moveTo>
                    <a:pt x="2591" y="0"/>
                  </a:moveTo>
                  <a:lnTo>
                    <a:pt x="2334" y="26"/>
                  </a:lnTo>
                  <a:lnTo>
                    <a:pt x="2078" y="77"/>
                  </a:lnTo>
                  <a:lnTo>
                    <a:pt x="1873" y="154"/>
                  </a:lnTo>
                  <a:lnTo>
                    <a:pt x="1642" y="257"/>
                  </a:lnTo>
                  <a:lnTo>
                    <a:pt x="1462" y="385"/>
                  </a:lnTo>
                  <a:lnTo>
                    <a:pt x="1283" y="539"/>
                  </a:lnTo>
                  <a:lnTo>
                    <a:pt x="1103" y="718"/>
                  </a:lnTo>
                  <a:lnTo>
                    <a:pt x="950" y="923"/>
                  </a:lnTo>
                  <a:lnTo>
                    <a:pt x="821" y="1128"/>
                  </a:lnTo>
                  <a:lnTo>
                    <a:pt x="693" y="1385"/>
                  </a:lnTo>
                  <a:lnTo>
                    <a:pt x="565" y="1641"/>
                  </a:lnTo>
                  <a:lnTo>
                    <a:pt x="462" y="1898"/>
                  </a:lnTo>
                  <a:lnTo>
                    <a:pt x="360" y="2205"/>
                  </a:lnTo>
                  <a:lnTo>
                    <a:pt x="232" y="2821"/>
                  </a:lnTo>
                  <a:lnTo>
                    <a:pt x="103" y="3513"/>
                  </a:lnTo>
                  <a:lnTo>
                    <a:pt x="52" y="4231"/>
                  </a:lnTo>
                  <a:lnTo>
                    <a:pt x="1" y="5000"/>
                  </a:lnTo>
                  <a:lnTo>
                    <a:pt x="1" y="5795"/>
                  </a:lnTo>
                  <a:lnTo>
                    <a:pt x="26" y="6616"/>
                  </a:lnTo>
                  <a:lnTo>
                    <a:pt x="78" y="7462"/>
                  </a:lnTo>
                  <a:lnTo>
                    <a:pt x="129" y="8283"/>
                  </a:lnTo>
                  <a:lnTo>
                    <a:pt x="232" y="9129"/>
                  </a:lnTo>
                  <a:lnTo>
                    <a:pt x="334" y="9949"/>
                  </a:lnTo>
                  <a:lnTo>
                    <a:pt x="565" y="11539"/>
                  </a:lnTo>
                  <a:lnTo>
                    <a:pt x="821" y="12975"/>
                  </a:lnTo>
                  <a:lnTo>
                    <a:pt x="1052" y="14206"/>
                  </a:lnTo>
                  <a:lnTo>
                    <a:pt x="1257" y="15155"/>
                  </a:lnTo>
                  <a:lnTo>
                    <a:pt x="1462" y="16001"/>
                  </a:lnTo>
                  <a:lnTo>
                    <a:pt x="1770" y="15898"/>
                  </a:lnTo>
                  <a:lnTo>
                    <a:pt x="2668" y="15616"/>
                  </a:lnTo>
                  <a:lnTo>
                    <a:pt x="3924" y="15155"/>
                  </a:lnTo>
                  <a:lnTo>
                    <a:pt x="4642" y="14898"/>
                  </a:lnTo>
                  <a:lnTo>
                    <a:pt x="5411" y="14591"/>
                  </a:lnTo>
                  <a:lnTo>
                    <a:pt x="6181" y="14257"/>
                  </a:lnTo>
                  <a:lnTo>
                    <a:pt x="6924" y="13898"/>
                  </a:lnTo>
                  <a:lnTo>
                    <a:pt x="7668" y="13539"/>
                  </a:lnTo>
                  <a:lnTo>
                    <a:pt x="8335" y="13155"/>
                  </a:lnTo>
                  <a:lnTo>
                    <a:pt x="8950" y="12770"/>
                  </a:lnTo>
                  <a:lnTo>
                    <a:pt x="9232" y="12565"/>
                  </a:lnTo>
                  <a:lnTo>
                    <a:pt x="9489" y="12360"/>
                  </a:lnTo>
                  <a:lnTo>
                    <a:pt x="9694" y="12155"/>
                  </a:lnTo>
                  <a:lnTo>
                    <a:pt x="9873" y="11949"/>
                  </a:lnTo>
                  <a:lnTo>
                    <a:pt x="10053" y="11744"/>
                  </a:lnTo>
                  <a:lnTo>
                    <a:pt x="10155" y="11539"/>
                  </a:lnTo>
                  <a:lnTo>
                    <a:pt x="9924" y="10462"/>
                  </a:lnTo>
                  <a:lnTo>
                    <a:pt x="9694" y="9437"/>
                  </a:lnTo>
                  <a:lnTo>
                    <a:pt x="9463" y="8462"/>
                  </a:lnTo>
                  <a:lnTo>
                    <a:pt x="9181" y="7565"/>
                  </a:lnTo>
                  <a:lnTo>
                    <a:pt x="8899" y="6718"/>
                  </a:lnTo>
                  <a:lnTo>
                    <a:pt x="8617" y="5924"/>
                  </a:lnTo>
                  <a:lnTo>
                    <a:pt x="8309" y="5180"/>
                  </a:lnTo>
                  <a:lnTo>
                    <a:pt x="8001" y="4488"/>
                  </a:lnTo>
                  <a:lnTo>
                    <a:pt x="7668" y="3846"/>
                  </a:lnTo>
                  <a:lnTo>
                    <a:pt x="7309" y="3257"/>
                  </a:lnTo>
                  <a:lnTo>
                    <a:pt x="6950" y="2718"/>
                  </a:lnTo>
                  <a:lnTo>
                    <a:pt x="6565" y="2231"/>
                  </a:lnTo>
                  <a:lnTo>
                    <a:pt x="6155" y="1769"/>
                  </a:lnTo>
                  <a:lnTo>
                    <a:pt x="5745" y="1385"/>
                  </a:lnTo>
                  <a:lnTo>
                    <a:pt x="5334" y="1000"/>
                  </a:lnTo>
                  <a:lnTo>
                    <a:pt x="4873" y="667"/>
                  </a:lnTo>
                  <a:lnTo>
                    <a:pt x="4514" y="487"/>
                  </a:lnTo>
                  <a:lnTo>
                    <a:pt x="4129" y="308"/>
                  </a:lnTo>
                  <a:lnTo>
                    <a:pt x="3796" y="180"/>
                  </a:lnTo>
                  <a:lnTo>
                    <a:pt x="3463" y="103"/>
                  </a:lnTo>
                  <a:lnTo>
                    <a:pt x="3155" y="26"/>
                  </a:lnTo>
                  <a:lnTo>
                    <a:pt x="28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8"/>
            <p:cNvSpPr/>
            <p:nvPr/>
          </p:nvSpPr>
          <p:spPr>
            <a:xfrm>
              <a:off x="3219035" y="2104794"/>
              <a:ext cx="487102" cy="477323"/>
            </a:xfrm>
            <a:custGeom>
              <a:avLst/>
              <a:gdLst/>
              <a:ahLst/>
              <a:cxnLst/>
              <a:rect l="l" t="t" r="r" b="b"/>
              <a:pathLst>
                <a:path w="26797" h="26259" extrusionOk="0">
                  <a:moveTo>
                    <a:pt x="15489" y="1"/>
                  </a:moveTo>
                  <a:lnTo>
                    <a:pt x="15309" y="26"/>
                  </a:lnTo>
                  <a:lnTo>
                    <a:pt x="15155" y="26"/>
                  </a:lnTo>
                  <a:lnTo>
                    <a:pt x="1001" y="2898"/>
                  </a:lnTo>
                  <a:lnTo>
                    <a:pt x="847" y="2924"/>
                  </a:lnTo>
                  <a:lnTo>
                    <a:pt x="719" y="2975"/>
                  </a:lnTo>
                  <a:lnTo>
                    <a:pt x="590" y="3052"/>
                  </a:lnTo>
                  <a:lnTo>
                    <a:pt x="462" y="3129"/>
                  </a:lnTo>
                  <a:lnTo>
                    <a:pt x="360" y="3206"/>
                  </a:lnTo>
                  <a:lnTo>
                    <a:pt x="257" y="3309"/>
                  </a:lnTo>
                  <a:lnTo>
                    <a:pt x="180" y="3411"/>
                  </a:lnTo>
                  <a:lnTo>
                    <a:pt x="129" y="3539"/>
                  </a:lnTo>
                  <a:lnTo>
                    <a:pt x="78" y="3668"/>
                  </a:lnTo>
                  <a:lnTo>
                    <a:pt x="26" y="3796"/>
                  </a:lnTo>
                  <a:lnTo>
                    <a:pt x="1" y="3924"/>
                  </a:lnTo>
                  <a:lnTo>
                    <a:pt x="1" y="4052"/>
                  </a:lnTo>
                  <a:lnTo>
                    <a:pt x="26" y="4206"/>
                  </a:lnTo>
                  <a:lnTo>
                    <a:pt x="52" y="4360"/>
                  </a:lnTo>
                  <a:lnTo>
                    <a:pt x="78" y="4488"/>
                  </a:lnTo>
                  <a:lnTo>
                    <a:pt x="155" y="4642"/>
                  </a:lnTo>
                  <a:lnTo>
                    <a:pt x="9488" y="25079"/>
                  </a:lnTo>
                  <a:lnTo>
                    <a:pt x="9642" y="25361"/>
                  </a:lnTo>
                  <a:lnTo>
                    <a:pt x="9847" y="25618"/>
                  </a:lnTo>
                  <a:lnTo>
                    <a:pt x="10104" y="25848"/>
                  </a:lnTo>
                  <a:lnTo>
                    <a:pt x="10386" y="26028"/>
                  </a:lnTo>
                  <a:lnTo>
                    <a:pt x="10694" y="26156"/>
                  </a:lnTo>
                  <a:lnTo>
                    <a:pt x="11001" y="26233"/>
                  </a:lnTo>
                  <a:lnTo>
                    <a:pt x="11335" y="26259"/>
                  </a:lnTo>
                  <a:lnTo>
                    <a:pt x="11488" y="26259"/>
                  </a:lnTo>
                  <a:lnTo>
                    <a:pt x="11642" y="26233"/>
                  </a:lnTo>
                  <a:lnTo>
                    <a:pt x="25823" y="23361"/>
                  </a:lnTo>
                  <a:lnTo>
                    <a:pt x="25976" y="23335"/>
                  </a:lnTo>
                  <a:lnTo>
                    <a:pt x="26105" y="23284"/>
                  </a:lnTo>
                  <a:lnTo>
                    <a:pt x="26233" y="23207"/>
                  </a:lnTo>
                  <a:lnTo>
                    <a:pt x="26361" y="23130"/>
                  </a:lnTo>
                  <a:lnTo>
                    <a:pt x="26464" y="23053"/>
                  </a:lnTo>
                  <a:lnTo>
                    <a:pt x="26541" y="22951"/>
                  </a:lnTo>
                  <a:lnTo>
                    <a:pt x="26618" y="22848"/>
                  </a:lnTo>
                  <a:lnTo>
                    <a:pt x="26694" y="22720"/>
                  </a:lnTo>
                  <a:lnTo>
                    <a:pt x="26746" y="22592"/>
                  </a:lnTo>
                  <a:lnTo>
                    <a:pt x="26771" y="22464"/>
                  </a:lnTo>
                  <a:lnTo>
                    <a:pt x="26797" y="22335"/>
                  </a:lnTo>
                  <a:lnTo>
                    <a:pt x="26797" y="22207"/>
                  </a:lnTo>
                  <a:lnTo>
                    <a:pt x="26797" y="22053"/>
                  </a:lnTo>
                  <a:lnTo>
                    <a:pt x="26771" y="21899"/>
                  </a:lnTo>
                  <a:lnTo>
                    <a:pt x="26720" y="21771"/>
                  </a:lnTo>
                  <a:lnTo>
                    <a:pt x="26669" y="21617"/>
                  </a:lnTo>
                  <a:lnTo>
                    <a:pt x="17335" y="1180"/>
                  </a:lnTo>
                  <a:lnTo>
                    <a:pt x="17181" y="898"/>
                  </a:lnTo>
                  <a:lnTo>
                    <a:pt x="16950" y="642"/>
                  </a:lnTo>
                  <a:lnTo>
                    <a:pt x="16720" y="411"/>
                  </a:lnTo>
                  <a:lnTo>
                    <a:pt x="16437" y="257"/>
                  </a:lnTo>
                  <a:lnTo>
                    <a:pt x="16130" y="103"/>
                  </a:lnTo>
                  <a:lnTo>
                    <a:pt x="15796" y="26"/>
                  </a:lnTo>
                  <a:lnTo>
                    <a:pt x="15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8"/>
            <p:cNvSpPr/>
            <p:nvPr/>
          </p:nvSpPr>
          <p:spPr>
            <a:xfrm>
              <a:off x="3241884" y="2114119"/>
              <a:ext cx="449348" cy="443295"/>
            </a:xfrm>
            <a:custGeom>
              <a:avLst/>
              <a:gdLst/>
              <a:ahLst/>
              <a:cxnLst/>
              <a:rect l="l" t="t" r="r" b="b"/>
              <a:pathLst>
                <a:path w="24720" h="24387" extrusionOk="0">
                  <a:moveTo>
                    <a:pt x="14642" y="1"/>
                  </a:moveTo>
                  <a:lnTo>
                    <a:pt x="14539" y="26"/>
                  </a:lnTo>
                  <a:lnTo>
                    <a:pt x="359" y="2873"/>
                  </a:lnTo>
                  <a:lnTo>
                    <a:pt x="257" y="2924"/>
                  </a:lnTo>
                  <a:lnTo>
                    <a:pt x="154" y="2975"/>
                  </a:lnTo>
                  <a:lnTo>
                    <a:pt x="103" y="3026"/>
                  </a:lnTo>
                  <a:lnTo>
                    <a:pt x="51" y="3103"/>
                  </a:lnTo>
                  <a:lnTo>
                    <a:pt x="0" y="3206"/>
                  </a:lnTo>
                  <a:lnTo>
                    <a:pt x="0" y="3309"/>
                  </a:lnTo>
                  <a:lnTo>
                    <a:pt x="0" y="3411"/>
                  </a:lnTo>
                  <a:lnTo>
                    <a:pt x="51" y="3514"/>
                  </a:lnTo>
                  <a:lnTo>
                    <a:pt x="9385" y="23951"/>
                  </a:lnTo>
                  <a:lnTo>
                    <a:pt x="9437" y="24079"/>
                  </a:lnTo>
                  <a:lnTo>
                    <a:pt x="9513" y="24156"/>
                  </a:lnTo>
                  <a:lnTo>
                    <a:pt x="9616" y="24233"/>
                  </a:lnTo>
                  <a:lnTo>
                    <a:pt x="9719" y="24310"/>
                  </a:lnTo>
                  <a:lnTo>
                    <a:pt x="9821" y="24361"/>
                  </a:lnTo>
                  <a:lnTo>
                    <a:pt x="9949" y="24387"/>
                  </a:lnTo>
                  <a:lnTo>
                    <a:pt x="10180" y="24387"/>
                  </a:lnTo>
                  <a:lnTo>
                    <a:pt x="24360" y="21515"/>
                  </a:lnTo>
                  <a:lnTo>
                    <a:pt x="24463" y="21489"/>
                  </a:lnTo>
                  <a:lnTo>
                    <a:pt x="24540" y="21438"/>
                  </a:lnTo>
                  <a:lnTo>
                    <a:pt x="24617" y="21361"/>
                  </a:lnTo>
                  <a:lnTo>
                    <a:pt x="24668" y="21284"/>
                  </a:lnTo>
                  <a:lnTo>
                    <a:pt x="24694" y="21207"/>
                  </a:lnTo>
                  <a:lnTo>
                    <a:pt x="24719" y="21104"/>
                  </a:lnTo>
                  <a:lnTo>
                    <a:pt x="24694" y="21002"/>
                  </a:lnTo>
                  <a:lnTo>
                    <a:pt x="24668" y="20874"/>
                  </a:lnTo>
                  <a:lnTo>
                    <a:pt x="15334" y="437"/>
                  </a:lnTo>
                  <a:lnTo>
                    <a:pt x="15257" y="334"/>
                  </a:lnTo>
                  <a:lnTo>
                    <a:pt x="15180" y="231"/>
                  </a:lnTo>
                  <a:lnTo>
                    <a:pt x="15104" y="155"/>
                  </a:lnTo>
                  <a:lnTo>
                    <a:pt x="15001" y="103"/>
                  </a:lnTo>
                  <a:lnTo>
                    <a:pt x="14873" y="52"/>
                  </a:lnTo>
                  <a:lnTo>
                    <a:pt x="14770" y="26"/>
                  </a:lnTo>
                  <a:lnTo>
                    <a:pt x="146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8"/>
            <p:cNvSpPr/>
            <p:nvPr/>
          </p:nvSpPr>
          <p:spPr>
            <a:xfrm>
              <a:off x="3353748" y="2156545"/>
              <a:ext cx="84380" cy="110483"/>
            </a:xfrm>
            <a:custGeom>
              <a:avLst/>
              <a:gdLst/>
              <a:ahLst/>
              <a:cxnLst/>
              <a:rect l="l" t="t" r="r" b="b"/>
              <a:pathLst>
                <a:path w="4642" h="6078" extrusionOk="0">
                  <a:moveTo>
                    <a:pt x="3949" y="0"/>
                  </a:moveTo>
                  <a:lnTo>
                    <a:pt x="3847" y="26"/>
                  </a:lnTo>
                  <a:lnTo>
                    <a:pt x="3744" y="77"/>
                  </a:lnTo>
                  <a:lnTo>
                    <a:pt x="3667" y="154"/>
                  </a:lnTo>
                  <a:lnTo>
                    <a:pt x="3590" y="231"/>
                  </a:lnTo>
                  <a:lnTo>
                    <a:pt x="103" y="5154"/>
                  </a:lnTo>
                  <a:lnTo>
                    <a:pt x="52" y="5257"/>
                  </a:lnTo>
                  <a:lnTo>
                    <a:pt x="0" y="5359"/>
                  </a:lnTo>
                  <a:lnTo>
                    <a:pt x="0" y="5462"/>
                  </a:lnTo>
                  <a:lnTo>
                    <a:pt x="0" y="5590"/>
                  </a:lnTo>
                  <a:lnTo>
                    <a:pt x="26" y="5693"/>
                  </a:lnTo>
                  <a:lnTo>
                    <a:pt x="77" y="5795"/>
                  </a:lnTo>
                  <a:lnTo>
                    <a:pt x="154" y="5898"/>
                  </a:lnTo>
                  <a:lnTo>
                    <a:pt x="231" y="5975"/>
                  </a:lnTo>
                  <a:lnTo>
                    <a:pt x="411" y="6052"/>
                  </a:lnTo>
                  <a:lnTo>
                    <a:pt x="564" y="6077"/>
                  </a:lnTo>
                  <a:lnTo>
                    <a:pt x="718" y="6052"/>
                  </a:lnTo>
                  <a:lnTo>
                    <a:pt x="847" y="6000"/>
                  </a:lnTo>
                  <a:lnTo>
                    <a:pt x="949" y="5924"/>
                  </a:lnTo>
                  <a:lnTo>
                    <a:pt x="1052" y="5821"/>
                  </a:lnTo>
                  <a:lnTo>
                    <a:pt x="4539" y="923"/>
                  </a:lnTo>
                  <a:lnTo>
                    <a:pt x="4590" y="821"/>
                  </a:lnTo>
                  <a:lnTo>
                    <a:pt x="4616" y="692"/>
                  </a:lnTo>
                  <a:lnTo>
                    <a:pt x="4642" y="590"/>
                  </a:lnTo>
                  <a:lnTo>
                    <a:pt x="4642" y="487"/>
                  </a:lnTo>
                  <a:lnTo>
                    <a:pt x="4616" y="359"/>
                  </a:lnTo>
                  <a:lnTo>
                    <a:pt x="4565" y="257"/>
                  </a:lnTo>
                  <a:lnTo>
                    <a:pt x="4488" y="180"/>
                  </a:lnTo>
                  <a:lnTo>
                    <a:pt x="4385" y="103"/>
                  </a:lnTo>
                  <a:lnTo>
                    <a:pt x="4283" y="51"/>
                  </a:lnTo>
                  <a:lnTo>
                    <a:pt x="4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8"/>
            <p:cNvSpPr/>
            <p:nvPr/>
          </p:nvSpPr>
          <p:spPr>
            <a:xfrm>
              <a:off x="3522472" y="2018560"/>
              <a:ext cx="505298" cy="602711"/>
            </a:xfrm>
            <a:custGeom>
              <a:avLst/>
              <a:gdLst/>
              <a:ahLst/>
              <a:cxnLst/>
              <a:rect l="l" t="t" r="r" b="b"/>
              <a:pathLst>
                <a:path w="27798" h="33157" extrusionOk="0">
                  <a:moveTo>
                    <a:pt x="14104" y="1"/>
                  </a:moveTo>
                  <a:lnTo>
                    <a:pt x="12950" y="27"/>
                  </a:lnTo>
                  <a:lnTo>
                    <a:pt x="11796" y="78"/>
                  </a:lnTo>
                  <a:lnTo>
                    <a:pt x="10617" y="155"/>
                  </a:lnTo>
                  <a:lnTo>
                    <a:pt x="9027" y="334"/>
                  </a:lnTo>
                  <a:lnTo>
                    <a:pt x="7463" y="539"/>
                  </a:lnTo>
                  <a:lnTo>
                    <a:pt x="7104" y="591"/>
                  </a:lnTo>
                  <a:lnTo>
                    <a:pt x="6770" y="668"/>
                  </a:lnTo>
                  <a:lnTo>
                    <a:pt x="6437" y="745"/>
                  </a:lnTo>
                  <a:lnTo>
                    <a:pt x="6104" y="847"/>
                  </a:lnTo>
                  <a:lnTo>
                    <a:pt x="5796" y="975"/>
                  </a:lnTo>
                  <a:lnTo>
                    <a:pt x="5488" y="1104"/>
                  </a:lnTo>
                  <a:lnTo>
                    <a:pt x="5181" y="1257"/>
                  </a:lnTo>
                  <a:lnTo>
                    <a:pt x="4873" y="1411"/>
                  </a:lnTo>
                  <a:lnTo>
                    <a:pt x="4309" y="1770"/>
                  </a:lnTo>
                  <a:lnTo>
                    <a:pt x="3796" y="2155"/>
                  </a:lnTo>
                  <a:lnTo>
                    <a:pt x="3309" y="2617"/>
                  </a:lnTo>
                  <a:lnTo>
                    <a:pt x="2873" y="3104"/>
                  </a:lnTo>
                  <a:lnTo>
                    <a:pt x="2463" y="3617"/>
                  </a:lnTo>
                  <a:lnTo>
                    <a:pt x="2104" y="4181"/>
                  </a:lnTo>
                  <a:lnTo>
                    <a:pt x="1822" y="4770"/>
                  </a:lnTo>
                  <a:lnTo>
                    <a:pt x="1565" y="5386"/>
                  </a:lnTo>
                  <a:lnTo>
                    <a:pt x="1463" y="5719"/>
                  </a:lnTo>
                  <a:lnTo>
                    <a:pt x="1386" y="6053"/>
                  </a:lnTo>
                  <a:lnTo>
                    <a:pt x="1309" y="6360"/>
                  </a:lnTo>
                  <a:lnTo>
                    <a:pt x="1257" y="6694"/>
                  </a:lnTo>
                  <a:lnTo>
                    <a:pt x="1206" y="7053"/>
                  </a:lnTo>
                  <a:lnTo>
                    <a:pt x="1180" y="7386"/>
                  </a:lnTo>
                  <a:lnTo>
                    <a:pt x="1180" y="7745"/>
                  </a:lnTo>
                  <a:lnTo>
                    <a:pt x="1180" y="8078"/>
                  </a:lnTo>
                  <a:lnTo>
                    <a:pt x="1180" y="8283"/>
                  </a:lnTo>
                  <a:lnTo>
                    <a:pt x="1155" y="8514"/>
                  </a:lnTo>
                  <a:lnTo>
                    <a:pt x="1078" y="9001"/>
                  </a:lnTo>
                  <a:lnTo>
                    <a:pt x="950" y="9514"/>
                  </a:lnTo>
                  <a:lnTo>
                    <a:pt x="770" y="10104"/>
                  </a:lnTo>
                  <a:lnTo>
                    <a:pt x="411" y="11361"/>
                  </a:lnTo>
                  <a:lnTo>
                    <a:pt x="257" y="12002"/>
                  </a:lnTo>
                  <a:lnTo>
                    <a:pt x="103" y="12694"/>
                  </a:lnTo>
                  <a:lnTo>
                    <a:pt x="27" y="13386"/>
                  </a:lnTo>
                  <a:lnTo>
                    <a:pt x="1" y="13720"/>
                  </a:lnTo>
                  <a:lnTo>
                    <a:pt x="1" y="14053"/>
                  </a:lnTo>
                  <a:lnTo>
                    <a:pt x="27" y="14412"/>
                  </a:lnTo>
                  <a:lnTo>
                    <a:pt x="52" y="14745"/>
                  </a:lnTo>
                  <a:lnTo>
                    <a:pt x="103" y="15079"/>
                  </a:lnTo>
                  <a:lnTo>
                    <a:pt x="206" y="15412"/>
                  </a:lnTo>
                  <a:lnTo>
                    <a:pt x="309" y="15745"/>
                  </a:lnTo>
                  <a:lnTo>
                    <a:pt x="462" y="16079"/>
                  </a:lnTo>
                  <a:lnTo>
                    <a:pt x="642" y="16387"/>
                  </a:lnTo>
                  <a:lnTo>
                    <a:pt x="847" y="16694"/>
                  </a:lnTo>
                  <a:lnTo>
                    <a:pt x="1078" y="17002"/>
                  </a:lnTo>
                  <a:lnTo>
                    <a:pt x="1360" y="17284"/>
                  </a:lnTo>
                  <a:lnTo>
                    <a:pt x="1693" y="17566"/>
                  </a:lnTo>
                  <a:lnTo>
                    <a:pt x="2052" y="17822"/>
                  </a:lnTo>
                  <a:lnTo>
                    <a:pt x="2437" y="21028"/>
                  </a:lnTo>
                  <a:lnTo>
                    <a:pt x="2898" y="24490"/>
                  </a:lnTo>
                  <a:lnTo>
                    <a:pt x="3488" y="28438"/>
                  </a:lnTo>
                  <a:lnTo>
                    <a:pt x="4258" y="33157"/>
                  </a:lnTo>
                  <a:lnTo>
                    <a:pt x="25541" y="33157"/>
                  </a:lnTo>
                  <a:lnTo>
                    <a:pt x="25361" y="32439"/>
                  </a:lnTo>
                  <a:lnTo>
                    <a:pt x="25182" y="31746"/>
                  </a:lnTo>
                  <a:lnTo>
                    <a:pt x="25002" y="31054"/>
                  </a:lnTo>
                  <a:lnTo>
                    <a:pt x="24874" y="30387"/>
                  </a:lnTo>
                  <a:lnTo>
                    <a:pt x="24771" y="29721"/>
                  </a:lnTo>
                  <a:lnTo>
                    <a:pt x="24669" y="29028"/>
                  </a:lnTo>
                  <a:lnTo>
                    <a:pt x="24592" y="28387"/>
                  </a:lnTo>
                  <a:lnTo>
                    <a:pt x="24541" y="27720"/>
                  </a:lnTo>
                  <a:lnTo>
                    <a:pt x="24489" y="27054"/>
                  </a:lnTo>
                  <a:lnTo>
                    <a:pt x="24464" y="26387"/>
                  </a:lnTo>
                  <a:lnTo>
                    <a:pt x="24464" y="25695"/>
                  </a:lnTo>
                  <a:lnTo>
                    <a:pt x="24489" y="25028"/>
                  </a:lnTo>
                  <a:lnTo>
                    <a:pt x="24515" y="24336"/>
                  </a:lnTo>
                  <a:lnTo>
                    <a:pt x="24566" y="23618"/>
                  </a:lnTo>
                  <a:lnTo>
                    <a:pt x="24720" y="22182"/>
                  </a:lnTo>
                  <a:lnTo>
                    <a:pt x="24925" y="20669"/>
                  </a:lnTo>
                  <a:lnTo>
                    <a:pt x="25182" y="19079"/>
                  </a:lnTo>
                  <a:lnTo>
                    <a:pt x="25489" y="17361"/>
                  </a:lnTo>
                  <a:lnTo>
                    <a:pt x="25848" y="15566"/>
                  </a:lnTo>
                  <a:lnTo>
                    <a:pt x="26695" y="11514"/>
                  </a:lnTo>
                  <a:lnTo>
                    <a:pt x="27695" y="6822"/>
                  </a:lnTo>
                  <a:lnTo>
                    <a:pt x="27746" y="6540"/>
                  </a:lnTo>
                  <a:lnTo>
                    <a:pt x="27772" y="6232"/>
                  </a:lnTo>
                  <a:lnTo>
                    <a:pt x="27797" y="5950"/>
                  </a:lnTo>
                  <a:lnTo>
                    <a:pt x="27797" y="5668"/>
                  </a:lnTo>
                  <a:lnTo>
                    <a:pt x="27772" y="5104"/>
                  </a:lnTo>
                  <a:lnTo>
                    <a:pt x="27669" y="4540"/>
                  </a:lnTo>
                  <a:lnTo>
                    <a:pt x="27515" y="4001"/>
                  </a:lnTo>
                  <a:lnTo>
                    <a:pt x="27310" y="3488"/>
                  </a:lnTo>
                  <a:lnTo>
                    <a:pt x="27054" y="3001"/>
                  </a:lnTo>
                  <a:lnTo>
                    <a:pt x="26772" y="2540"/>
                  </a:lnTo>
                  <a:lnTo>
                    <a:pt x="26413" y="2104"/>
                  </a:lnTo>
                  <a:lnTo>
                    <a:pt x="26028" y="1719"/>
                  </a:lnTo>
                  <a:lnTo>
                    <a:pt x="25592" y="1386"/>
                  </a:lnTo>
                  <a:lnTo>
                    <a:pt x="25130" y="1078"/>
                  </a:lnTo>
                  <a:lnTo>
                    <a:pt x="24643" y="822"/>
                  </a:lnTo>
                  <a:lnTo>
                    <a:pt x="24105" y="616"/>
                  </a:lnTo>
                  <a:lnTo>
                    <a:pt x="23823" y="514"/>
                  </a:lnTo>
                  <a:lnTo>
                    <a:pt x="23541" y="463"/>
                  </a:lnTo>
                  <a:lnTo>
                    <a:pt x="23259" y="411"/>
                  </a:lnTo>
                  <a:lnTo>
                    <a:pt x="22951" y="360"/>
                  </a:lnTo>
                  <a:lnTo>
                    <a:pt x="21643" y="257"/>
                  </a:lnTo>
                  <a:lnTo>
                    <a:pt x="20284" y="155"/>
                  </a:lnTo>
                  <a:lnTo>
                    <a:pt x="17694" y="52"/>
                  </a:lnTo>
                  <a:lnTo>
                    <a:pt x="164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8"/>
            <p:cNvSpPr/>
            <p:nvPr/>
          </p:nvSpPr>
          <p:spPr>
            <a:xfrm>
              <a:off x="3588674" y="2551342"/>
              <a:ext cx="391543" cy="48025"/>
            </a:xfrm>
            <a:custGeom>
              <a:avLst/>
              <a:gdLst/>
              <a:ahLst/>
              <a:cxnLst/>
              <a:rect l="l" t="t" r="r" b="b"/>
              <a:pathLst>
                <a:path w="21540" h="2642" extrusionOk="0">
                  <a:moveTo>
                    <a:pt x="12180" y="0"/>
                  </a:moveTo>
                  <a:lnTo>
                    <a:pt x="10437" y="52"/>
                  </a:lnTo>
                  <a:lnTo>
                    <a:pt x="8565" y="103"/>
                  </a:lnTo>
                  <a:lnTo>
                    <a:pt x="6565" y="231"/>
                  </a:lnTo>
                  <a:lnTo>
                    <a:pt x="4488" y="436"/>
                  </a:lnTo>
                  <a:lnTo>
                    <a:pt x="2308" y="667"/>
                  </a:lnTo>
                  <a:lnTo>
                    <a:pt x="1180" y="821"/>
                  </a:lnTo>
                  <a:lnTo>
                    <a:pt x="26" y="1000"/>
                  </a:lnTo>
                  <a:lnTo>
                    <a:pt x="0" y="1308"/>
                  </a:lnTo>
                  <a:lnTo>
                    <a:pt x="26" y="1616"/>
                  </a:lnTo>
                  <a:lnTo>
                    <a:pt x="77" y="1898"/>
                  </a:lnTo>
                  <a:lnTo>
                    <a:pt x="154" y="2129"/>
                  </a:lnTo>
                  <a:lnTo>
                    <a:pt x="257" y="2334"/>
                  </a:lnTo>
                  <a:lnTo>
                    <a:pt x="333" y="2513"/>
                  </a:lnTo>
                  <a:lnTo>
                    <a:pt x="410" y="2641"/>
                  </a:lnTo>
                  <a:lnTo>
                    <a:pt x="846" y="2565"/>
                  </a:lnTo>
                  <a:lnTo>
                    <a:pt x="2077" y="2359"/>
                  </a:lnTo>
                  <a:lnTo>
                    <a:pt x="2975" y="2231"/>
                  </a:lnTo>
                  <a:lnTo>
                    <a:pt x="4026" y="2103"/>
                  </a:lnTo>
                  <a:lnTo>
                    <a:pt x="5231" y="1975"/>
                  </a:lnTo>
                  <a:lnTo>
                    <a:pt x="6616" y="1847"/>
                  </a:lnTo>
                  <a:lnTo>
                    <a:pt x="8103" y="1744"/>
                  </a:lnTo>
                  <a:lnTo>
                    <a:pt x="9719" y="1667"/>
                  </a:lnTo>
                  <a:lnTo>
                    <a:pt x="11462" y="1616"/>
                  </a:lnTo>
                  <a:lnTo>
                    <a:pt x="13283" y="1590"/>
                  </a:lnTo>
                  <a:lnTo>
                    <a:pt x="15232" y="1641"/>
                  </a:lnTo>
                  <a:lnTo>
                    <a:pt x="17232" y="1744"/>
                  </a:lnTo>
                  <a:lnTo>
                    <a:pt x="18258" y="1795"/>
                  </a:lnTo>
                  <a:lnTo>
                    <a:pt x="19309" y="1898"/>
                  </a:lnTo>
                  <a:lnTo>
                    <a:pt x="20386" y="2000"/>
                  </a:lnTo>
                  <a:lnTo>
                    <a:pt x="21463" y="2129"/>
                  </a:lnTo>
                  <a:lnTo>
                    <a:pt x="21514" y="1821"/>
                  </a:lnTo>
                  <a:lnTo>
                    <a:pt x="21540" y="1539"/>
                  </a:lnTo>
                  <a:lnTo>
                    <a:pt x="21514" y="1282"/>
                  </a:lnTo>
                  <a:lnTo>
                    <a:pt x="21488" y="1052"/>
                  </a:lnTo>
                  <a:lnTo>
                    <a:pt x="21386" y="718"/>
                  </a:lnTo>
                  <a:lnTo>
                    <a:pt x="21360" y="590"/>
                  </a:lnTo>
                  <a:lnTo>
                    <a:pt x="20950" y="513"/>
                  </a:lnTo>
                  <a:lnTo>
                    <a:pt x="19745" y="359"/>
                  </a:lnTo>
                  <a:lnTo>
                    <a:pt x="18899" y="282"/>
                  </a:lnTo>
                  <a:lnTo>
                    <a:pt x="17847" y="205"/>
                  </a:lnTo>
                  <a:lnTo>
                    <a:pt x="16668" y="129"/>
                  </a:lnTo>
                  <a:lnTo>
                    <a:pt x="15309" y="52"/>
                  </a:lnTo>
                  <a:lnTo>
                    <a:pt x="13821" y="26"/>
                  </a:lnTo>
                  <a:lnTo>
                    <a:pt x="12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8"/>
            <p:cNvSpPr/>
            <p:nvPr/>
          </p:nvSpPr>
          <p:spPr>
            <a:xfrm>
              <a:off x="3320647" y="2259085"/>
              <a:ext cx="80654" cy="103957"/>
            </a:xfrm>
            <a:custGeom>
              <a:avLst/>
              <a:gdLst/>
              <a:ahLst/>
              <a:cxnLst/>
              <a:rect l="l" t="t" r="r" b="b"/>
              <a:pathLst>
                <a:path w="4437" h="5719" extrusionOk="0">
                  <a:moveTo>
                    <a:pt x="4437" y="0"/>
                  </a:moveTo>
                  <a:lnTo>
                    <a:pt x="1" y="1334"/>
                  </a:lnTo>
                  <a:lnTo>
                    <a:pt x="155" y="1795"/>
                  </a:lnTo>
                  <a:lnTo>
                    <a:pt x="565" y="2898"/>
                  </a:lnTo>
                  <a:lnTo>
                    <a:pt x="847" y="3590"/>
                  </a:lnTo>
                  <a:lnTo>
                    <a:pt x="1180" y="4308"/>
                  </a:lnTo>
                  <a:lnTo>
                    <a:pt x="1539" y="5026"/>
                  </a:lnTo>
                  <a:lnTo>
                    <a:pt x="1898" y="5719"/>
                  </a:lnTo>
                  <a:lnTo>
                    <a:pt x="3873" y="4488"/>
                  </a:lnTo>
                  <a:lnTo>
                    <a:pt x="4437"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3318320" y="2219458"/>
              <a:ext cx="82980" cy="63876"/>
            </a:xfrm>
            <a:custGeom>
              <a:avLst/>
              <a:gdLst/>
              <a:ahLst/>
              <a:cxnLst/>
              <a:rect l="l" t="t" r="r" b="b"/>
              <a:pathLst>
                <a:path w="4565" h="3514" extrusionOk="0">
                  <a:moveTo>
                    <a:pt x="2872" y="1"/>
                  </a:moveTo>
                  <a:lnTo>
                    <a:pt x="2667" y="27"/>
                  </a:lnTo>
                  <a:lnTo>
                    <a:pt x="2462" y="103"/>
                  </a:lnTo>
                  <a:lnTo>
                    <a:pt x="590" y="1001"/>
                  </a:lnTo>
                  <a:lnTo>
                    <a:pt x="462" y="1078"/>
                  </a:lnTo>
                  <a:lnTo>
                    <a:pt x="334" y="1180"/>
                  </a:lnTo>
                  <a:lnTo>
                    <a:pt x="231" y="1283"/>
                  </a:lnTo>
                  <a:lnTo>
                    <a:pt x="154" y="1411"/>
                  </a:lnTo>
                  <a:lnTo>
                    <a:pt x="77" y="1539"/>
                  </a:lnTo>
                  <a:lnTo>
                    <a:pt x="26" y="1693"/>
                  </a:lnTo>
                  <a:lnTo>
                    <a:pt x="1" y="1847"/>
                  </a:lnTo>
                  <a:lnTo>
                    <a:pt x="1" y="2027"/>
                  </a:lnTo>
                  <a:lnTo>
                    <a:pt x="129" y="3514"/>
                  </a:lnTo>
                  <a:lnTo>
                    <a:pt x="4565" y="2180"/>
                  </a:lnTo>
                  <a:lnTo>
                    <a:pt x="3873" y="616"/>
                  </a:lnTo>
                  <a:lnTo>
                    <a:pt x="3770" y="437"/>
                  </a:lnTo>
                  <a:lnTo>
                    <a:pt x="3616" y="283"/>
                  </a:lnTo>
                  <a:lnTo>
                    <a:pt x="3462" y="155"/>
                  </a:lnTo>
                  <a:lnTo>
                    <a:pt x="3283" y="78"/>
                  </a:lnTo>
                  <a:lnTo>
                    <a:pt x="3078" y="27"/>
                  </a:lnTo>
                  <a:lnTo>
                    <a:pt x="2872"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a:off x="3342551" y="2071711"/>
              <a:ext cx="348208" cy="406940"/>
            </a:xfrm>
            <a:custGeom>
              <a:avLst/>
              <a:gdLst/>
              <a:ahLst/>
              <a:cxnLst/>
              <a:rect l="l" t="t" r="r" b="b"/>
              <a:pathLst>
                <a:path w="19156" h="22387" extrusionOk="0">
                  <a:moveTo>
                    <a:pt x="15899" y="0"/>
                  </a:moveTo>
                  <a:lnTo>
                    <a:pt x="15592" y="26"/>
                  </a:lnTo>
                  <a:lnTo>
                    <a:pt x="15284" y="77"/>
                  </a:lnTo>
                  <a:lnTo>
                    <a:pt x="14976" y="154"/>
                  </a:lnTo>
                  <a:lnTo>
                    <a:pt x="14694" y="257"/>
                  </a:lnTo>
                  <a:lnTo>
                    <a:pt x="14412" y="385"/>
                  </a:lnTo>
                  <a:lnTo>
                    <a:pt x="14156" y="564"/>
                  </a:lnTo>
                  <a:lnTo>
                    <a:pt x="13899" y="744"/>
                  </a:lnTo>
                  <a:lnTo>
                    <a:pt x="13668" y="949"/>
                  </a:lnTo>
                  <a:lnTo>
                    <a:pt x="13463" y="1180"/>
                  </a:lnTo>
                  <a:lnTo>
                    <a:pt x="13258" y="1436"/>
                  </a:lnTo>
                  <a:lnTo>
                    <a:pt x="13104" y="1693"/>
                  </a:lnTo>
                  <a:lnTo>
                    <a:pt x="12950" y="2000"/>
                  </a:lnTo>
                  <a:lnTo>
                    <a:pt x="12848" y="2308"/>
                  </a:lnTo>
                  <a:lnTo>
                    <a:pt x="12822" y="2385"/>
                  </a:lnTo>
                  <a:lnTo>
                    <a:pt x="12207" y="4334"/>
                  </a:lnTo>
                  <a:lnTo>
                    <a:pt x="11540" y="6360"/>
                  </a:lnTo>
                  <a:lnTo>
                    <a:pt x="10822" y="8360"/>
                  </a:lnTo>
                  <a:lnTo>
                    <a:pt x="10078" y="10334"/>
                  </a:lnTo>
                  <a:lnTo>
                    <a:pt x="9668" y="11334"/>
                  </a:lnTo>
                  <a:lnTo>
                    <a:pt x="9283" y="12309"/>
                  </a:lnTo>
                  <a:lnTo>
                    <a:pt x="8437" y="14232"/>
                  </a:lnTo>
                  <a:lnTo>
                    <a:pt x="7976" y="15181"/>
                  </a:lnTo>
                  <a:lnTo>
                    <a:pt x="7514" y="16104"/>
                  </a:lnTo>
                  <a:lnTo>
                    <a:pt x="7239" y="16654"/>
                  </a:lnTo>
                  <a:lnTo>
                    <a:pt x="7239" y="16654"/>
                  </a:lnTo>
                  <a:lnTo>
                    <a:pt x="7078" y="16617"/>
                  </a:lnTo>
                  <a:lnTo>
                    <a:pt x="6719" y="16514"/>
                  </a:lnTo>
                  <a:lnTo>
                    <a:pt x="6360" y="16360"/>
                  </a:lnTo>
                  <a:lnTo>
                    <a:pt x="5976" y="16155"/>
                  </a:lnTo>
                  <a:lnTo>
                    <a:pt x="5591" y="15899"/>
                  </a:lnTo>
                  <a:lnTo>
                    <a:pt x="5206" y="15616"/>
                  </a:lnTo>
                  <a:lnTo>
                    <a:pt x="4822" y="15283"/>
                  </a:lnTo>
                  <a:lnTo>
                    <a:pt x="4437" y="14924"/>
                  </a:lnTo>
                  <a:lnTo>
                    <a:pt x="4052" y="14539"/>
                  </a:lnTo>
                  <a:lnTo>
                    <a:pt x="3693" y="14129"/>
                  </a:lnTo>
                  <a:lnTo>
                    <a:pt x="3334" y="13693"/>
                  </a:lnTo>
                  <a:lnTo>
                    <a:pt x="3001" y="13309"/>
                  </a:lnTo>
                  <a:lnTo>
                    <a:pt x="2796" y="13078"/>
                  </a:lnTo>
                  <a:lnTo>
                    <a:pt x="2642" y="12924"/>
                  </a:lnTo>
                  <a:lnTo>
                    <a:pt x="2488" y="12796"/>
                  </a:lnTo>
                  <a:lnTo>
                    <a:pt x="2309" y="12693"/>
                  </a:lnTo>
                  <a:lnTo>
                    <a:pt x="2104" y="12591"/>
                  </a:lnTo>
                  <a:lnTo>
                    <a:pt x="1898" y="12539"/>
                  </a:lnTo>
                  <a:lnTo>
                    <a:pt x="1693" y="12514"/>
                  </a:lnTo>
                  <a:lnTo>
                    <a:pt x="1463" y="12514"/>
                  </a:lnTo>
                  <a:lnTo>
                    <a:pt x="1232" y="12565"/>
                  </a:lnTo>
                  <a:lnTo>
                    <a:pt x="1078" y="12591"/>
                  </a:lnTo>
                  <a:lnTo>
                    <a:pt x="924" y="12668"/>
                  </a:lnTo>
                  <a:lnTo>
                    <a:pt x="796" y="12745"/>
                  </a:lnTo>
                  <a:lnTo>
                    <a:pt x="668" y="12821"/>
                  </a:lnTo>
                  <a:lnTo>
                    <a:pt x="437" y="13027"/>
                  </a:lnTo>
                  <a:lnTo>
                    <a:pt x="232" y="13257"/>
                  </a:lnTo>
                  <a:lnTo>
                    <a:pt x="103" y="13539"/>
                  </a:lnTo>
                  <a:lnTo>
                    <a:pt x="27" y="13821"/>
                  </a:lnTo>
                  <a:lnTo>
                    <a:pt x="1" y="14001"/>
                  </a:lnTo>
                  <a:lnTo>
                    <a:pt x="1" y="14155"/>
                  </a:lnTo>
                  <a:lnTo>
                    <a:pt x="1" y="14309"/>
                  </a:lnTo>
                  <a:lnTo>
                    <a:pt x="27" y="14463"/>
                  </a:lnTo>
                  <a:lnTo>
                    <a:pt x="232" y="15232"/>
                  </a:lnTo>
                  <a:lnTo>
                    <a:pt x="462" y="15924"/>
                  </a:lnTo>
                  <a:lnTo>
                    <a:pt x="719" y="16591"/>
                  </a:lnTo>
                  <a:lnTo>
                    <a:pt x="1027" y="17258"/>
                  </a:lnTo>
                  <a:lnTo>
                    <a:pt x="1386" y="17924"/>
                  </a:lnTo>
                  <a:lnTo>
                    <a:pt x="1796" y="18565"/>
                  </a:lnTo>
                  <a:lnTo>
                    <a:pt x="2283" y="19206"/>
                  </a:lnTo>
                  <a:lnTo>
                    <a:pt x="2540" y="19514"/>
                  </a:lnTo>
                  <a:lnTo>
                    <a:pt x="2796" y="19822"/>
                  </a:lnTo>
                  <a:lnTo>
                    <a:pt x="3104" y="20104"/>
                  </a:lnTo>
                  <a:lnTo>
                    <a:pt x="3411" y="20386"/>
                  </a:lnTo>
                  <a:lnTo>
                    <a:pt x="3745" y="20668"/>
                  </a:lnTo>
                  <a:lnTo>
                    <a:pt x="4104" y="20924"/>
                  </a:lnTo>
                  <a:lnTo>
                    <a:pt x="4463" y="21181"/>
                  </a:lnTo>
                  <a:lnTo>
                    <a:pt x="4847" y="21412"/>
                  </a:lnTo>
                  <a:lnTo>
                    <a:pt x="5258" y="21617"/>
                  </a:lnTo>
                  <a:lnTo>
                    <a:pt x="5694" y="21796"/>
                  </a:lnTo>
                  <a:lnTo>
                    <a:pt x="6129" y="21976"/>
                  </a:lnTo>
                  <a:lnTo>
                    <a:pt x="6591" y="22104"/>
                  </a:lnTo>
                  <a:lnTo>
                    <a:pt x="7053" y="22232"/>
                  </a:lnTo>
                  <a:lnTo>
                    <a:pt x="7540" y="22309"/>
                  </a:lnTo>
                  <a:lnTo>
                    <a:pt x="8001" y="22360"/>
                  </a:lnTo>
                  <a:lnTo>
                    <a:pt x="8489" y="22386"/>
                  </a:lnTo>
                  <a:lnTo>
                    <a:pt x="8950" y="22386"/>
                  </a:lnTo>
                  <a:lnTo>
                    <a:pt x="9437" y="22360"/>
                  </a:lnTo>
                  <a:lnTo>
                    <a:pt x="9719" y="22309"/>
                  </a:lnTo>
                  <a:lnTo>
                    <a:pt x="10001" y="22232"/>
                  </a:lnTo>
                  <a:lnTo>
                    <a:pt x="10258" y="22130"/>
                  </a:lnTo>
                  <a:lnTo>
                    <a:pt x="10540" y="22001"/>
                  </a:lnTo>
                  <a:lnTo>
                    <a:pt x="10771" y="21822"/>
                  </a:lnTo>
                  <a:lnTo>
                    <a:pt x="11002" y="21642"/>
                  </a:lnTo>
                  <a:lnTo>
                    <a:pt x="11207" y="21412"/>
                  </a:lnTo>
                  <a:lnTo>
                    <a:pt x="11386" y="21181"/>
                  </a:lnTo>
                  <a:lnTo>
                    <a:pt x="11514" y="21001"/>
                  </a:lnTo>
                  <a:lnTo>
                    <a:pt x="12155" y="20001"/>
                  </a:lnTo>
                  <a:lnTo>
                    <a:pt x="12771" y="19001"/>
                  </a:lnTo>
                  <a:lnTo>
                    <a:pt x="13361" y="18001"/>
                  </a:lnTo>
                  <a:lnTo>
                    <a:pt x="13925" y="16976"/>
                  </a:lnTo>
                  <a:lnTo>
                    <a:pt x="14463" y="15950"/>
                  </a:lnTo>
                  <a:lnTo>
                    <a:pt x="14976" y="14898"/>
                  </a:lnTo>
                  <a:lnTo>
                    <a:pt x="15489" y="13847"/>
                  </a:lnTo>
                  <a:lnTo>
                    <a:pt x="15951" y="12796"/>
                  </a:lnTo>
                  <a:lnTo>
                    <a:pt x="16412" y="11744"/>
                  </a:lnTo>
                  <a:lnTo>
                    <a:pt x="16848" y="10667"/>
                  </a:lnTo>
                  <a:lnTo>
                    <a:pt x="17258" y="9590"/>
                  </a:lnTo>
                  <a:lnTo>
                    <a:pt x="17669" y="8514"/>
                  </a:lnTo>
                  <a:lnTo>
                    <a:pt x="18053" y="7411"/>
                  </a:lnTo>
                  <a:lnTo>
                    <a:pt x="18412" y="6308"/>
                  </a:lnTo>
                  <a:lnTo>
                    <a:pt x="18746" y="5206"/>
                  </a:lnTo>
                  <a:lnTo>
                    <a:pt x="19053" y="4026"/>
                  </a:lnTo>
                  <a:lnTo>
                    <a:pt x="19130" y="3718"/>
                  </a:lnTo>
                  <a:lnTo>
                    <a:pt x="19156" y="3411"/>
                  </a:lnTo>
                  <a:lnTo>
                    <a:pt x="19156" y="3103"/>
                  </a:lnTo>
                  <a:lnTo>
                    <a:pt x="19130" y="2795"/>
                  </a:lnTo>
                  <a:lnTo>
                    <a:pt x="19079" y="2488"/>
                  </a:lnTo>
                  <a:lnTo>
                    <a:pt x="18976" y="2205"/>
                  </a:lnTo>
                  <a:lnTo>
                    <a:pt x="18874" y="1923"/>
                  </a:lnTo>
                  <a:lnTo>
                    <a:pt x="18746" y="1667"/>
                  </a:lnTo>
                  <a:lnTo>
                    <a:pt x="18592" y="1411"/>
                  </a:lnTo>
                  <a:lnTo>
                    <a:pt x="18387" y="1154"/>
                  </a:lnTo>
                  <a:lnTo>
                    <a:pt x="18181" y="949"/>
                  </a:lnTo>
                  <a:lnTo>
                    <a:pt x="17976" y="744"/>
                  </a:lnTo>
                  <a:lnTo>
                    <a:pt x="17720" y="539"/>
                  </a:lnTo>
                  <a:lnTo>
                    <a:pt x="17463" y="385"/>
                  </a:lnTo>
                  <a:lnTo>
                    <a:pt x="17156" y="257"/>
                  </a:lnTo>
                  <a:lnTo>
                    <a:pt x="16874" y="154"/>
                  </a:lnTo>
                  <a:lnTo>
                    <a:pt x="16540" y="77"/>
                  </a:lnTo>
                  <a:lnTo>
                    <a:pt x="16233" y="26"/>
                  </a:lnTo>
                  <a:lnTo>
                    <a:pt x="15899"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a:off x="3510365" y="2031157"/>
              <a:ext cx="196244" cy="288531"/>
            </a:xfrm>
            <a:custGeom>
              <a:avLst/>
              <a:gdLst/>
              <a:ahLst/>
              <a:cxnLst/>
              <a:rect l="l" t="t" r="r" b="b"/>
              <a:pathLst>
                <a:path w="10796" h="15873" extrusionOk="0">
                  <a:moveTo>
                    <a:pt x="7821" y="0"/>
                  </a:moveTo>
                  <a:lnTo>
                    <a:pt x="7488" y="52"/>
                  </a:lnTo>
                  <a:lnTo>
                    <a:pt x="7129" y="103"/>
                  </a:lnTo>
                  <a:lnTo>
                    <a:pt x="6744" y="205"/>
                  </a:lnTo>
                  <a:lnTo>
                    <a:pt x="6334" y="334"/>
                  </a:lnTo>
                  <a:lnTo>
                    <a:pt x="5821" y="590"/>
                  </a:lnTo>
                  <a:lnTo>
                    <a:pt x="5334" y="872"/>
                  </a:lnTo>
                  <a:lnTo>
                    <a:pt x="4847" y="1180"/>
                  </a:lnTo>
                  <a:lnTo>
                    <a:pt x="4385" y="1513"/>
                  </a:lnTo>
                  <a:lnTo>
                    <a:pt x="3898" y="1898"/>
                  </a:lnTo>
                  <a:lnTo>
                    <a:pt x="3436" y="2334"/>
                  </a:lnTo>
                  <a:lnTo>
                    <a:pt x="3000" y="2821"/>
                  </a:lnTo>
                  <a:lnTo>
                    <a:pt x="2564" y="3359"/>
                  </a:lnTo>
                  <a:lnTo>
                    <a:pt x="2154" y="3924"/>
                  </a:lnTo>
                  <a:lnTo>
                    <a:pt x="1770" y="4565"/>
                  </a:lnTo>
                  <a:lnTo>
                    <a:pt x="1411" y="5283"/>
                  </a:lnTo>
                  <a:lnTo>
                    <a:pt x="1077" y="6026"/>
                  </a:lnTo>
                  <a:lnTo>
                    <a:pt x="769" y="6847"/>
                  </a:lnTo>
                  <a:lnTo>
                    <a:pt x="462" y="7744"/>
                  </a:lnTo>
                  <a:lnTo>
                    <a:pt x="231" y="8719"/>
                  </a:lnTo>
                  <a:lnTo>
                    <a:pt x="0" y="9770"/>
                  </a:lnTo>
                  <a:lnTo>
                    <a:pt x="77" y="9975"/>
                  </a:lnTo>
                  <a:lnTo>
                    <a:pt x="205" y="10206"/>
                  </a:lnTo>
                  <a:lnTo>
                    <a:pt x="359" y="10437"/>
                  </a:lnTo>
                  <a:lnTo>
                    <a:pt x="539" y="10693"/>
                  </a:lnTo>
                  <a:lnTo>
                    <a:pt x="744" y="10924"/>
                  </a:lnTo>
                  <a:lnTo>
                    <a:pt x="1000" y="11180"/>
                  </a:lnTo>
                  <a:lnTo>
                    <a:pt x="1539" y="11693"/>
                  </a:lnTo>
                  <a:lnTo>
                    <a:pt x="2129" y="12206"/>
                  </a:lnTo>
                  <a:lnTo>
                    <a:pt x="2795" y="12693"/>
                  </a:lnTo>
                  <a:lnTo>
                    <a:pt x="3488" y="13206"/>
                  </a:lnTo>
                  <a:lnTo>
                    <a:pt x="4206" y="13693"/>
                  </a:lnTo>
                  <a:lnTo>
                    <a:pt x="4898" y="14129"/>
                  </a:lnTo>
                  <a:lnTo>
                    <a:pt x="5565" y="14540"/>
                  </a:lnTo>
                  <a:lnTo>
                    <a:pt x="6744" y="15258"/>
                  </a:lnTo>
                  <a:lnTo>
                    <a:pt x="7565" y="15719"/>
                  </a:lnTo>
                  <a:lnTo>
                    <a:pt x="7872" y="15873"/>
                  </a:lnTo>
                  <a:lnTo>
                    <a:pt x="8180" y="15078"/>
                  </a:lnTo>
                  <a:lnTo>
                    <a:pt x="8513" y="14181"/>
                  </a:lnTo>
                  <a:lnTo>
                    <a:pt x="8898" y="13027"/>
                  </a:lnTo>
                  <a:lnTo>
                    <a:pt x="9334" y="11642"/>
                  </a:lnTo>
                  <a:lnTo>
                    <a:pt x="9770" y="10155"/>
                  </a:lnTo>
                  <a:lnTo>
                    <a:pt x="9975" y="9360"/>
                  </a:lnTo>
                  <a:lnTo>
                    <a:pt x="10155" y="8565"/>
                  </a:lnTo>
                  <a:lnTo>
                    <a:pt x="10334" y="7744"/>
                  </a:lnTo>
                  <a:lnTo>
                    <a:pt x="10488" y="6949"/>
                  </a:lnTo>
                  <a:lnTo>
                    <a:pt x="10616" y="6155"/>
                  </a:lnTo>
                  <a:lnTo>
                    <a:pt x="10719" y="5360"/>
                  </a:lnTo>
                  <a:lnTo>
                    <a:pt x="10770" y="4616"/>
                  </a:lnTo>
                  <a:lnTo>
                    <a:pt x="10796" y="3898"/>
                  </a:lnTo>
                  <a:lnTo>
                    <a:pt x="10770" y="3206"/>
                  </a:lnTo>
                  <a:lnTo>
                    <a:pt x="10693" y="2565"/>
                  </a:lnTo>
                  <a:lnTo>
                    <a:pt x="10642" y="2257"/>
                  </a:lnTo>
                  <a:lnTo>
                    <a:pt x="10565" y="1975"/>
                  </a:lnTo>
                  <a:lnTo>
                    <a:pt x="10488" y="1718"/>
                  </a:lnTo>
                  <a:lnTo>
                    <a:pt x="10385" y="1462"/>
                  </a:lnTo>
                  <a:lnTo>
                    <a:pt x="10257" y="1206"/>
                  </a:lnTo>
                  <a:lnTo>
                    <a:pt x="10129" y="1000"/>
                  </a:lnTo>
                  <a:lnTo>
                    <a:pt x="10001" y="795"/>
                  </a:lnTo>
                  <a:lnTo>
                    <a:pt x="9821" y="616"/>
                  </a:lnTo>
                  <a:lnTo>
                    <a:pt x="9642" y="462"/>
                  </a:lnTo>
                  <a:lnTo>
                    <a:pt x="9437" y="308"/>
                  </a:lnTo>
                  <a:lnTo>
                    <a:pt x="9231" y="205"/>
                  </a:lnTo>
                  <a:lnTo>
                    <a:pt x="8975" y="103"/>
                  </a:lnTo>
                  <a:lnTo>
                    <a:pt x="8719" y="52"/>
                  </a:lnTo>
                  <a:lnTo>
                    <a:pt x="84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a:off x="3608706" y="1790632"/>
              <a:ext cx="27993" cy="56423"/>
            </a:xfrm>
            <a:custGeom>
              <a:avLst/>
              <a:gdLst/>
              <a:ahLst/>
              <a:cxnLst/>
              <a:rect l="l" t="t" r="r" b="b"/>
              <a:pathLst>
                <a:path w="1540" h="3104" extrusionOk="0">
                  <a:moveTo>
                    <a:pt x="950" y="1"/>
                  </a:moveTo>
                  <a:lnTo>
                    <a:pt x="898" y="309"/>
                  </a:lnTo>
                  <a:lnTo>
                    <a:pt x="719" y="1078"/>
                  </a:lnTo>
                  <a:lnTo>
                    <a:pt x="565" y="1565"/>
                  </a:lnTo>
                  <a:lnTo>
                    <a:pt x="411" y="2052"/>
                  </a:lnTo>
                  <a:lnTo>
                    <a:pt x="232" y="2514"/>
                  </a:lnTo>
                  <a:lnTo>
                    <a:pt x="1" y="2924"/>
                  </a:lnTo>
                  <a:lnTo>
                    <a:pt x="129" y="3001"/>
                  </a:lnTo>
                  <a:lnTo>
                    <a:pt x="257" y="3052"/>
                  </a:lnTo>
                  <a:lnTo>
                    <a:pt x="514" y="3104"/>
                  </a:lnTo>
                  <a:lnTo>
                    <a:pt x="770" y="3104"/>
                  </a:lnTo>
                  <a:lnTo>
                    <a:pt x="1026" y="3078"/>
                  </a:lnTo>
                  <a:lnTo>
                    <a:pt x="1232" y="3027"/>
                  </a:lnTo>
                  <a:lnTo>
                    <a:pt x="1385" y="2975"/>
                  </a:lnTo>
                  <a:lnTo>
                    <a:pt x="1539" y="2924"/>
                  </a:lnTo>
                  <a:lnTo>
                    <a:pt x="950"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a:off x="3571878" y="1714668"/>
              <a:ext cx="85798" cy="123534"/>
            </a:xfrm>
            <a:custGeom>
              <a:avLst/>
              <a:gdLst/>
              <a:ahLst/>
              <a:cxnLst/>
              <a:rect l="l" t="t" r="r" b="b"/>
              <a:pathLst>
                <a:path w="4720" h="6796" extrusionOk="0">
                  <a:moveTo>
                    <a:pt x="1822" y="257"/>
                  </a:moveTo>
                  <a:lnTo>
                    <a:pt x="1975" y="282"/>
                  </a:lnTo>
                  <a:lnTo>
                    <a:pt x="2129" y="308"/>
                  </a:lnTo>
                  <a:lnTo>
                    <a:pt x="2283" y="333"/>
                  </a:lnTo>
                  <a:lnTo>
                    <a:pt x="2437" y="410"/>
                  </a:lnTo>
                  <a:lnTo>
                    <a:pt x="2770" y="564"/>
                  </a:lnTo>
                  <a:lnTo>
                    <a:pt x="3078" y="821"/>
                  </a:lnTo>
                  <a:lnTo>
                    <a:pt x="3258" y="1000"/>
                  </a:lnTo>
                  <a:lnTo>
                    <a:pt x="3437" y="1231"/>
                  </a:lnTo>
                  <a:lnTo>
                    <a:pt x="3617" y="1462"/>
                  </a:lnTo>
                  <a:lnTo>
                    <a:pt x="3770" y="1693"/>
                  </a:lnTo>
                  <a:lnTo>
                    <a:pt x="3924" y="1975"/>
                  </a:lnTo>
                  <a:lnTo>
                    <a:pt x="4052" y="2257"/>
                  </a:lnTo>
                  <a:lnTo>
                    <a:pt x="4155" y="2539"/>
                  </a:lnTo>
                  <a:lnTo>
                    <a:pt x="4258" y="2846"/>
                  </a:lnTo>
                  <a:lnTo>
                    <a:pt x="4335" y="3180"/>
                  </a:lnTo>
                  <a:lnTo>
                    <a:pt x="4386" y="3487"/>
                  </a:lnTo>
                  <a:lnTo>
                    <a:pt x="4437" y="3795"/>
                  </a:lnTo>
                  <a:lnTo>
                    <a:pt x="4463" y="4103"/>
                  </a:lnTo>
                  <a:lnTo>
                    <a:pt x="4437" y="4385"/>
                  </a:lnTo>
                  <a:lnTo>
                    <a:pt x="4411" y="4667"/>
                  </a:lnTo>
                  <a:lnTo>
                    <a:pt x="4386" y="4923"/>
                  </a:lnTo>
                  <a:lnTo>
                    <a:pt x="4309" y="5180"/>
                  </a:lnTo>
                  <a:lnTo>
                    <a:pt x="4232" y="5411"/>
                  </a:lnTo>
                  <a:lnTo>
                    <a:pt x="4129" y="5641"/>
                  </a:lnTo>
                  <a:lnTo>
                    <a:pt x="4027" y="5847"/>
                  </a:lnTo>
                  <a:lnTo>
                    <a:pt x="3899" y="6026"/>
                  </a:lnTo>
                  <a:lnTo>
                    <a:pt x="3745" y="6180"/>
                  </a:lnTo>
                  <a:lnTo>
                    <a:pt x="3591" y="6283"/>
                  </a:lnTo>
                  <a:lnTo>
                    <a:pt x="3411" y="6385"/>
                  </a:lnTo>
                  <a:lnTo>
                    <a:pt x="3232" y="6462"/>
                  </a:lnTo>
                  <a:lnTo>
                    <a:pt x="3027" y="6513"/>
                  </a:lnTo>
                  <a:lnTo>
                    <a:pt x="2847" y="6513"/>
                  </a:lnTo>
                  <a:lnTo>
                    <a:pt x="2642" y="6488"/>
                  </a:lnTo>
                  <a:lnTo>
                    <a:pt x="2437" y="6436"/>
                  </a:lnTo>
                  <a:lnTo>
                    <a:pt x="2232" y="6359"/>
                  </a:lnTo>
                  <a:lnTo>
                    <a:pt x="2052" y="6257"/>
                  </a:lnTo>
                  <a:lnTo>
                    <a:pt x="1847" y="6129"/>
                  </a:lnTo>
                  <a:lnTo>
                    <a:pt x="1642" y="5949"/>
                  </a:lnTo>
                  <a:lnTo>
                    <a:pt x="1463" y="5770"/>
                  </a:lnTo>
                  <a:lnTo>
                    <a:pt x="1257" y="5565"/>
                  </a:lnTo>
                  <a:lnTo>
                    <a:pt x="1104" y="5334"/>
                  </a:lnTo>
                  <a:lnTo>
                    <a:pt x="950" y="5077"/>
                  </a:lnTo>
                  <a:lnTo>
                    <a:pt x="796" y="4795"/>
                  </a:lnTo>
                  <a:lnTo>
                    <a:pt x="668" y="4539"/>
                  </a:lnTo>
                  <a:lnTo>
                    <a:pt x="539" y="4231"/>
                  </a:lnTo>
                  <a:lnTo>
                    <a:pt x="463" y="3923"/>
                  </a:lnTo>
                  <a:lnTo>
                    <a:pt x="386" y="3616"/>
                  </a:lnTo>
                  <a:lnTo>
                    <a:pt x="309" y="3282"/>
                  </a:lnTo>
                  <a:lnTo>
                    <a:pt x="283" y="2975"/>
                  </a:lnTo>
                  <a:lnTo>
                    <a:pt x="257" y="2693"/>
                  </a:lnTo>
                  <a:lnTo>
                    <a:pt x="283" y="2385"/>
                  </a:lnTo>
                  <a:lnTo>
                    <a:pt x="283" y="2103"/>
                  </a:lnTo>
                  <a:lnTo>
                    <a:pt x="334" y="1846"/>
                  </a:lnTo>
                  <a:lnTo>
                    <a:pt x="411" y="1590"/>
                  </a:lnTo>
                  <a:lnTo>
                    <a:pt x="488" y="1359"/>
                  </a:lnTo>
                  <a:lnTo>
                    <a:pt x="565" y="1128"/>
                  </a:lnTo>
                  <a:lnTo>
                    <a:pt x="693" y="949"/>
                  </a:lnTo>
                  <a:lnTo>
                    <a:pt x="822" y="769"/>
                  </a:lnTo>
                  <a:lnTo>
                    <a:pt x="975" y="616"/>
                  </a:lnTo>
                  <a:lnTo>
                    <a:pt x="1129" y="487"/>
                  </a:lnTo>
                  <a:lnTo>
                    <a:pt x="1309" y="385"/>
                  </a:lnTo>
                  <a:lnTo>
                    <a:pt x="1488" y="308"/>
                  </a:lnTo>
                  <a:lnTo>
                    <a:pt x="1668" y="282"/>
                  </a:lnTo>
                  <a:lnTo>
                    <a:pt x="1822" y="257"/>
                  </a:lnTo>
                  <a:close/>
                  <a:moveTo>
                    <a:pt x="1642" y="0"/>
                  </a:moveTo>
                  <a:lnTo>
                    <a:pt x="1411" y="51"/>
                  </a:lnTo>
                  <a:lnTo>
                    <a:pt x="1206" y="128"/>
                  </a:lnTo>
                  <a:lnTo>
                    <a:pt x="1001" y="231"/>
                  </a:lnTo>
                  <a:lnTo>
                    <a:pt x="822" y="385"/>
                  </a:lnTo>
                  <a:lnTo>
                    <a:pt x="642" y="539"/>
                  </a:lnTo>
                  <a:lnTo>
                    <a:pt x="488" y="744"/>
                  </a:lnTo>
                  <a:lnTo>
                    <a:pt x="360" y="949"/>
                  </a:lnTo>
                  <a:lnTo>
                    <a:pt x="257" y="1205"/>
                  </a:lnTo>
                  <a:lnTo>
                    <a:pt x="155" y="1462"/>
                  </a:lnTo>
                  <a:lnTo>
                    <a:pt x="78" y="1744"/>
                  </a:lnTo>
                  <a:lnTo>
                    <a:pt x="27" y="2026"/>
                  </a:lnTo>
                  <a:lnTo>
                    <a:pt x="1" y="2334"/>
                  </a:lnTo>
                  <a:lnTo>
                    <a:pt x="1" y="2641"/>
                  </a:lnTo>
                  <a:lnTo>
                    <a:pt x="1" y="2975"/>
                  </a:lnTo>
                  <a:lnTo>
                    <a:pt x="52" y="3308"/>
                  </a:lnTo>
                  <a:lnTo>
                    <a:pt x="104" y="3667"/>
                  </a:lnTo>
                  <a:lnTo>
                    <a:pt x="180" y="4000"/>
                  </a:lnTo>
                  <a:lnTo>
                    <a:pt x="283" y="4334"/>
                  </a:lnTo>
                  <a:lnTo>
                    <a:pt x="411" y="4641"/>
                  </a:lnTo>
                  <a:lnTo>
                    <a:pt x="539" y="4923"/>
                  </a:lnTo>
                  <a:lnTo>
                    <a:pt x="693" y="5231"/>
                  </a:lnTo>
                  <a:lnTo>
                    <a:pt x="873" y="5488"/>
                  </a:lnTo>
                  <a:lnTo>
                    <a:pt x="1052" y="5744"/>
                  </a:lnTo>
                  <a:lnTo>
                    <a:pt x="1257" y="5949"/>
                  </a:lnTo>
                  <a:lnTo>
                    <a:pt x="1463" y="6154"/>
                  </a:lnTo>
                  <a:lnTo>
                    <a:pt x="1642" y="6308"/>
                  </a:lnTo>
                  <a:lnTo>
                    <a:pt x="1822" y="6436"/>
                  </a:lnTo>
                  <a:lnTo>
                    <a:pt x="2001" y="6539"/>
                  </a:lnTo>
                  <a:lnTo>
                    <a:pt x="2181" y="6642"/>
                  </a:lnTo>
                  <a:lnTo>
                    <a:pt x="2360" y="6693"/>
                  </a:lnTo>
                  <a:lnTo>
                    <a:pt x="2540" y="6744"/>
                  </a:lnTo>
                  <a:lnTo>
                    <a:pt x="2693" y="6770"/>
                  </a:lnTo>
                  <a:lnTo>
                    <a:pt x="2873" y="6795"/>
                  </a:lnTo>
                  <a:lnTo>
                    <a:pt x="3104" y="6770"/>
                  </a:lnTo>
                  <a:lnTo>
                    <a:pt x="3309" y="6718"/>
                  </a:lnTo>
                  <a:lnTo>
                    <a:pt x="3514" y="6642"/>
                  </a:lnTo>
                  <a:lnTo>
                    <a:pt x="3719" y="6539"/>
                  </a:lnTo>
                  <a:lnTo>
                    <a:pt x="3899" y="6385"/>
                  </a:lnTo>
                  <a:lnTo>
                    <a:pt x="4078" y="6231"/>
                  </a:lnTo>
                  <a:lnTo>
                    <a:pt x="4206" y="6026"/>
                  </a:lnTo>
                  <a:lnTo>
                    <a:pt x="4360" y="5821"/>
                  </a:lnTo>
                  <a:lnTo>
                    <a:pt x="4463" y="5565"/>
                  </a:lnTo>
                  <a:lnTo>
                    <a:pt x="4565" y="5308"/>
                  </a:lnTo>
                  <a:lnTo>
                    <a:pt x="4617" y="5052"/>
                  </a:lnTo>
                  <a:lnTo>
                    <a:pt x="4694" y="4744"/>
                  </a:lnTo>
                  <a:lnTo>
                    <a:pt x="4719" y="4436"/>
                  </a:lnTo>
                  <a:lnTo>
                    <a:pt x="4719" y="4129"/>
                  </a:lnTo>
                  <a:lnTo>
                    <a:pt x="4719" y="3795"/>
                  </a:lnTo>
                  <a:lnTo>
                    <a:pt x="4668" y="3462"/>
                  </a:lnTo>
                  <a:lnTo>
                    <a:pt x="4617" y="3128"/>
                  </a:lnTo>
                  <a:lnTo>
                    <a:pt x="4540" y="2769"/>
                  </a:lnTo>
                  <a:lnTo>
                    <a:pt x="4437" y="2462"/>
                  </a:lnTo>
                  <a:lnTo>
                    <a:pt x="4309" y="2128"/>
                  </a:lnTo>
                  <a:lnTo>
                    <a:pt x="4155" y="1846"/>
                  </a:lnTo>
                  <a:lnTo>
                    <a:pt x="4001" y="1564"/>
                  </a:lnTo>
                  <a:lnTo>
                    <a:pt x="3847" y="1282"/>
                  </a:lnTo>
                  <a:lnTo>
                    <a:pt x="3668" y="1051"/>
                  </a:lnTo>
                  <a:lnTo>
                    <a:pt x="3463" y="821"/>
                  </a:lnTo>
                  <a:lnTo>
                    <a:pt x="3258" y="616"/>
                  </a:lnTo>
                  <a:lnTo>
                    <a:pt x="3027" y="436"/>
                  </a:lnTo>
                  <a:lnTo>
                    <a:pt x="2796" y="282"/>
                  </a:lnTo>
                  <a:lnTo>
                    <a:pt x="2565" y="154"/>
                  </a:lnTo>
                  <a:lnTo>
                    <a:pt x="2334" y="77"/>
                  </a:lnTo>
                  <a:lnTo>
                    <a:pt x="2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a:off x="3571878" y="1714668"/>
              <a:ext cx="85798" cy="123534"/>
            </a:xfrm>
            <a:custGeom>
              <a:avLst/>
              <a:gdLst/>
              <a:ahLst/>
              <a:cxnLst/>
              <a:rect l="l" t="t" r="r" b="b"/>
              <a:pathLst>
                <a:path w="4720" h="6796" fill="none" extrusionOk="0">
                  <a:moveTo>
                    <a:pt x="2873" y="6795"/>
                  </a:moveTo>
                  <a:lnTo>
                    <a:pt x="2873" y="6795"/>
                  </a:lnTo>
                  <a:lnTo>
                    <a:pt x="2693" y="6770"/>
                  </a:lnTo>
                  <a:lnTo>
                    <a:pt x="2540" y="6744"/>
                  </a:lnTo>
                  <a:lnTo>
                    <a:pt x="2360" y="6693"/>
                  </a:lnTo>
                  <a:lnTo>
                    <a:pt x="2181" y="6642"/>
                  </a:lnTo>
                  <a:lnTo>
                    <a:pt x="2001" y="6539"/>
                  </a:lnTo>
                  <a:lnTo>
                    <a:pt x="1822" y="6436"/>
                  </a:lnTo>
                  <a:lnTo>
                    <a:pt x="1642" y="6308"/>
                  </a:lnTo>
                  <a:lnTo>
                    <a:pt x="1463" y="6154"/>
                  </a:lnTo>
                  <a:lnTo>
                    <a:pt x="1463" y="6154"/>
                  </a:lnTo>
                  <a:lnTo>
                    <a:pt x="1257" y="5949"/>
                  </a:lnTo>
                  <a:lnTo>
                    <a:pt x="1052" y="5744"/>
                  </a:lnTo>
                  <a:lnTo>
                    <a:pt x="873" y="5488"/>
                  </a:lnTo>
                  <a:lnTo>
                    <a:pt x="693" y="5231"/>
                  </a:lnTo>
                  <a:lnTo>
                    <a:pt x="539" y="4923"/>
                  </a:lnTo>
                  <a:lnTo>
                    <a:pt x="411" y="4641"/>
                  </a:lnTo>
                  <a:lnTo>
                    <a:pt x="283" y="4334"/>
                  </a:lnTo>
                  <a:lnTo>
                    <a:pt x="180" y="4000"/>
                  </a:lnTo>
                  <a:lnTo>
                    <a:pt x="180" y="4000"/>
                  </a:lnTo>
                  <a:lnTo>
                    <a:pt x="104" y="3667"/>
                  </a:lnTo>
                  <a:lnTo>
                    <a:pt x="52" y="3308"/>
                  </a:lnTo>
                  <a:lnTo>
                    <a:pt x="1" y="2975"/>
                  </a:lnTo>
                  <a:lnTo>
                    <a:pt x="1" y="2641"/>
                  </a:lnTo>
                  <a:lnTo>
                    <a:pt x="1" y="2334"/>
                  </a:lnTo>
                  <a:lnTo>
                    <a:pt x="27" y="2026"/>
                  </a:lnTo>
                  <a:lnTo>
                    <a:pt x="78" y="1744"/>
                  </a:lnTo>
                  <a:lnTo>
                    <a:pt x="155" y="1462"/>
                  </a:lnTo>
                  <a:lnTo>
                    <a:pt x="257" y="1205"/>
                  </a:lnTo>
                  <a:lnTo>
                    <a:pt x="360" y="949"/>
                  </a:lnTo>
                  <a:lnTo>
                    <a:pt x="488" y="744"/>
                  </a:lnTo>
                  <a:lnTo>
                    <a:pt x="642" y="539"/>
                  </a:lnTo>
                  <a:lnTo>
                    <a:pt x="822" y="385"/>
                  </a:lnTo>
                  <a:lnTo>
                    <a:pt x="1001" y="231"/>
                  </a:lnTo>
                  <a:lnTo>
                    <a:pt x="1206" y="128"/>
                  </a:lnTo>
                  <a:lnTo>
                    <a:pt x="1411" y="51"/>
                  </a:lnTo>
                  <a:lnTo>
                    <a:pt x="1411" y="51"/>
                  </a:lnTo>
                  <a:lnTo>
                    <a:pt x="1642" y="0"/>
                  </a:lnTo>
                  <a:lnTo>
                    <a:pt x="1873" y="0"/>
                  </a:lnTo>
                  <a:lnTo>
                    <a:pt x="2104" y="0"/>
                  </a:lnTo>
                  <a:lnTo>
                    <a:pt x="2334" y="77"/>
                  </a:lnTo>
                  <a:lnTo>
                    <a:pt x="2565" y="154"/>
                  </a:lnTo>
                  <a:lnTo>
                    <a:pt x="2796" y="282"/>
                  </a:lnTo>
                  <a:lnTo>
                    <a:pt x="3027" y="436"/>
                  </a:lnTo>
                  <a:lnTo>
                    <a:pt x="3258" y="616"/>
                  </a:lnTo>
                  <a:lnTo>
                    <a:pt x="3258" y="616"/>
                  </a:lnTo>
                  <a:lnTo>
                    <a:pt x="3463" y="821"/>
                  </a:lnTo>
                  <a:lnTo>
                    <a:pt x="3668" y="1051"/>
                  </a:lnTo>
                  <a:lnTo>
                    <a:pt x="3847" y="1282"/>
                  </a:lnTo>
                  <a:lnTo>
                    <a:pt x="4001" y="1564"/>
                  </a:lnTo>
                  <a:lnTo>
                    <a:pt x="4155" y="1846"/>
                  </a:lnTo>
                  <a:lnTo>
                    <a:pt x="4309" y="2128"/>
                  </a:lnTo>
                  <a:lnTo>
                    <a:pt x="4437" y="2462"/>
                  </a:lnTo>
                  <a:lnTo>
                    <a:pt x="4540" y="2769"/>
                  </a:lnTo>
                  <a:lnTo>
                    <a:pt x="4540" y="2769"/>
                  </a:lnTo>
                  <a:lnTo>
                    <a:pt x="4617" y="3128"/>
                  </a:lnTo>
                  <a:lnTo>
                    <a:pt x="4668" y="3462"/>
                  </a:lnTo>
                  <a:lnTo>
                    <a:pt x="4719" y="3795"/>
                  </a:lnTo>
                  <a:lnTo>
                    <a:pt x="4719" y="4129"/>
                  </a:lnTo>
                  <a:lnTo>
                    <a:pt x="4719" y="4436"/>
                  </a:lnTo>
                  <a:lnTo>
                    <a:pt x="4694" y="4744"/>
                  </a:lnTo>
                  <a:lnTo>
                    <a:pt x="4617" y="5052"/>
                  </a:lnTo>
                  <a:lnTo>
                    <a:pt x="4565" y="5308"/>
                  </a:lnTo>
                  <a:lnTo>
                    <a:pt x="4463" y="5565"/>
                  </a:lnTo>
                  <a:lnTo>
                    <a:pt x="4360" y="5821"/>
                  </a:lnTo>
                  <a:lnTo>
                    <a:pt x="4206" y="6026"/>
                  </a:lnTo>
                  <a:lnTo>
                    <a:pt x="4078" y="6231"/>
                  </a:lnTo>
                  <a:lnTo>
                    <a:pt x="3899" y="6385"/>
                  </a:lnTo>
                  <a:lnTo>
                    <a:pt x="3719" y="6539"/>
                  </a:lnTo>
                  <a:lnTo>
                    <a:pt x="3514" y="6642"/>
                  </a:lnTo>
                  <a:lnTo>
                    <a:pt x="3309" y="6718"/>
                  </a:lnTo>
                  <a:lnTo>
                    <a:pt x="3309" y="6718"/>
                  </a:lnTo>
                  <a:lnTo>
                    <a:pt x="3104" y="6770"/>
                  </a:lnTo>
                  <a:lnTo>
                    <a:pt x="2873" y="679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a:off x="3576550" y="1719322"/>
              <a:ext cx="76455" cy="113755"/>
            </a:xfrm>
            <a:custGeom>
              <a:avLst/>
              <a:gdLst/>
              <a:ahLst/>
              <a:cxnLst/>
              <a:rect l="l" t="t" r="r" b="b"/>
              <a:pathLst>
                <a:path w="4206" h="6258" fill="none" extrusionOk="0">
                  <a:moveTo>
                    <a:pt x="1565" y="1"/>
                  </a:moveTo>
                  <a:lnTo>
                    <a:pt x="1565" y="1"/>
                  </a:lnTo>
                  <a:lnTo>
                    <a:pt x="1411" y="26"/>
                  </a:lnTo>
                  <a:lnTo>
                    <a:pt x="1231" y="52"/>
                  </a:lnTo>
                  <a:lnTo>
                    <a:pt x="1231" y="52"/>
                  </a:lnTo>
                  <a:lnTo>
                    <a:pt x="1052" y="129"/>
                  </a:lnTo>
                  <a:lnTo>
                    <a:pt x="872" y="231"/>
                  </a:lnTo>
                  <a:lnTo>
                    <a:pt x="718" y="360"/>
                  </a:lnTo>
                  <a:lnTo>
                    <a:pt x="565" y="513"/>
                  </a:lnTo>
                  <a:lnTo>
                    <a:pt x="436" y="693"/>
                  </a:lnTo>
                  <a:lnTo>
                    <a:pt x="308" y="872"/>
                  </a:lnTo>
                  <a:lnTo>
                    <a:pt x="231" y="1103"/>
                  </a:lnTo>
                  <a:lnTo>
                    <a:pt x="154" y="1334"/>
                  </a:lnTo>
                  <a:lnTo>
                    <a:pt x="77" y="1590"/>
                  </a:lnTo>
                  <a:lnTo>
                    <a:pt x="26" y="1847"/>
                  </a:lnTo>
                  <a:lnTo>
                    <a:pt x="26" y="2129"/>
                  </a:lnTo>
                  <a:lnTo>
                    <a:pt x="0" y="2437"/>
                  </a:lnTo>
                  <a:lnTo>
                    <a:pt x="26" y="2719"/>
                  </a:lnTo>
                  <a:lnTo>
                    <a:pt x="52" y="3026"/>
                  </a:lnTo>
                  <a:lnTo>
                    <a:pt x="129" y="3360"/>
                  </a:lnTo>
                  <a:lnTo>
                    <a:pt x="206" y="3667"/>
                  </a:lnTo>
                  <a:lnTo>
                    <a:pt x="206" y="3667"/>
                  </a:lnTo>
                  <a:lnTo>
                    <a:pt x="282" y="3975"/>
                  </a:lnTo>
                  <a:lnTo>
                    <a:pt x="411" y="4283"/>
                  </a:lnTo>
                  <a:lnTo>
                    <a:pt x="539" y="4539"/>
                  </a:lnTo>
                  <a:lnTo>
                    <a:pt x="693" y="4821"/>
                  </a:lnTo>
                  <a:lnTo>
                    <a:pt x="847" y="5078"/>
                  </a:lnTo>
                  <a:lnTo>
                    <a:pt x="1000" y="5309"/>
                  </a:lnTo>
                  <a:lnTo>
                    <a:pt x="1206" y="5514"/>
                  </a:lnTo>
                  <a:lnTo>
                    <a:pt x="1385" y="5693"/>
                  </a:lnTo>
                  <a:lnTo>
                    <a:pt x="1385" y="5693"/>
                  </a:lnTo>
                  <a:lnTo>
                    <a:pt x="1590" y="5873"/>
                  </a:lnTo>
                  <a:lnTo>
                    <a:pt x="1795" y="6001"/>
                  </a:lnTo>
                  <a:lnTo>
                    <a:pt x="1975" y="6103"/>
                  </a:lnTo>
                  <a:lnTo>
                    <a:pt x="2180" y="6180"/>
                  </a:lnTo>
                  <a:lnTo>
                    <a:pt x="2385" y="6232"/>
                  </a:lnTo>
                  <a:lnTo>
                    <a:pt x="2590" y="6257"/>
                  </a:lnTo>
                  <a:lnTo>
                    <a:pt x="2770" y="6257"/>
                  </a:lnTo>
                  <a:lnTo>
                    <a:pt x="2975" y="6206"/>
                  </a:lnTo>
                  <a:lnTo>
                    <a:pt x="2975" y="6206"/>
                  </a:lnTo>
                  <a:lnTo>
                    <a:pt x="3154" y="6129"/>
                  </a:lnTo>
                  <a:lnTo>
                    <a:pt x="3334" y="6027"/>
                  </a:lnTo>
                  <a:lnTo>
                    <a:pt x="3488" y="5924"/>
                  </a:lnTo>
                  <a:lnTo>
                    <a:pt x="3642" y="5770"/>
                  </a:lnTo>
                  <a:lnTo>
                    <a:pt x="3770" y="5591"/>
                  </a:lnTo>
                  <a:lnTo>
                    <a:pt x="3872" y="5385"/>
                  </a:lnTo>
                  <a:lnTo>
                    <a:pt x="3975" y="5155"/>
                  </a:lnTo>
                  <a:lnTo>
                    <a:pt x="4052" y="4924"/>
                  </a:lnTo>
                  <a:lnTo>
                    <a:pt x="4129" y="4667"/>
                  </a:lnTo>
                  <a:lnTo>
                    <a:pt x="4154" y="4411"/>
                  </a:lnTo>
                  <a:lnTo>
                    <a:pt x="4180" y="4129"/>
                  </a:lnTo>
                  <a:lnTo>
                    <a:pt x="4206" y="3847"/>
                  </a:lnTo>
                  <a:lnTo>
                    <a:pt x="4180" y="3539"/>
                  </a:lnTo>
                  <a:lnTo>
                    <a:pt x="4129" y="3231"/>
                  </a:lnTo>
                  <a:lnTo>
                    <a:pt x="4078" y="2924"/>
                  </a:lnTo>
                  <a:lnTo>
                    <a:pt x="4001" y="2590"/>
                  </a:lnTo>
                  <a:lnTo>
                    <a:pt x="4001" y="2590"/>
                  </a:lnTo>
                  <a:lnTo>
                    <a:pt x="3898" y="2283"/>
                  </a:lnTo>
                  <a:lnTo>
                    <a:pt x="3795" y="2001"/>
                  </a:lnTo>
                  <a:lnTo>
                    <a:pt x="3667" y="1719"/>
                  </a:lnTo>
                  <a:lnTo>
                    <a:pt x="3513" y="1437"/>
                  </a:lnTo>
                  <a:lnTo>
                    <a:pt x="3360" y="1206"/>
                  </a:lnTo>
                  <a:lnTo>
                    <a:pt x="3180" y="975"/>
                  </a:lnTo>
                  <a:lnTo>
                    <a:pt x="3001" y="744"/>
                  </a:lnTo>
                  <a:lnTo>
                    <a:pt x="2821" y="565"/>
                  </a:lnTo>
                  <a:lnTo>
                    <a:pt x="2821" y="565"/>
                  </a:lnTo>
                  <a:lnTo>
                    <a:pt x="2513" y="308"/>
                  </a:lnTo>
                  <a:lnTo>
                    <a:pt x="2180" y="154"/>
                  </a:lnTo>
                  <a:lnTo>
                    <a:pt x="2026" y="77"/>
                  </a:lnTo>
                  <a:lnTo>
                    <a:pt x="1872" y="52"/>
                  </a:lnTo>
                  <a:lnTo>
                    <a:pt x="1718" y="26"/>
                  </a:lnTo>
                  <a:lnTo>
                    <a:pt x="15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3616177" y="1593934"/>
              <a:ext cx="266155" cy="364532"/>
            </a:xfrm>
            <a:custGeom>
              <a:avLst/>
              <a:gdLst/>
              <a:ahLst/>
              <a:cxnLst/>
              <a:rect l="l" t="t" r="r" b="b"/>
              <a:pathLst>
                <a:path w="14642" h="20054" extrusionOk="0">
                  <a:moveTo>
                    <a:pt x="6744" y="1"/>
                  </a:moveTo>
                  <a:lnTo>
                    <a:pt x="6308" y="52"/>
                  </a:lnTo>
                  <a:lnTo>
                    <a:pt x="5846" y="129"/>
                  </a:lnTo>
                  <a:lnTo>
                    <a:pt x="5411" y="232"/>
                  </a:lnTo>
                  <a:lnTo>
                    <a:pt x="4975" y="360"/>
                  </a:lnTo>
                  <a:lnTo>
                    <a:pt x="4564" y="514"/>
                  </a:lnTo>
                  <a:lnTo>
                    <a:pt x="4128" y="693"/>
                  </a:lnTo>
                  <a:lnTo>
                    <a:pt x="3693" y="924"/>
                  </a:lnTo>
                  <a:lnTo>
                    <a:pt x="3282" y="1180"/>
                  </a:lnTo>
                  <a:lnTo>
                    <a:pt x="2872" y="1488"/>
                  </a:lnTo>
                  <a:lnTo>
                    <a:pt x="2513" y="1796"/>
                  </a:lnTo>
                  <a:lnTo>
                    <a:pt x="2154" y="2155"/>
                  </a:lnTo>
                  <a:lnTo>
                    <a:pt x="1846" y="2514"/>
                  </a:lnTo>
                  <a:lnTo>
                    <a:pt x="1539" y="2924"/>
                  </a:lnTo>
                  <a:lnTo>
                    <a:pt x="1282" y="3334"/>
                  </a:lnTo>
                  <a:lnTo>
                    <a:pt x="1051" y="3745"/>
                  </a:lnTo>
                  <a:lnTo>
                    <a:pt x="846" y="4206"/>
                  </a:lnTo>
                  <a:lnTo>
                    <a:pt x="667" y="4668"/>
                  </a:lnTo>
                  <a:lnTo>
                    <a:pt x="513" y="5129"/>
                  </a:lnTo>
                  <a:lnTo>
                    <a:pt x="359" y="5616"/>
                  </a:lnTo>
                  <a:lnTo>
                    <a:pt x="256" y="6129"/>
                  </a:lnTo>
                  <a:lnTo>
                    <a:pt x="154" y="6642"/>
                  </a:lnTo>
                  <a:lnTo>
                    <a:pt x="103" y="7155"/>
                  </a:lnTo>
                  <a:lnTo>
                    <a:pt x="51" y="7693"/>
                  </a:lnTo>
                  <a:lnTo>
                    <a:pt x="26" y="8206"/>
                  </a:lnTo>
                  <a:lnTo>
                    <a:pt x="0" y="8745"/>
                  </a:lnTo>
                  <a:lnTo>
                    <a:pt x="0" y="9283"/>
                  </a:lnTo>
                  <a:lnTo>
                    <a:pt x="26" y="9822"/>
                  </a:lnTo>
                  <a:lnTo>
                    <a:pt x="77" y="10360"/>
                  </a:lnTo>
                  <a:lnTo>
                    <a:pt x="128" y="10899"/>
                  </a:lnTo>
                  <a:lnTo>
                    <a:pt x="205" y="11437"/>
                  </a:lnTo>
                  <a:lnTo>
                    <a:pt x="385" y="12489"/>
                  </a:lnTo>
                  <a:lnTo>
                    <a:pt x="641" y="13514"/>
                  </a:lnTo>
                  <a:lnTo>
                    <a:pt x="923" y="14489"/>
                  </a:lnTo>
                  <a:lnTo>
                    <a:pt x="1231" y="15412"/>
                  </a:lnTo>
                  <a:lnTo>
                    <a:pt x="1590" y="16258"/>
                  </a:lnTo>
                  <a:lnTo>
                    <a:pt x="1821" y="16694"/>
                  </a:lnTo>
                  <a:lnTo>
                    <a:pt x="2051" y="17104"/>
                  </a:lnTo>
                  <a:lnTo>
                    <a:pt x="2333" y="17489"/>
                  </a:lnTo>
                  <a:lnTo>
                    <a:pt x="2616" y="17848"/>
                  </a:lnTo>
                  <a:lnTo>
                    <a:pt x="2898" y="18181"/>
                  </a:lnTo>
                  <a:lnTo>
                    <a:pt x="3231" y="18489"/>
                  </a:lnTo>
                  <a:lnTo>
                    <a:pt x="3564" y="18771"/>
                  </a:lnTo>
                  <a:lnTo>
                    <a:pt x="3923" y="19027"/>
                  </a:lnTo>
                  <a:lnTo>
                    <a:pt x="4282" y="19258"/>
                  </a:lnTo>
                  <a:lnTo>
                    <a:pt x="4667" y="19463"/>
                  </a:lnTo>
                  <a:lnTo>
                    <a:pt x="5052" y="19617"/>
                  </a:lnTo>
                  <a:lnTo>
                    <a:pt x="5436" y="19771"/>
                  </a:lnTo>
                  <a:lnTo>
                    <a:pt x="5846" y="19874"/>
                  </a:lnTo>
                  <a:lnTo>
                    <a:pt x="6257" y="19976"/>
                  </a:lnTo>
                  <a:lnTo>
                    <a:pt x="6667" y="20027"/>
                  </a:lnTo>
                  <a:lnTo>
                    <a:pt x="7077" y="20053"/>
                  </a:lnTo>
                  <a:lnTo>
                    <a:pt x="7513" y="20053"/>
                  </a:lnTo>
                  <a:lnTo>
                    <a:pt x="7924" y="20027"/>
                  </a:lnTo>
                  <a:lnTo>
                    <a:pt x="8359" y="19976"/>
                  </a:lnTo>
                  <a:lnTo>
                    <a:pt x="8770" y="19899"/>
                  </a:lnTo>
                  <a:lnTo>
                    <a:pt x="9180" y="19797"/>
                  </a:lnTo>
                  <a:lnTo>
                    <a:pt x="9616" y="19668"/>
                  </a:lnTo>
                  <a:lnTo>
                    <a:pt x="10001" y="19489"/>
                  </a:lnTo>
                  <a:lnTo>
                    <a:pt x="10411" y="19309"/>
                  </a:lnTo>
                  <a:lnTo>
                    <a:pt x="10795" y="19079"/>
                  </a:lnTo>
                  <a:lnTo>
                    <a:pt x="11180" y="18822"/>
                  </a:lnTo>
                  <a:lnTo>
                    <a:pt x="11565" y="18540"/>
                  </a:lnTo>
                  <a:lnTo>
                    <a:pt x="11898" y="18232"/>
                  </a:lnTo>
                  <a:lnTo>
                    <a:pt x="12257" y="17899"/>
                  </a:lnTo>
                  <a:lnTo>
                    <a:pt x="12590" y="17540"/>
                  </a:lnTo>
                  <a:lnTo>
                    <a:pt x="12898" y="17130"/>
                  </a:lnTo>
                  <a:lnTo>
                    <a:pt x="13180" y="16720"/>
                  </a:lnTo>
                  <a:lnTo>
                    <a:pt x="13539" y="16130"/>
                  </a:lnTo>
                  <a:lnTo>
                    <a:pt x="13821" y="15566"/>
                  </a:lnTo>
                  <a:lnTo>
                    <a:pt x="14078" y="15027"/>
                  </a:lnTo>
                  <a:lnTo>
                    <a:pt x="14257" y="14489"/>
                  </a:lnTo>
                  <a:lnTo>
                    <a:pt x="14411" y="13950"/>
                  </a:lnTo>
                  <a:lnTo>
                    <a:pt x="14539" y="13386"/>
                  </a:lnTo>
                  <a:lnTo>
                    <a:pt x="14616" y="12822"/>
                  </a:lnTo>
                  <a:lnTo>
                    <a:pt x="14642" y="12258"/>
                  </a:lnTo>
                  <a:lnTo>
                    <a:pt x="14642" y="11642"/>
                  </a:lnTo>
                  <a:lnTo>
                    <a:pt x="14642" y="11027"/>
                  </a:lnTo>
                  <a:lnTo>
                    <a:pt x="14591" y="10335"/>
                  </a:lnTo>
                  <a:lnTo>
                    <a:pt x="14514" y="9642"/>
                  </a:lnTo>
                  <a:lnTo>
                    <a:pt x="14334" y="8078"/>
                  </a:lnTo>
                  <a:lnTo>
                    <a:pt x="14078" y="6257"/>
                  </a:lnTo>
                  <a:lnTo>
                    <a:pt x="14001" y="5796"/>
                  </a:lnTo>
                  <a:lnTo>
                    <a:pt x="13898" y="5334"/>
                  </a:lnTo>
                  <a:lnTo>
                    <a:pt x="13744" y="4873"/>
                  </a:lnTo>
                  <a:lnTo>
                    <a:pt x="13591" y="4437"/>
                  </a:lnTo>
                  <a:lnTo>
                    <a:pt x="13411" y="4027"/>
                  </a:lnTo>
                  <a:lnTo>
                    <a:pt x="13206" y="3642"/>
                  </a:lnTo>
                  <a:lnTo>
                    <a:pt x="12975" y="3257"/>
                  </a:lnTo>
                  <a:lnTo>
                    <a:pt x="12719" y="2873"/>
                  </a:lnTo>
                  <a:lnTo>
                    <a:pt x="12437" y="2539"/>
                  </a:lnTo>
                  <a:lnTo>
                    <a:pt x="12155" y="2206"/>
                  </a:lnTo>
                  <a:lnTo>
                    <a:pt x="11847" y="1898"/>
                  </a:lnTo>
                  <a:lnTo>
                    <a:pt x="11513" y="1616"/>
                  </a:lnTo>
                  <a:lnTo>
                    <a:pt x="11180" y="1360"/>
                  </a:lnTo>
                  <a:lnTo>
                    <a:pt x="10821" y="1103"/>
                  </a:lnTo>
                  <a:lnTo>
                    <a:pt x="10462" y="898"/>
                  </a:lnTo>
                  <a:lnTo>
                    <a:pt x="10077" y="693"/>
                  </a:lnTo>
                  <a:lnTo>
                    <a:pt x="9693" y="514"/>
                  </a:lnTo>
                  <a:lnTo>
                    <a:pt x="9283" y="360"/>
                  </a:lnTo>
                  <a:lnTo>
                    <a:pt x="8872" y="232"/>
                  </a:lnTo>
                  <a:lnTo>
                    <a:pt x="8462" y="129"/>
                  </a:lnTo>
                  <a:lnTo>
                    <a:pt x="8026" y="78"/>
                  </a:lnTo>
                  <a:lnTo>
                    <a:pt x="7590" y="26"/>
                  </a:lnTo>
                  <a:lnTo>
                    <a:pt x="7180"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a:off x="3616177" y="1593934"/>
              <a:ext cx="266155" cy="364532"/>
            </a:xfrm>
            <a:custGeom>
              <a:avLst/>
              <a:gdLst/>
              <a:ahLst/>
              <a:cxnLst/>
              <a:rect l="l" t="t" r="r" b="b"/>
              <a:pathLst>
                <a:path w="14642" h="20054" fill="none" extrusionOk="0">
                  <a:moveTo>
                    <a:pt x="14078" y="6257"/>
                  </a:moveTo>
                  <a:lnTo>
                    <a:pt x="14078" y="6257"/>
                  </a:lnTo>
                  <a:lnTo>
                    <a:pt x="14334" y="8078"/>
                  </a:lnTo>
                  <a:lnTo>
                    <a:pt x="14514" y="9642"/>
                  </a:lnTo>
                  <a:lnTo>
                    <a:pt x="14591" y="10335"/>
                  </a:lnTo>
                  <a:lnTo>
                    <a:pt x="14642" y="11027"/>
                  </a:lnTo>
                  <a:lnTo>
                    <a:pt x="14642" y="11642"/>
                  </a:lnTo>
                  <a:lnTo>
                    <a:pt x="14642" y="12258"/>
                  </a:lnTo>
                  <a:lnTo>
                    <a:pt x="14616" y="12822"/>
                  </a:lnTo>
                  <a:lnTo>
                    <a:pt x="14539" y="13386"/>
                  </a:lnTo>
                  <a:lnTo>
                    <a:pt x="14411" y="13950"/>
                  </a:lnTo>
                  <a:lnTo>
                    <a:pt x="14257" y="14489"/>
                  </a:lnTo>
                  <a:lnTo>
                    <a:pt x="14078" y="15027"/>
                  </a:lnTo>
                  <a:lnTo>
                    <a:pt x="13821" y="15566"/>
                  </a:lnTo>
                  <a:lnTo>
                    <a:pt x="13539" y="16130"/>
                  </a:lnTo>
                  <a:lnTo>
                    <a:pt x="13180" y="16720"/>
                  </a:lnTo>
                  <a:lnTo>
                    <a:pt x="13180" y="16720"/>
                  </a:lnTo>
                  <a:lnTo>
                    <a:pt x="12898" y="17130"/>
                  </a:lnTo>
                  <a:lnTo>
                    <a:pt x="12590" y="17540"/>
                  </a:lnTo>
                  <a:lnTo>
                    <a:pt x="12257" y="17899"/>
                  </a:lnTo>
                  <a:lnTo>
                    <a:pt x="11898" y="18232"/>
                  </a:lnTo>
                  <a:lnTo>
                    <a:pt x="11565" y="18540"/>
                  </a:lnTo>
                  <a:lnTo>
                    <a:pt x="11180" y="18822"/>
                  </a:lnTo>
                  <a:lnTo>
                    <a:pt x="10795" y="19079"/>
                  </a:lnTo>
                  <a:lnTo>
                    <a:pt x="10411" y="19309"/>
                  </a:lnTo>
                  <a:lnTo>
                    <a:pt x="10001" y="19489"/>
                  </a:lnTo>
                  <a:lnTo>
                    <a:pt x="9616" y="19668"/>
                  </a:lnTo>
                  <a:lnTo>
                    <a:pt x="9180" y="19797"/>
                  </a:lnTo>
                  <a:lnTo>
                    <a:pt x="8770" y="19899"/>
                  </a:lnTo>
                  <a:lnTo>
                    <a:pt x="8359" y="19976"/>
                  </a:lnTo>
                  <a:lnTo>
                    <a:pt x="7924" y="20027"/>
                  </a:lnTo>
                  <a:lnTo>
                    <a:pt x="7513" y="20053"/>
                  </a:lnTo>
                  <a:lnTo>
                    <a:pt x="7077" y="20053"/>
                  </a:lnTo>
                  <a:lnTo>
                    <a:pt x="6667" y="20027"/>
                  </a:lnTo>
                  <a:lnTo>
                    <a:pt x="6257" y="19976"/>
                  </a:lnTo>
                  <a:lnTo>
                    <a:pt x="5846" y="19874"/>
                  </a:lnTo>
                  <a:lnTo>
                    <a:pt x="5436" y="19771"/>
                  </a:lnTo>
                  <a:lnTo>
                    <a:pt x="5052" y="19617"/>
                  </a:lnTo>
                  <a:lnTo>
                    <a:pt x="4667" y="19463"/>
                  </a:lnTo>
                  <a:lnTo>
                    <a:pt x="4282" y="19258"/>
                  </a:lnTo>
                  <a:lnTo>
                    <a:pt x="3923" y="19027"/>
                  </a:lnTo>
                  <a:lnTo>
                    <a:pt x="3564" y="18771"/>
                  </a:lnTo>
                  <a:lnTo>
                    <a:pt x="3231" y="18489"/>
                  </a:lnTo>
                  <a:lnTo>
                    <a:pt x="2898" y="18181"/>
                  </a:lnTo>
                  <a:lnTo>
                    <a:pt x="2616" y="17848"/>
                  </a:lnTo>
                  <a:lnTo>
                    <a:pt x="2333" y="17489"/>
                  </a:lnTo>
                  <a:lnTo>
                    <a:pt x="2051" y="17104"/>
                  </a:lnTo>
                  <a:lnTo>
                    <a:pt x="1821" y="16694"/>
                  </a:lnTo>
                  <a:lnTo>
                    <a:pt x="1590" y="16258"/>
                  </a:lnTo>
                  <a:lnTo>
                    <a:pt x="1590" y="16258"/>
                  </a:lnTo>
                  <a:lnTo>
                    <a:pt x="1231" y="15412"/>
                  </a:lnTo>
                  <a:lnTo>
                    <a:pt x="923" y="14489"/>
                  </a:lnTo>
                  <a:lnTo>
                    <a:pt x="641" y="13514"/>
                  </a:lnTo>
                  <a:lnTo>
                    <a:pt x="385" y="12489"/>
                  </a:lnTo>
                  <a:lnTo>
                    <a:pt x="205" y="11437"/>
                  </a:lnTo>
                  <a:lnTo>
                    <a:pt x="128" y="10899"/>
                  </a:lnTo>
                  <a:lnTo>
                    <a:pt x="77" y="10360"/>
                  </a:lnTo>
                  <a:lnTo>
                    <a:pt x="26" y="9822"/>
                  </a:lnTo>
                  <a:lnTo>
                    <a:pt x="0" y="9283"/>
                  </a:lnTo>
                  <a:lnTo>
                    <a:pt x="0" y="8745"/>
                  </a:lnTo>
                  <a:lnTo>
                    <a:pt x="26" y="8206"/>
                  </a:lnTo>
                  <a:lnTo>
                    <a:pt x="51" y="7693"/>
                  </a:lnTo>
                  <a:lnTo>
                    <a:pt x="103" y="7155"/>
                  </a:lnTo>
                  <a:lnTo>
                    <a:pt x="154" y="6642"/>
                  </a:lnTo>
                  <a:lnTo>
                    <a:pt x="256" y="6129"/>
                  </a:lnTo>
                  <a:lnTo>
                    <a:pt x="359" y="5616"/>
                  </a:lnTo>
                  <a:lnTo>
                    <a:pt x="513" y="5129"/>
                  </a:lnTo>
                  <a:lnTo>
                    <a:pt x="667" y="4668"/>
                  </a:lnTo>
                  <a:lnTo>
                    <a:pt x="846" y="4206"/>
                  </a:lnTo>
                  <a:lnTo>
                    <a:pt x="1051" y="3745"/>
                  </a:lnTo>
                  <a:lnTo>
                    <a:pt x="1282" y="3334"/>
                  </a:lnTo>
                  <a:lnTo>
                    <a:pt x="1539" y="2924"/>
                  </a:lnTo>
                  <a:lnTo>
                    <a:pt x="1846" y="2514"/>
                  </a:lnTo>
                  <a:lnTo>
                    <a:pt x="2154" y="2155"/>
                  </a:lnTo>
                  <a:lnTo>
                    <a:pt x="2513" y="1796"/>
                  </a:lnTo>
                  <a:lnTo>
                    <a:pt x="2872" y="1488"/>
                  </a:lnTo>
                  <a:lnTo>
                    <a:pt x="3282" y="1180"/>
                  </a:lnTo>
                  <a:lnTo>
                    <a:pt x="3282" y="1180"/>
                  </a:lnTo>
                  <a:lnTo>
                    <a:pt x="3693" y="924"/>
                  </a:lnTo>
                  <a:lnTo>
                    <a:pt x="4128" y="693"/>
                  </a:lnTo>
                  <a:lnTo>
                    <a:pt x="4564" y="514"/>
                  </a:lnTo>
                  <a:lnTo>
                    <a:pt x="4975" y="360"/>
                  </a:lnTo>
                  <a:lnTo>
                    <a:pt x="5411" y="232"/>
                  </a:lnTo>
                  <a:lnTo>
                    <a:pt x="5846" y="129"/>
                  </a:lnTo>
                  <a:lnTo>
                    <a:pt x="6308" y="52"/>
                  </a:lnTo>
                  <a:lnTo>
                    <a:pt x="6744" y="1"/>
                  </a:lnTo>
                  <a:lnTo>
                    <a:pt x="7180" y="1"/>
                  </a:lnTo>
                  <a:lnTo>
                    <a:pt x="7590" y="26"/>
                  </a:lnTo>
                  <a:lnTo>
                    <a:pt x="8026" y="78"/>
                  </a:lnTo>
                  <a:lnTo>
                    <a:pt x="8462" y="129"/>
                  </a:lnTo>
                  <a:lnTo>
                    <a:pt x="8872" y="232"/>
                  </a:lnTo>
                  <a:lnTo>
                    <a:pt x="9283" y="360"/>
                  </a:lnTo>
                  <a:lnTo>
                    <a:pt x="9693" y="514"/>
                  </a:lnTo>
                  <a:lnTo>
                    <a:pt x="10077" y="693"/>
                  </a:lnTo>
                  <a:lnTo>
                    <a:pt x="10462" y="898"/>
                  </a:lnTo>
                  <a:lnTo>
                    <a:pt x="10821" y="1103"/>
                  </a:lnTo>
                  <a:lnTo>
                    <a:pt x="11180" y="1360"/>
                  </a:lnTo>
                  <a:lnTo>
                    <a:pt x="11513" y="1616"/>
                  </a:lnTo>
                  <a:lnTo>
                    <a:pt x="11847" y="1898"/>
                  </a:lnTo>
                  <a:lnTo>
                    <a:pt x="12155" y="2206"/>
                  </a:lnTo>
                  <a:lnTo>
                    <a:pt x="12437" y="2539"/>
                  </a:lnTo>
                  <a:lnTo>
                    <a:pt x="12719" y="2873"/>
                  </a:lnTo>
                  <a:lnTo>
                    <a:pt x="12975" y="3257"/>
                  </a:lnTo>
                  <a:lnTo>
                    <a:pt x="13206" y="3642"/>
                  </a:lnTo>
                  <a:lnTo>
                    <a:pt x="13411" y="4027"/>
                  </a:lnTo>
                  <a:lnTo>
                    <a:pt x="13591" y="4437"/>
                  </a:lnTo>
                  <a:lnTo>
                    <a:pt x="13744" y="4873"/>
                  </a:lnTo>
                  <a:lnTo>
                    <a:pt x="13898" y="5334"/>
                  </a:lnTo>
                  <a:lnTo>
                    <a:pt x="14001" y="5796"/>
                  </a:lnTo>
                  <a:lnTo>
                    <a:pt x="14078" y="6257"/>
                  </a:lnTo>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a:off x="3675835" y="1593934"/>
              <a:ext cx="284351" cy="327231"/>
            </a:xfrm>
            <a:custGeom>
              <a:avLst/>
              <a:gdLst/>
              <a:ahLst/>
              <a:cxnLst/>
              <a:rect l="l" t="t" r="r" b="b"/>
              <a:pathLst>
                <a:path w="15643" h="18002" extrusionOk="0">
                  <a:moveTo>
                    <a:pt x="6052" y="1"/>
                  </a:moveTo>
                  <a:lnTo>
                    <a:pt x="5642" y="26"/>
                  </a:lnTo>
                  <a:lnTo>
                    <a:pt x="5257" y="78"/>
                  </a:lnTo>
                  <a:lnTo>
                    <a:pt x="4898" y="129"/>
                  </a:lnTo>
                  <a:lnTo>
                    <a:pt x="4513" y="206"/>
                  </a:lnTo>
                  <a:lnTo>
                    <a:pt x="4154" y="308"/>
                  </a:lnTo>
                  <a:lnTo>
                    <a:pt x="3821" y="437"/>
                  </a:lnTo>
                  <a:lnTo>
                    <a:pt x="3488" y="565"/>
                  </a:lnTo>
                  <a:lnTo>
                    <a:pt x="3154" y="719"/>
                  </a:lnTo>
                  <a:lnTo>
                    <a:pt x="2847" y="898"/>
                  </a:lnTo>
                  <a:lnTo>
                    <a:pt x="2564" y="1103"/>
                  </a:lnTo>
                  <a:lnTo>
                    <a:pt x="2282" y="1308"/>
                  </a:lnTo>
                  <a:lnTo>
                    <a:pt x="2026" y="1539"/>
                  </a:lnTo>
                  <a:lnTo>
                    <a:pt x="1770" y="1796"/>
                  </a:lnTo>
                  <a:lnTo>
                    <a:pt x="1539" y="2052"/>
                  </a:lnTo>
                  <a:lnTo>
                    <a:pt x="1308" y="2334"/>
                  </a:lnTo>
                  <a:lnTo>
                    <a:pt x="1103" y="2642"/>
                  </a:lnTo>
                  <a:lnTo>
                    <a:pt x="923" y="2975"/>
                  </a:lnTo>
                  <a:lnTo>
                    <a:pt x="744" y="3334"/>
                  </a:lnTo>
                  <a:lnTo>
                    <a:pt x="616" y="3693"/>
                  </a:lnTo>
                  <a:lnTo>
                    <a:pt x="487" y="4078"/>
                  </a:lnTo>
                  <a:lnTo>
                    <a:pt x="359" y="4488"/>
                  </a:lnTo>
                  <a:lnTo>
                    <a:pt x="282" y="4924"/>
                  </a:lnTo>
                  <a:lnTo>
                    <a:pt x="205" y="5386"/>
                  </a:lnTo>
                  <a:lnTo>
                    <a:pt x="103" y="6309"/>
                  </a:lnTo>
                  <a:lnTo>
                    <a:pt x="52" y="7232"/>
                  </a:lnTo>
                  <a:lnTo>
                    <a:pt x="0" y="8181"/>
                  </a:lnTo>
                  <a:lnTo>
                    <a:pt x="26" y="9129"/>
                  </a:lnTo>
                  <a:lnTo>
                    <a:pt x="52" y="10053"/>
                  </a:lnTo>
                  <a:lnTo>
                    <a:pt x="128" y="10950"/>
                  </a:lnTo>
                  <a:lnTo>
                    <a:pt x="257" y="11848"/>
                  </a:lnTo>
                  <a:lnTo>
                    <a:pt x="411" y="12694"/>
                  </a:lnTo>
                  <a:lnTo>
                    <a:pt x="616" y="13489"/>
                  </a:lnTo>
                  <a:lnTo>
                    <a:pt x="846" y="14258"/>
                  </a:lnTo>
                  <a:lnTo>
                    <a:pt x="975" y="14591"/>
                  </a:lnTo>
                  <a:lnTo>
                    <a:pt x="1129" y="14950"/>
                  </a:lnTo>
                  <a:lnTo>
                    <a:pt x="1282" y="15258"/>
                  </a:lnTo>
                  <a:lnTo>
                    <a:pt x="1436" y="15566"/>
                  </a:lnTo>
                  <a:lnTo>
                    <a:pt x="1616" y="15873"/>
                  </a:lnTo>
                  <a:lnTo>
                    <a:pt x="1821" y="16130"/>
                  </a:lnTo>
                  <a:lnTo>
                    <a:pt x="2000" y="16386"/>
                  </a:lnTo>
                  <a:lnTo>
                    <a:pt x="2205" y="16617"/>
                  </a:lnTo>
                  <a:lnTo>
                    <a:pt x="2436" y="16822"/>
                  </a:lnTo>
                  <a:lnTo>
                    <a:pt x="2667" y="17027"/>
                  </a:lnTo>
                  <a:lnTo>
                    <a:pt x="2898" y="17181"/>
                  </a:lnTo>
                  <a:lnTo>
                    <a:pt x="3154" y="17309"/>
                  </a:lnTo>
                  <a:lnTo>
                    <a:pt x="3462" y="17463"/>
                  </a:lnTo>
                  <a:lnTo>
                    <a:pt x="3795" y="17566"/>
                  </a:lnTo>
                  <a:lnTo>
                    <a:pt x="4154" y="17694"/>
                  </a:lnTo>
                  <a:lnTo>
                    <a:pt x="4513" y="17771"/>
                  </a:lnTo>
                  <a:lnTo>
                    <a:pt x="4872" y="17848"/>
                  </a:lnTo>
                  <a:lnTo>
                    <a:pt x="5257" y="17925"/>
                  </a:lnTo>
                  <a:lnTo>
                    <a:pt x="5642" y="17950"/>
                  </a:lnTo>
                  <a:lnTo>
                    <a:pt x="6052" y="17976"/>
                  </a:lnTo>
                  <a:lnTo>
                    <a:pt x="6462" y="18002"/>
                  </a:lnTo>
                  <a:lnTo>
                    <a:pt x="6872" y="18002"/>
                  </a:lnTo>
                  <a:lnTo>
                    <a:pt x="7308" y="17976"/>
                  </a:lnTo>
                  <a:lnTo>
                    <a:pt x="7719" y="17925"/>
                  </a:lnTo>
                  <a:lnTo>
                    <a:pt x="8155" y="17874"/>
                  </a:lnTo>
                  <a:lnTo>
                    <a:pt x="8565" y="17797"/>
                  </a:lnTo>
                  <a:lnTo>
                    <a:pt x="9001" y="17720"/>
                  </a:lnTo>
                  <a:lnTo>
                    <a:pt x="9437" y="17591"/>
                  </a:lnTo>
                  <a:lnTo>
                    <a:pt x="9847" y="17463"/>
                  </a:lnTo>
                  <a:lnTo>
                    <a:pt x="10257" y="17335"/>
                  </a:lnTo>
                  <a:lnTo>
                    <a:pt x="10668" y="17156"/>
                  </a:lnTo>
                  <a:lnTo>
                    <a:pt x="11078" y="16976"/>
                  </a:lnTo>
                  <a:lnTo>
                    <a:pt x="11462" y="16771"/>
                  </a:lnTo>
                  <a:lnTo>
                    <a:pt x="11847" y="16566"/>
                  </a:lnTo>
                  <a:lnTo>
                    <a:pt x="12232" y="16309"/>
                  </a:lnTo>
                  <a:lnTo>
                    <a:pt x="12591" y="16053"/>
                  </a:lnTo>
                  <a:lnTo>
                    <a:pt x="12924" y="15771"/>
                  </a:lnTo>
                  <a:lnTo>
                    <a:pt x="13257" y="15463"/>
                  </a:lnTo>
                  <a:lnTo>
                    <a:pt x="13565" y="15155"/>
                  </a:lnTo>
                  <a:lnTo>
                    <a:pt x="13873" y="14796"/>
                  </a:lnTo>
                  <a:lnTo>
                    <a:pt x="14155" y="14437"/>
                  </a:lnTo>
                  <a:lnTo>
                    <a:pt x="14411" y="14053"/>
                  </a:lnTo>
                  <a:lnTo>
                    <a:pt x="14642" y="13643"/>
                  </a:lnTo>
                  <a:lnTo>
                    <a:pt x="14847" y="13232"/>
                  </a:lnTo>
                  <a:lnTo>
                    <a:pt x="15027" y="12771"/>
                  </a:lnTo>
                  <a:lnTo>
                    <a:pt x="15181" y="12335"/>
                  </a:lnTo>
                  <a:lnTo>
                    <a:pt x="15309" y="11873"/>
                  </a:lnTo>
                  <a:lnTo>
                    <a:pt x="15437" y="11386"/>
                  </a:lnTo>
                  <a:lnTo>
                    <a:pt x="15514" y="10924"/>
                  </a:lnTo>
                  <a:lnTo>
                    <a:pt x="15591" y="10437"/>
                  </a:lnTo>
                  <a:lnTo>
                    <a:pt x="15616" y="9950"/>
                  </a:lnTo>
                  <a:lnTo>
                    <a:pt x="15642" y="9463"/>
                  </a:lnTo>
                  <a:lnTo>
                    <a:pt x="15642" y="8976"/>
                  </a:lnTo>
                  <a:lnTo>
                    <a:pt x="15616" y="8488"/>
                  </a:lnTo>
                  <a:lnTo>
                    <a:pt x="15565" y="8001"/>
                  </a:lnTo>
                  <a:lnTo>
                    <a:pt x="15488" y="7540"/>
                  </a:lnTo>
                  <a:lnTo>
                    <a:pt x="15386" y="7052"/>
                  </a:lnTo>
                  <a:lnTo>
                    <a:pt x="15283" y="6591"/>
                  </a:lnTo>
                  <a:lnTo>
                    <a:pt x="15129" y="6104"/>
                  </a:lnTo>
                  <a:lnTo>
                    <a:pt x="14975" y="5668"/>
                  </a:lnTo>
                  <a:lnTo>
                    <a:pt x="14796" y="5206"/>
                  </a:lnTo>
                  <a:lnTo>
                    <a:pt x="14616" y="4770"/>
                  </a:lnTo>
                  <a:lnTo>
                    <a:pt x="14386" y="4360"/>
                  </a:lnTo>
                  <a:lnTo>
                    <a:pt x="14155" y="3950"/>
                  </a:lnTo>
                  <a:lnTo>
                    <a:pt x="13898" y="3539"/>
                  </a:lnTo>
                  <a:lnTo>
                    <a:pt x="13616" y="3155"/>
                  </a:lnTo>
                  <a:lnTo>
                    <a:pt x="13334" y="2796"/>
                  </a:lnTo>
                  <a:lnTo>
                    <a:pt x="13027" y="2462"/>
                  </a:lnTo>
                  <a:lnTo>
                    <a:pt x="12693" y="2129"/>
                  </a:lnTo>
                  <a:lnTo>
                    <a:pt x="12334" y="1821"/>
                  </a:lnTo>
                  <a:lnTo>
                    <a:pt x="11975" y="1539"/>
                  </a:lnTo>
                  <a:lnTo>
                    <a:pt x="11591" y="1283"/>
                  </a:lnTo>
                  <a:lnTo>
                    <a:pt x="11180" y="1052"/>
                  </a:lnTo>
                  <a:lnTo>
                    <a:pt x="10770" y="847"/>
                  </a:lnTo>
                  <a:lnTo>
                    <a:pt x="10334" y="667"/>
                  </a:lnTo>
                  <a:lnTo>
                    <a:pt x="9898" y="514"/>
                  </a:lnTo>
                  <a:lnTo>
                    <a:pt x="9001" y="283"/>
                  </a:lnTo>
                  <a:lnTo>
                    <a:pt x="8565" y="206"/>
                  </a:lnTo>
                  <a:lnTo>
                    <a:pt x="8129" y="129"/>
                  </a:lnTo>
                  <a:lnTo>
                    <a:pt x="7693" y="52"/>
                  </a:lnTo>
                  <a:lnTo>
                    <a:pt x="7283" y="26"/>
                  </a:lnTo>
                  <a:lnTo>
                    <a:pt x="6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3675835" y="1593934"/>
              <a:ext cx="284351" cy="327231"/>
            </a:xfrm>
            <a:custGeom>
              <a:avLst/>
              <a:gdLst/>
              <a:ahLst/>
              <a:cxnLst/>
              <a:rect l="l" t="t" r="r" b="b"/>
              <a:pathLst>
                <a:path w="15643" h="18002" fill="none" extrusionOk="0">
                  <a:moveTo>
                    <a:pt x="3154" y="17309"/>
                  </a:moveTo>
                  <a:lnTo>
                    <a:pt x="3154" y="17309"/>
                  </a:lnTo>
                  <a:lnTo>
                    <a:pt x="3462" y="17463"/>
                  </a:lnTo>
                  <a:lnTo>
                    <a:pt x="3795" y="17566"/>
                  </a:lnTo>
                  <a:lnTo>
                    <a:pt x="4154" y="17694"/>
                  </a:lnTo>
                  <a:lnTo>
                    <a:pt x="4513" y="17771"/>
                  </a:lnTo>
                  <a:lnTo>
                    <a:pt x="4872" y="17848"/>
                  </a:lnTo>
                  <a:lnTo>
                    <a:pt x="5257" y="17925"/>
                  </a:lnTo>
                  <a:lnTo>
                    <a:pt x="5642" y="17950"/>
                  </a:lnTo>
                  <a:lnTo>
                    <a:pt x="6052" y="17976"/>
                  </a:lnTo>
                  <a:lnTo>
                    <a:pt x="6462" y="18002"/>
                  </a:lnTo>
                  <a:lnTo>
                    <a:pt x="6872" y="18002"/>
                  </a:lnTo>
                  <a:lnTo>
                    <a:pt x="7308" y="17976"/>
                  </a:lnTo>
                  <a:lnTo>
                    <a:pt x="7719" y="17925"/>
                  </a:lnTo>
                  <a:lnTo>
                    <a:pt x="8155" y="17874"/>
                  </a:lnTo>
                  <a:lnTo>
                    <a:pt x="8565" y="17797"/>
                  </a:lnTo>
                  <a:lnTo>
                    <a:pt x="9001" y="17720"/>
                  </a:lnTo>
                  <a:lnTo>
                    <a:pt x="9437" y="17591"/>
                  </a:lnTo>
                  <a:lnTo>
                    <a:pt x="9847" y="17463"/>
                  </a:lnTo>
                  <a:lnTo>
                    <a:pt x="10257" y="17335"/>
                  </a:lnTo>
                  <a:lnTo>
                    <a:pt x="10668" y="17156"/>
                  </a:lnTo>
                  <a:lnTo>
                    <a:pt x="11078" y="16976"/>
                  </a:lnTo>
                  <a:lnTo>
                    <a:pt x="11462" y="16771"/>
                  </a:lnTo>
                  <a:lnTo>
                    <a:pt x="11847" y="16566"/>
                  </a:lnTo>
                  <a:lnTo>
                    <a:pt x="12232" y="16309"/>
                  </a:lnTo>
                  <a:lnTo>
                    <a:pt x="12591" y="16053"/>
                  </a:lnTo>
                  <a:lnTo>
                    <a:pt x="12924" y="15771"/>
                  </a:lnTo>
                  <a:lnTo>
                    <a:pt x="13257" y="15463"/>
                  </a:lnTo>
                  <a:lnTo>
                    <a:pt x="13565" y="15155"/>
                  </a:lnTo>
                  <a:lnTo>
                    <a:pt x="13873" y="14796"/>
                  </a:lnTo>
                  <a:lnTo>
                    <a:pt x="14155" y="14437"/>
                  </a:lnTo>
                  <a:lnTo>
                    <a:pt x="14411" y="14053"/>
                  </a:lnTo>
                  <a:lnTo>
                    <a:pt x="14642" y="13643"/>
                  </a:lnTo>
                  <a:lnTo>
                    <a:pt x="14847" y="13232"/>
                  </a:lnTo>
                  <a:lnTo>
                    <a:pt x="14847" y="13232"/>
                  </a:lnTo>
                  <a:lnTo>
                    <a:pt x="15027" y="12771"/>
                  </a:lnTo>
                  <a:lnTo>
                    <a:pt x="15181" y="12335"/>
                  </a:lnTo>
                  <a:lnTo>
                    <a:pt x="15309" y="11873"/>
                  </a:lnTo>
                  <a:lnTo>
                    <a:pt x="15437" y="11386"/>
                  </a:lnTo>
                  <a:lnTo>
                    <a:pt x="15514" y="10924"/>
                  </a:lnTo>
                  <a:lnTo>
                    <a:pt x="15591" y="10437"/>
                  </a:lnTo>
                  <a:lnTo>
                    <a:pt x="15616" y="9950"/>
                  </a:lnTo>
                  <a:lnTo>
                    <a:pt x="15642" y="9463"/>
                  </a:lnTo>
                  <a:lnTo>
                    <a:pt x="15642" y="8976"/>
                  </a:lnTo>
                  <a:lnTo>
                    <a:pt x="15616" y="8488"/>
                  </a:lnTo>
                  <a:lnTo>
                    <a:pt x="15565" y="8001"/>
                  </a:lnTo>
                  <a:lnTo>
                    <a:pt x="15488" y="7540"/>
                  </a:lnTo>
                  <a:lnTo>
                    <a:pt x="15386" y="7052"/>
                  </a:lnTo>
                  <a:lnTo>
                    <a:pt x="15283" y="6591"/>
                  </a:lnTo>
                  <a:lnTo>
                    <a:pt x="15129" y="6104"/>
                  </a:lnTo>
                  <a:lnTo>
                    <a:pt x="14975" y="5668"/>
                  </a:lnTo>
                  <a:lnTo>
                    <a:pt x="14796" y="5206"/>
                  </a:lnTo>
                  <a:lnTo>
                    <a:pt x="14616" y="4770"/>
                  </a:lnTo>
                  <a:lnTo>
                    <a:pt x="14386" y="4360"/>
                  </a:lnTo>
                  <a:lnTo>
                    <a:pt x="14155" y="3950"/>
                  </a:lnTo>
                  <a:lnTo>
                    <a:pt x="13898" y="3539"/>
                  </a:lnTo>
                  <a:lnTo>
                    <a:pt x="13616" y="3155"/>
                  </a:lnTo>
                  <a:lnTo>
                    <a:pt x="13334" y="2796"/>
                  </a:lnTo>
                  <a:lnTo>
                    <a:pt x="13027" y="2462"/>
                  </a:lnTo>
                  <a:lnTo>
                    <a:pt x="12693" y="2129"/>
                  </a:lnTo>
                  <a:lnTo>
                    <a:pt x="12334" y="1821"/>
                  </a:lnTo>
                  <a:lnTo>
                    <a:pt x="11975" y="1539"/>
                  </a:lnTo>
                  <a:lnTo>
                    <a:pt x="11591" y="1283"/>
                  </a:lnTo>
                  <a:lnTo>
                    <a:pt x="11180" y="1052"/>
                  </a:lnTo>
                  <a:lnTo>
                    <a:pt x="10770" y="847"/>
                  </a:lnTo>
                  <a:lnTo>
                    <a:pt x="10334" y="667"/>
                  </a:lnTo>
                  <a:lnTo>
                    <a:pt x="9898" y="514"/>
                  </a:lnTo>
                  <a:lnTo>
                    <a:pt x="9898" y="514"/>
                  </a:lnTo>
                  <a:lnTo>
                    <a:pt x="9001" y="283"/>
                  </a:lnTo>
                  <a:lnTo>
                    <a:pt x="8565" y="206"/>
                  </a:lnTo>
                  <a:lnTo>
                    <a:pt x="8129" y="129"/>
                  </a:lnTo>
                  <a:lnTo>
                    <a:pt x="7693" y="52"/>
                  </a:lnTo>
                  <a:lnTo>
                    <a:pt x="7283" y="26"/>
                  </a:lnTo>
                  <a:lnTo>
                    <a:pt x="6847" y="1"/>
                  </a:lnTo>
                  <a:lnTo>
                    <a:pt x="6437" y="1"/>
                  </a:lnTo>
                  <a:lnTo>
                    <a:pt x="6052" y="1"/>
                  </a:lnTo>
                  <a:lnTo>
                    <a:pt x="5642" y="26"/>
                  </a:lnTo>
                  <a:lnTo>
                    <a:pt x="5257" y="78"/>
                  </a:lnTo>
                  <a:lnTo>
                    <a:pt x="4898" y="129"/>
                  </a:lnTo>
                  <a:lnTo>
                    <a:pt x="4513" y="206"/>
                  </a:lnTo>
                  <a:lnTo>
                    <a:pt x="4154" y="308"/>
                  </a:lnTo>
                  <a:lnTo>
                    <a:pt x="3821" y="437"/>
                  </a:lnTo>
                  <a:lnTo>
                    <a:pt x="3488" y="565"/>
                  </a:lnTo>
                  <a:lnTo>
                    <a:pt x="3154" y="719"/>
                  </a:lnTo>
                  <a:lnTo>
                    <a:pt x="2847" y="898"/>
                  </a:lnTo>
                  <a:lnTo>
                    <a:pt x="2564" y="1103"/>
                  </a:lnTo>
                  <a:lnTo>
                    <a:pt x="2282" y="1308"/>
                  </a:lnTo>
                  <a:lnTo>
                    <a:pt x="2026" y="1539"/>
                  </a:lnTo>
                  <a:lnTo>
                    <a:pt x="1770" y="1796"/>
                  </a:lnTo>
                  <a:lnTo>
                    <a:pt x="1539" y="2052"/>
                  </a:lnTo>
                  <a:lnTo>
                    <a:pt x="1308" y="2334"/>
                  </a:lnTo>
                  <a:lnTo>
                    <a:pt x="1103" y="2642"/>
                  </a:lnTo>
                  <a:lnTo>
                    <a:pt x="923" y="2975"/>
                  </a:lnTo>
                  <a:lnTo>
                    <a:pt x="744" y="3334"/>
                  </a:lnTo>
                  <a:lnTo>
                    <a:pt x="616" y="3693"/>
                  </a:lnTo>
                  <a:lnTo>
                    <a:pt x="487" y="4078"/>
                  </a:lnTo>
                  <a:lnTo>
                    <a:pt x="359" y="4488"/>
                  </a:lnTo>
                  <a:lnTo>
                    <a:pt x="282" y="4924"/>
                  </a:lnTo>
                  <a:lnTo>
                    <a:pt x="205" y="5386"/>
                  </a:lnTo>
                  <a:lnTo>
                    <a:pt x="205" y="5386"/>
                  </a:lnTo>
                  <a:lnTo>
                    <a:pt x="103" y="6309"/>
                  </a:lnTo>
                  <a:lnTo>
                    <a:pt x="52" y="7232"/>
                  </a:lnTo>
                  <a:lnTo>
                    <a:pt x="0" y="8181"/>
                  </a:lnTo>
                  <a:lnTo>
                    <a:pt x="26" y="9129"/>
                  </a:lnTo>
                  <a:lnTo>
                    <a:pt x="52" y="10053"/>
                  </a:lnTo>
                  <a:lnTo>
                    <a:pt x="128" y="10950"/>
                  </a:lnTo>
                  <a:lnTo>
                    <a:pt x="257" y="11848"/>
                  </a:lnTo>
                  <a:lnTo>
                    <a:pt x="411" y="12694"/>
                  </a:lnTo>
                  <a:lnTo>
                    <a:pt x="616" y="13489"/>
                  </a:lnTo>
                  <a:lnTo>
                    <a:pt x="846" y="14258"/>
                  </a:lnTo>
                  <a:lnTo>
                    <a:pt x="975" y="14591"/>
                  </a:lnTo>
                  <a:lnTo>
                    <a:pt x="1129" y="14950"/>
                  </a:lnTo>
                  <a:lnTo>
                    <a:pt x="1282" y="15258"/>
                  </a:lnTo>
                  <a:lnTo>
                    <a:pt x="1436" y="15566"/>
                  </a:lnTo>
                  <a:lnTo>
                    <a:pt x="1616" y="15873"/>
                  </a:lnTo>
                  <a:lnTo>
                    <a:pt x="1821" y="16130"/>
                  </a:lnTo>
                  <a:lnTo>
                    <a:pt x="2000" y="16386"/>
                  </a:lnTo>
                  <a:lnTo>
                    <a:pt x="2205" y="16617"/>
                  </a:lnTo>
                  <a:lnTo>
                    <a:pt x="2436" y="16822"/>
                  </a:lnTo>
                  <a:lnTo>
                    <a:pt x="2667" y="17027"/>
                  </a:lnTo>
                  <a:lnTo>
                    <a:pt x="2898" y="17181"/>
                  </a:lnTo>
                  <a:lnTo>
                    <a:pt x="3154" y="173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3575150" y="1777126"/>
              <a:ext cx="185065" cy="12124"/>
            </a:xfrm>
            <a:custGeom>
              <a:avLst/>
              <a:gdLst/>
              <a:ahLst/>
              <a:cxnLst/>
              <a:rect l="l" t="t" r="r" b="b"/>
              <a:pathLst>
                <a:path w="10181" h="667" extrusionOk="0">
                  <a:moveTo>
                    <a:pt x="7103" y="0"/>
                  </a:moveTo>
                  <a:lnTo>
                    <a:pt x="5462" y="26"/>
                  </a:lnTo>
                  <a:lnTo>
                    <a:pt x="3872" y="103"/>
                  </a:lnTo>
                  <a:lnTo>
                    <a:pt x="2411" y="205"/>
                  </a:lnTo>
                  <a:lnTo>
                    <a:pt x="1231" y="282"/>
                  </a:lnTo>
                  <a:lnTo>
                    <a:pt x="129" y="385"/>
                  </a:lnTo>
                  <a:lnTo>
                    <a:pt x="77" y="410"/>
                  </a:lnTo>
                  <a:lnTo>
                    <a:pt x="26" y="436"/>
                  </a:lnTo>
                  <a:lnTo>
                    <a:pt x="0" y="487"/>
                  </a:lnTo>
                  <a:lnTo>
                    <a:pt x="0" y="539"/>
                  </a:lnTo>
                  <a:lnTo>
                    <a:pt x="26" y="590"/>
                  </a:lnTo>
                  <a:lnTo>
                    <a:pt x="52" y="616"/>
                  </a:lnTo>
                  <a:lnTo>
                    <a:pt x="103" y="641"/>
                  </a:lnTo>
                  <a:lnTo>
                    <a:pt x="129" y="667"/>
                  </a:lnTo>
                  <a:lnTo>
                    <a:pt x="154" y="667"/>
                  </a:lnTo>
                  <a:lnTo>
                    <a:pt x="1257" y="564"/>
                  </a:lnTo>
                  <a:lnTo>
                    <a:pt x="2437" y="487"/>
                  </a:lnTo>
                  <a:lnTo>
                    <a:pt x="3872" y="385"/>
                  </a:lnTo>
                  <a:lnTo>
                    <a:pt x="5462" y="308"/>
                  </a:lnTo>
                  <a:lnTo>
                    <a:pt x="7103" y="257"/>
                  </a:lnTo>
                  <a:lnTo>
                    <a:pt x="7898" y="257"/>
                  </a:lnTo>
                  <a:lnTo>
                    <a:pt x="8668" y="282"/>
                  </a:lnTo>
                  <a:lnTo>
                    <a:pt x="9386" y="308"/>
                  </a:lnTo>
                  <a:lnTo>
                    <a:pt x="10027" y="359"/>
                  </a:lnTo>
                  <a:lnTo>
                    <a:pt x="10104" y="359"/>
                  </a:lnTo>
                  <a:lnTo>
                    <a:pt x="10129" y="334"/>
                  </a:lnTo>
                  <a:lnTo>
                    <a:pt x="10181" y="282"/>
                  </a:lnTo>
                  <a:lnTo>
                    <a:pt x="10181" y="231"/>
                  </a:lnTo>
                  <a:lnTo>
                    <a:pt x="10181" y="180"/>
                  </a:lnTo>
                  <a:lnTo>
                    <a:pt x="10155" y="128"/>
                  </a:lnTo>
                  <a:lnTo>
                    <a:pt x="10129" y="103"/>
                  </a:lnTo>
                  <a:lnTo>
                    <a:pt x="10052" y="103"/>
                  </a:lnTo>
                  <a:lnTo>
                    <a:pt x="9411" y="26"/>
                  </a:lnTo>
                  <a:lnTo>
                    <a:pt x="8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3575150" y="1777126"/>
              <a:ext cx="185065" cy="12124"/>
            </a:xfrm>
            <a:custGeom>
              <a:avLst/>
              <a:gdLst/>
              <a:ahLst/>
              <a:cxnLst/>
              <a:rect l="l" t="t" r="r" b="b"/>
              <a:pathLst>
                <a:path w="10181" h="667" fill="none" extrusionOk="0">
                  <a:moveTo>
                    <a:pt x="129" y="667"/>
                  </a:moveTo>
                  <a:lnTo>
                    <a:pt x="129" y="667"/>
                  </a:lnTo>
                  <a:lnTo>
                    <a:pt x="103" y="641"/>
                  </a:lnTo>
                  <a:lnTo>
                    <a:pt x="52" y="616"/>
                  </a:lnTo>
                  <a:lnTo>
                    <a:pt x="26" y="590"/>
                  </a:lnTo>
                  <a:lnTo>
                    <a:pt x="0" y="539"/>
                  </a:lnTo>
                  <a:lnTo>
                    <a:pt x="0" y="539"/>
                  </a:lnTo>
                  <a:lnTo>
                    <a:pt x="0" y="487"/>
                  </a:lnTo>
                  <a:lnTo>
                    <a:pt x="26" y="436"/>
                  </a:lnTo>
                  <a:lnTo>
                    <a:pt x="77" y="410"/>
                  </a:lnTo>
                  <a:lnTo>
                    <a:pt x="129" y="385"/>
                  </a:lnTo>
                  <a:lnTo>
                    <a:pt x="129" y="385"/>
                  </a:lnTo>
                  <a:lnTo>
                    <a:pt x="1231" y="282"/>
                  </a:lnTo>
                  <a:lnTo>
                    <a:pt x="2411" y="205"/>
                  </a:lnTo>
                  <a:lnTo>
                    <a:pt x="3872" y="103"/>
                  </a:lnTo>
                  <a:lnTo>
                    <a:pt x="5462" y="26"/>
                  </a:lnTo>
                  <a:lnTo>
                    <a:pt x="7103" y="0"/>
                  </a:lnTo>
                  <a:lnTo>
                    <a:pt x="7898" y="0"/>
                  </a:lnTo>
                  <a:lnTo>
                    <a:pt x="8668" y="0"/>
                  </a:lnTo>
                  <a:lnTo>
                    <a:pt x="9411" y="26"/>
                  </a:lnTo>
                  <a:lnTo>
                    <a:pt x="10052" y="103"/>
                  </a:lnTo>
                  <a:lnTo>
                    <a:pt x="10052" y="103"/>
                  </a:lnTo>
                  <a:lnTo>
                    <a:pt x="10129" y="103"/>
                  </a:lnTo>
                  <a:lnTo>
                    <a:pt x="10155" y="128"/>
                  </a:lnTo>
                  <a:lnTo>
                    <a:pt x="10181" y="180"/>
                  </a:lnTo>
                  <a:lnTo>
                    <a:pt x="10181" y="231"/>
                  </a:lnTo>
                  <a:lnTo>
                    <a:pt x="10181" y="231"/>
                  </a:lnTo>
                  <a:lnTo>
                    <a:pt x="10181" y="282"/>
                  </a:lnTo>
                  <a:lnTo>
                    <a:pt x="10129" y="334"/>
                  </a:lnTo>
                  <a:lnTo>
                    <a:pt x="10104" y="359"/>
                  </a:lnTo>
                  <a:lnTo>
                    <a:pt x="10027" y="359"/>
                  </a:lnTo>
                  <a:lnTo>
                    <a:pt x="10027" y="359"/>
                  </a:lnTo>
                  <a:lnTo>
                    <a:pt x="9386" y="308"/>
                  </a:lnTo>
                  <a:lnTo>
                    <a:pt x="8668" y="282"/>
                  </a:lnTo>
                  <a:lnTo>
                    <a:pt x="7898" y="257"/>
                  </a:lnTo>
                  <a:lnTo>
                    <a:pt x="7103" y="257"/>
                  </a:lnTo>
                  <a:lnTo>
                    <a:pt x="5462" y="308"/>
                  </a:lnTo>
                  <a:lnTo>
                    <a:pt x="3872" y="385"/>
                  </a:lnTo>
                  <a:lnTo>
                    <a:pt x="2437" y="487"/>
                  </a:lnTo>
                  <a:lnTo>
                    <a:pt x="1257" y="564"/>
                  </a:lnTo>
                  <a:lnTo>
                    <a:pt x="154" y="667"/>
                  </a:lnTo>
                  <a:lnTo>
                    <a:pt x="129" y="667"/>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8"/>
            <p:cNvSpPr/>
            <p:nvPr/>
          </p:nvSpPr>
          <p:spPr>
            <a:xfrm>
              <a:off x="3599853" y="2621253"/>
              <a:ext cx="322105" cy="1837909"/>
            </a:xfrm>
            <a:custGeom>
              <a:avLst/>
              <a:gdLst/>
              <a:ahLst/>
              <a:cxnLst/>
              <a:rect l="l" t="t" r="r" b="b"/>
              <a:pathLst>
                <a:path w="17720" h="101109" extrusionOk="0">
                  <a:moveTo>
                    <a:pt x="1" y="1"/>
                  </a:moveTo>
                  <a:lnTo>
                    <a:pt x="1" y="1231"/>
                  </a:lnTo>
                  <a:lnTo>
                    <a:pt x="26" y="4642"/>
                  </a:lnTo>
                  <a:lnTo>
                    <a:pt x="103" y="9770"/>
                  </a:lnTo>
                  <a:lnTo>
                    <a:pt x="154" y="12848"/>
                  </a:lnTo>
                  <a:lnTo>
                    <a:pt x="231" y="16181"/>
                  </a:lnTo>
                  <a:lnTo>
                    <a:pt x="360" y="19720"/>
                  </a:lnTo>
                  <a:lnTo>
                    <a:pt x="488" y="23412"/>
                  </a:lnTo>
                  <a:lnTo>
                    <a:pt x="642" y="27182"/>
                  </a:lnTo>
                  <a:lnTo>
                    <a:pt x="847" y="31028"/>
                  </a:lnTo>
                  <a:lnTo>
                    <a:pt x="1103" y="34849"/>
                  </a:lnTo>
                  <a:lnTo>
                    <a:pt x="1385" y="38567"/>
                  </a:lnTo>
                  <a:lnTo>
                    <a:pt x="1693" y="42182"/>
                  </a:lnTo>
                  <a:lnTo>
                    <a:pt x="1872" y="43926"/>
                  </a:lnTo>
                  <a:lnTo>
                    <a:pt x="2078" y="45619"/>
                  </a:lnTo>
                  <a:lnTo>
                    <a:pt x="2154" y="49003"/>
                  </a:lnTo>
                  <a:lnTo>
                    <a:pt x="2257" y="52798"/>
                  </a:lnTo>
                  <a:lnTo>
                    <a:pt x="2565" y="61312"/>
                  </a:lnTo>
                  <a:lnTo>
                    <a:pt x="2924" y="70492"/>
                  </a:lnTo>
                  <a:lnTo>
                    <a:pt x="3308" y="79595"/>
                  </a:lnTo>
                  <a:lnTo>
                    <a:pt x="4001" y="94775"/>
                  </a:lnTo>
                  <a:lnTo>
                    <a:pt x="4308" y="101109"/>
                  </a:lnTo>
                  <a:lnTo>
                    <a:pt x="8514" y="101109"/>
                  </a:lnTo>
                  <a:lnTo>
                    <a:pt x="8770" y="99647"/>
                  </a:lnTo>
                  <a:lnTo>
                    <a:pt x="9078" y="97929"/>
                  </a:lnTo>
                  <a:lnTo>
                    <a:pt x="9488" y="95621"/>
                  </a:lnTo>
                  <a:lnTo>
                    <a:pt x="9950" y="92826"/>
                  </a:lnTo>
                  <a:lnTo>
                    <a:pt x="10463" y="89595"/>
                  </a:lnTo>
                  <a:lnTo>
                    <a:pt x="10975" y="86005"/>
                  </a:lnTo>
                  <a:lnTo>
                    <a:pt x="11514" y="82082"/>
                  </a:lnTo>
                  <a:lnTo>
                    <a:pt x="12001" y="77954"/>
                  </a:lnTo>
                  <a:lnTo>
                    <a:pt x="12232" y="75825"/>
                  </a:lnTo>
                  <a:lnTo>
                    <a:pt x="12463" y="73671"/>
                  </a:lnTo>
                  <a:lnTo>
                    <a:pt x="12668" y="71492"/>
                  </a:lnTo>
                  <a:lnTo>
                    <a:pt x="12847" y="69287"/>
                  </a:lnTo>
                  <a:lnTo>
                    <a:pt x="13001" y="67081"/>
                  </a:lnTo>
                  <a:lnTo>
                    <a:pt x="13129" y="64876"/>
                  </a:lnTo>
                  <a:lnTo>
                    <a:pt x="13232" y="62671"/>
                  </a:lnTo>
                  <a:lnTo>
                    <a:pt x="13309" y="60491"/>
                  </a:lnTo>
                  <a:lnTo>
                    <a:pt x="13360" y="58337"/>
                  </a:lnTo>
                  <a:lnTo>
                    <a:pt x="13360" y="56235"/>
                  </a:lnTo>
                  <a:lnTo>
                    <a:pt x="13335" y="54157"/>
                  </a:lnTo>
                  <a:lnTo>
                    <a:pt x="13258" y="52132"/>
                  </a:lnTo>
                  <a:lnTo>
                    <a:pt x="13129" y="50183"/>
                  </a:lnTo>
                  <a:lnTo>
                    <a:pt x="12976" y="48311"/>
                  </a:lnTo>
                  <a:lnTo>
                    <a:pt x="13360" y="47003"/>
                  </a:lnTo>
                  <a:lnTo>
                    <a:pt x="13719" y="45695"/>
                  </a:lnTo>
                  <a:lnTo>
                    <a:pt x="14078" y="44388"/>
                  </a:lnTo>
                  <a:lnTo>
                    <a:pt x="14412" y="43131"/>
                  </a:lnTo>
                  <a:lnTo>
                    <a:pt x="15027" y="40618"/>
                  </a:lnTo>
                  <a:lnTo>
                    <a:pt x="15540" y="38157"/>
                  </a:lnTo>
                  <a:lnTo>
                    <a:pt x="16001" y="35746"/>
                  </a:lnTo>
                  <a:lnTo>
                    <a:pt x="16412" y="33387"/>
                  </a:lnTo>
                  <a:lnTo>
                    <a:pt x="16745" y="31105"/>
                  </a:lnTo>
                  <a:lnTo>
                    <a:pt x="17027" y="28874"/>
                  </a:lnTo>
                  <a:lnTo>
                    <a:pt x="17258" y="26720"/>
                  </a:lnTo>
                  <a:lnTo>
                    <a:pt x="17437" y="24643"/>
                  </a:lnTo>
                  <a:lnTo>
                    <a:pt x="17566" y="22617"/>
                  </a:lnTo>
                  <a:lnTo>
                    <a:pt x="17643" y="20643"/>
                  </a:lnTo>
                  <a:lnTo>
                    <a:pt x="17694" y="18771"/>
                  </a:lnTo>
                  <a:lnTo>
                    <a:pt x="17719" y="16976"/>
                  </a:lnTo>
                  <a:lnTo>
                    <a:pt x="17694" y="15258"/>
                  </a:lnTo>
                  <a:lnTo>
                    <a:pt x="17643" y="13591"/>
                  </a:lnTo>
                  <a:lnTo>
                    <a:pt x="17566" y="12027"/>
                  </a:lnTo>
                  <a:lnTo>
                    <a:pt x="17463" y="10565"/>
                  </a:lnTo>
                  <a:lnTo>
                    <a:pt x="17360" y="9181"/>
                  </a:lnTo>
                  <a:lnTo>
                    <a:pt x="17232" y="7873"/>
                  </a:lnTo>
                  <a:lnTo>
                    <a:pt x="17078" y="6668"/>
                  </a:lnTo>
                  <a:lnTo>
                    <a:pt x="16950" y="5539"/>
                  </a:lnTo>
                  <a:lnTo>
                    <a:pt x="16796" y="4514"/>
                  </a:lnTo>
                  <a:lnTo>
                    <a:pt x="16642" y="3591"/>
                  </a:lnTo>
                  <a:lnTo>
                    <a:pt x="16360" y="2052"/>
                  </a:lnTo>
                  <a:lnTo>
                    <a:pt x="16130" y="924"/>
                  </a:lnTo>
                  <a:lnTo>
                    <a:pt x="15950" y="231"/>
                  </a:lnTo>
                  <a:lnTo>
                    <a:pt x="15899"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8"/>
            <p:cNvSpPr/>
            <p:nvPr/>
          </p:nvSpPr>
          <p:spPr>
            <a:xfrm>
              <a:off x="3599853" y="2621253"/>
              <a:ext cx="322105" cy="1837909"/>
            </a:xfrm>
            <a:custGeom>
              <a:avLst/>
              <a:gdLst/>
              <a:ahLst/>
              <a:cxnLst/>
              <a:rect l="l" t="t" r="r" b="b"/>
              <a:pathLst>
                <a:path w="17720" h="101109" fill="none" extrusionOk="0">
                  <a:moveTo>
                    <a:pt x="1" y="1"/>
                  </a:moveTo>
                  <a:lnTo>
                    <a:pt x="1" y="1"/>
                  </a:lnTo>
                  <a:lnTo>
                    <a:pt x="1" y="1231"/>
                  </a:lnTo>
                  <a:lnTo>
                    <a:pt x="26" y="4642"/>
                  </a:lnTo>
                  <a:lnTo>
                    <a:pt x="103" y="9770"/>
                  </a:lnTo>
                  <a:lnTo>
                    <a:pt x="154" y="12848"/>
                  </a:lnTo>
                  <a:lnTo>
                    <a:pt x="231" y="16181"/>
                  </a:lnTo>
                  <a:lnTo>
                    <a:pt x="360" y="19720"/>
                  </a:lnTo>
                  <a:lnTo>
                    <a:pt x="488" y="23412"/>
                  </a:lnTo>
                  <a:lnTo>
                    <a:pt x="642" y="27182"/>
                  </a:lnTo>
                  <a:lnTo>
                    <a:pt x="847" y="31028"/>
                  </a:lnTo>
                  <a:lnTo>
                    <a:pt x="1103" y="34849"/>
                  </a:lnTo>
                  <a:lnTo>
                    <a:pt x="1385" y="38567"/>
                  </a:lnTo>
                  <a:lnTo>
                    <a:pt x="1693" y="42182"/>
                  </a:lnTo>
                  <a:lnTo>
                    <a:pt x="1872" y="43926"/>
                  </a:lnTo>
                  <a:lnTo>
                    <a:pt x="2078" y="45619"/>
                  </a:lnTo>
                  <a:lnTo>
                    <a:pt x="2078" y="45619"/>
                  </a:lnTo>
                  <a:lnTo>
                    <a:pt x="2154" y="49003"/>
                  </a:lnTo>
                  <a:lnTo>
                    <a:pt x="2257" y="52798"/>
                  </a:lnTo>
                  <a:lnTo>
                    <a:pt x="2565" y="61312"/>
                  </a:lnTo>
                  <a:lnTo>
                    <a:pt x="2924" y="70492"/>
                  </a:lnTo>
                  <a:lnTo>
                    <a:pt x="3308" y="79595"/>
                  </a:lnTo>
                  <a:lnTo>
                    <a:pt x="4001" y="94775"/>
                  </a:lnTo>
                  <a:lnTo>
                    <a:pt x="4308" y="101109"/>
                  </a:lnTo>
                  <a:lnTo>
                    <a:pt x="8514" y="101109"/>
                  </a:lnTo>
                  <a:lnTo>
                    <a:pt x="8514" y="101109"/>
                  </a:lnTo>
                  <a:lnTo>
                    <a:pt x="8770" y="99647"/>
                  </a:lnTo>
                  <a:lnTo>
                    <a:pt x="9078" y="97929"/>
                  </a:lnTo>
                  <a:lnTo>
                    <a:pt x="9488" y="95621"/>
                  </a:lnTo>
                  <a:lnTo>
                    <a:pt x="9950" y="92826"/>
                  </a:lnTo>
                  <a:lnTo>
                    <a:pt x="10463" y="89595"/>
                  </a:lnTo>
                  <a:lnTo>
                    <a:pt x="10975" y="86005"/>
                  </a:lnTo>
                  <a:lnTo>
                    <a:pt x="11514" y="82082"/>
                  </a:lnTo>
                  <a:lnTo>
                    <a:pt x="12001" y="77954"/>
                  </a:lnTo>
                  <a:lnTo>
                    <a:pt x="12232" y="75825"/>
                  </a:lnTo>
                  <a:lnTo>
                    <a:pt x="12463" y="73671"/>
                  </a:lnTo>
                  <a:lnTo>
                    <a:pt x="12668" y="71492"/>
                  </a:lnTo>
                  <a:lnTo>
                    <a:pt x="12847" y="69287"/>
                  </a:lnTo>
                  <a:lnTo>
                    <a:pt x="13001" y="67081"/>
                  </a:lnTo>
                  <a:lnTo>
                    <a:pt x="13129" y="64876"/>
                  </a:lnTo>
                  <a:lnTo>
                    <a:pt x="13232" y="62671"/>
                  </a:lnTo>
                  <a:lnTo>
                    <a:pt x="13309" y="60491"/>
                  </a:lnTo>
                  <a:lnTo>
                    <a:pt x="13360" y="58337"/>
                  </a:lnTo>
                  <a:lnTo>
                    <a:pt x="13360" y="56235"/>
                  </a:lnTo>
                  <a:lnTo>
                    <a:pt x="13335" y="54157"/>
                  </a:lnTo>
                  <a:lnTo>
                    <a:pt x="13258" y="52132"/>
                  </a:lnTo>
                  <a:lnTo>
                    <a:pt x="13129" y="50183"/>
                  </a:lnTo>
                  <a:lnTo>
                    <a:pt x="12976" y="48311"/>
                  </a:lnTo>
                  <a:lnTo>
                    <a:pt x="12976" y="48311"/>
                  </a:lnTo>
                  <a:lnTo>
                    <a:pt x="13360" y="47003"/>
                  </a:lnTo>
                  <a:lnTo>
                    <a:pt x="13719" y="45695"/>
                  </a:lnTo>
                  <a:lnTo>
                    <a:pt x="14078" y="44388"/>
                  </a:lnTo>
                  <a:lnTo>
                    <a:pt x="14412" y="43131"/>
                  </a:lnTo>
                  <a:lnTo>
                    <a:pt x="15027" y="40618"/>
                  </a:lnTo>
                  <a:lnTo>
                    <a:pt x="15540" y="38157"/>
                  </a:lnTo>
                  <a:lnTo>
                    <a:pt x="16001" y="35746"/>
                  </a:lnTo>
                  <a:lnTo>
                    <a:pt x="16412" y="33387"/>
                  </a:lnTo>
                  <a:lnTo>
                    <a:pt x="16745" y="31105"/>
                  </a:lnTo>
                  <a:lnTo>
                    <a:pt x="17027" y="28874"/>
                  </a:lnTo>
                  <a:lnTo>
                    <a:pt x="17258" y="26720"/>
                  </a:lnTo>
                  <a:lnTo>
                    <a:pt x="17437" y="24643"/>
                  </a:lnTo>
                  <a:lnTo>
                    <a:pt x="17566" y="22617"/>
                  </a:lnTo>
                  <a:lnTo>
                    <a:pt x="17643" y="20643"/>
                  </a:lnTo>
                  <a:lnTo>
                    <a:pt x="17694" y="18771"/>
                  </a:lnTo>
                  <a:lnTo>
                    <a:pt x="17719" y="16976"/>
                  </a:lnTo>
                  <a:lnTo>
                    <a:pt x="17694" y="15258"/>
                  </a:lnTo>
                  <a:lnTo>
                    <a:pt x="17643" y="13591"/>
                  </a:lnTo>
                  <a:lnTo>
                    <a:pt x="17566" y="12027"/>
                  </a:lnTo>
                  <a:lnTo>
                    <a:pt x="17463" y="10565"/>
                  </a:lnTo>
                  <a:lnTo>
                    <a:pt x="17360" y="9181"/>
                  </a:lnTo>
                  <a:lnTo>
                    <a:pt x="17232" y="7873"/>
                  </a:lnTo>
                  <a:lnTo>
                    <a:pt x="17078" y="6668"/>
                  </a:lnTo>
                  <a:lnTo>
                    <a:pt x="16950" y="5539"/>
                  </a:lnTo>
                  <a:lnTo>
                    <a:pt x="16796" y="4514"/>
                  </a:lnTo>
                  <a:lnTo>
                    <a:pt x="16642" y="3591"/>
                  </a:lnTo>
                  <a:lnTo>
                    <a:pt x="16360" y="2052"/>
                  </a:lnTo>
                  <a:lnTo>
                    <a:pt x="16130" y="924"/>
                  </a:lnTo>
                  <a:lnTo>
                    <a:pt x="15950" y="231"/>
                  </a:lnTo>
                  <a:lnTo>
                    <a:pt x="15899"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a:off x="3529470" y="4396686"/>
              <a:ext cx="240070" cy="142657"/>
            </a:xfrm>
            <a:custGeom>
              <a:avLst/>
              <a:gdLst/>
              <a:ahLst/>
              <a:cxnLst/>
              <a:rect l="l" t="t" r="r" b="b"/>
              <a:pathLst>
                <a:path w="13207" h="7848" extrusionOk="0">
                  <a:moveTo>
                    <a:pt x="8001" y="1"/>
                  </a:moveTo>
                  <a:lnTo>
                    <a:pt x="7770" y="257"/>
                  </a:lnTo>
                  <a:lnTo>
                    <a:pt x="7539" y="565"/>
                  </a:lnTo>
                  <a:lnTo>
                    <a:pt x="7052" y="1334"/>
                  </a:lnTo>
                  <a:lnTo>
                    <a:pt x="6488" y="2180"/>
                  </a:lnTo>
                  <a:lnTo>
                    <a:pt x="6155" y="2642"/>
                  </a:lnTo>
                  <a:lnTo>
                    <a:pt x="5821" y="3103"/>
                  </a:lnTo>
                  <a:lnTo>
                    <a:pt x="5437" y="3591"/>
                  </a:lnTo>
                  <a:lnTo>
                    <a:pt x="5001" y="4027"/>
                  </a:lnTo>
                  <a:lnTo>
                    <a:pt x="4539" y="4488"/>
                  </a:lnTo>
                  <a:lnTo>
                    <a:pt x="4026" y="4898"/>
                  </a:lnTo>
                  <a:lnTo>
                    <a:pt x="3488" y="5283"/>
                  </a:lnTo>
                  <a:lnTo>
                    <a:pt x="3180" y="5463"/>
                  </a:lnTo>
                  <a:lnTo>
                    <a:pt x="2872" y="5642"/>
                  </a:lnTo>
                  <a:lnTo>
                    <a:pt x="2539" y="5796"/>
                  </a:lnTo>
                  <a:lnTo>
                    <a:pt x="2206" y="5950"/>
                  </a:lnTo>
                  <a:lnTo>
                    <a:pt x="1847" y="6104"/>
                  </a:lnTo>
                  <a:lnTo>
                    <a:pt x="1462" y="6206"/>
                  </a:lnTo>
                  <a:lnTo>
                    <a:pt x="1001" y="6360"/>
                  </a:lnTo>
                  <a:lnTo>
                    <a:pt x="642" y="6514"/>
                  </a:lnTo>
                  <a:lnTo>
                    <a:pt x="360" y="6668"/>
                  </a:lnTo>
                  <a:lnTo>
                    <a:pt x="154" y="6796"/>
                  </a:lnTo>
                  <a:lnTo>
                    <a:pt x="52" y="6950"/>
                  </a:lnTo>
                  <a:lnTo>
                    <a:pt x="26" y="7027"/>
                  </a:lnTo>
                  <a:lnTo>
                    <a:pt x="1" y="7078"/>
                  </a:lnTo>
                  <a:lnTo>
                    <a:pt x="26" y="7155"/>
                  </a:lnTo>
                  <a:lnTo>
                    <a:pt x="52" y="7206"/>
                  </a:lnTo>
                  <a:lnTo>
                    <a:pt x="180" y="7334"/>
                  </a:lnTo>
                  <a:lnTo>
                    <a:pt x="385" y="7437"/>
                  </a:lnTo>
                  <a:lnTo>
                    <a:pt x="667" y="7540"/>
                  </a:lnTo>
                  <a:lnTo>
                    <a:pt x="1001" y="7617"/>
                  </a:lnTo>
                  <a:lnTo>
                    <a:pt x="1437" y="7693"/>
                  </a:lnTo>
                  <a:lnTo>
                    <a:pt x="1949" y="7770"/>
                  </a:lnTo>
                  <a:lnTo>
                    <a:pt x="2513" y="7796"/>
                  </a:lnTo>
                  <a:lnTo>
                    <a:pt x="3155" y="7822"/>
                  </a:lnTo>
                  <a:lnTo>
                    <a:pt x="3873" y="7847"/>
                  </a:lnTo>
                  <a:lnTo>
                    <a:pt x="4693" y="7822"/>
                  </a:lnTo>
                  <a:lnTo>
                    <a:pt x="5462" y="7745"/>
                  </a:lnTo>
                  <a:lnTo>
                    <a:pt x="6155" y="7668"/>
                  </a:lnTo>
                  <a:lnTo>
                    <a:pt x="6770" y="7540"/>
                  </a:lnTo>
                  <a:lnTo>
                    <a:pt x="7334" y="7386"/>
                  </a:lnTo>
                  <a:lnTo>
                    <a:pt x="7847" y="7206"/>
                  </a:lnTo>
                  <a:lnTo>
                    <a:pt x="8334" y="7027"/>
                  </a:lnTo>
                  <a:lnTo>
                    <a:pt x="8745" y="6847"/>
                  </a:lnTo>
                  <a:lnTo>
                    <a:pt x="9514" y="6463"/>
                  </a:lnTo>
                  <a:lnTo>
                    <a:pt x="10155" y="6129"/>
                  </a:lnTo>
                  <a:lnTo>
                    <a:pt x="10463" y="6001"/>
                  </a:lnTo>
                  <a:lnTo>
                    <a:pt x="10770" y="5924"/>
                  </a:lnTo>
                  <a:lnTo>
                    <a:pt x="11052" y="5847"/>
                  </a:lnTo>
                  <a:lnTo>
                    <a:pt x="11334" y="5822"/>
                  </a:lnTo>
                  <a:lnTo>
                    <a:pt x="11617" y="5822"/>
                  </a:lnTo>
                  <a:lnTo>
                    <a:pt x="11899" y="5770"/>
                  </a:lnTo>
                  <a:lnTo>
                    <a:pt x="12129" y="5719"/>
                  </a:lnTo>
                  <a:lnTo>
                    <a:pt x="12360" y="5616"/>
                  </a:lnTo>
                  <a:lnTo>
                    <a:pt x="12565" y="5488"/>
                  </a:lnTo>
                  <a:lnTo>
                    <a:pt x="12745" y="5334"/>
                  </a:lnTo>
                  <a:lnTo>
                    <a:pt x="12899" y="5129"/>
                  </a:lnTo>
                  <a:lnTo>
                    <a:pt x="13027" y="4898"/>
                  </a:lnTo>
                  <a:lnTo>
                    <a:pt x="13104" y="4642"/>
                  </a:lnTo>
                  <a:lnTo>
                    <a:pt x="13181" y="4334"/>
                  </a:lnTo>
                  <a:lnTo>
                    <a:pt x="13206" y="3975"/>
                  </a:lnTo>
                  <a:lnTo>
                    <a:pt x="13181" y="3565"/>
                  </a:lnTo>
                  <a:lnTo>
                    <a:pt x="13129" y="3129"/>
                  </a:lnTo>
                  <a:lnTo>
                    <a:pt x="13027" y="2642"/>
                  </a:lnTo>
                  <a:lnTo>
                    <a:pt x="12899" y="2103"/>
                  </a:lnTo>
                  <a:lnTo>
                    <a:pt x="12719" y="1488"/>
                  </a:lnTo>
                  <a:lnTo>
                    <a:pt x="12104" y="1411"/>
                  </a:lnTo>
                  <a:lnTo>
                    <a:pt x="11514" y="1308"/>
                  </a:lnTo>
                  <a:lnTo>
                    <a:pt x="11001" y="1206"/>
                  </a:lnTo>
                  <a:lnTo>
                    <a:pt x="10514" y="1103"/>
                  </a:lnTo>
                  <a:lnTo>
                    <a:pt x="10078" y="975"/>
                  </a:lnTo>
                  <a:lnTo>
                    <a:pt x="9693" y="847"/>
                  </a:lnTo>
                  <a:lnTo>
                    <a:pt x="9052" y="590"/>
                  </a:lnTo>
                  <a:lnTo>
                    <a:pt x="8591" y="360"/>
                  </a:lnTo>
                  <a:lnTo>
                    <a:pt x="8257" y="180"/>
                  </a:lnTo>
                  <a:lnTo>
                    <a:pt x="8078" y="52"/>
                  </a:lnTo>
                  <a:lnTo>
                    <a:pt x="8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a:off x="3715917" y="4451218"/>
              <a:ext cx="53151" cy="88125"/>
            </a:xfrm>
            <a:custGeom>
              <a:avLst/>
              <a:gdLst/>
              <a:ahLst/>
              <a:cxnLst/>
              <a:rect l="l" t="t" r="r" b="b"/>
              <a:pathLst>
                <a:path w="2924" h="4848" extrusionOk="0">
                  <a:moveTo>
                    <a:pt x="2821" y="1"/>
                  </a:moveTo>
                  <a:lnTo>
                    <a:pt x="0" y="1616"/>
                  </a:lnTo>
                  <a:lnTo>
                    <a:pt x="1462" y="4847"/>
                  </a:lnTo>
                  <a:lnTo>
                    <a:pt x="2744" y="4847"/>
                  </a:lnTo>
                  <a:lnTo>
                    <a:pt x="2796" y="4360"/>
                  </a:lnTo>
                  <a:lnTo>
                    <a:pt x="2847" y="3847"/>
                  </a:lnTo>
                  <a:lnTo>
                    <a:pt x="2898" y="3181"/>
                  </a:lnTo>
                  <a:lnTo>
                    <a:pt x="2924" y="2411"/>
                  </a:lnTo>
                  <a:lnTo>
                    <a:pt x="2924" y="1591"/>
                  </a:lnTo>
                  <a:lnTo>
                    <a:pt x="2898" y="770"/>
                  </a:lnTo>
                  <a:lnTo>
                    <a:pt x="2872" y="386"/>
                  </a:lnTo>
                  <a:lnTo>
                    <a:pt x="28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a:off x="3700993" y="2621253"/>
              <a:ext cx="516477" cy="1837909"/>
            </a:xfrm>
            <a:custGeom>
              <a:avLst/>
              <a:gdLst/>
              <a:ahLst/>
              <a:cxnLst/>
              <a:rect l="l" t="t" r="r" b="b"/>
              <a:pathLst>
                <a:path w="28413" h="101109" extrusionOk="0">
                  <a:moveTo>
                    <a:pt x="1" y="1"/>
                  </a:moveTo>
                  <a:lnTo>
                    <a:pt x="1437" y="5334"/>
                  </a:lnTo>
                  <a:lnTo>
                    <a:pt x="3027" y="11104"/>
                  </a:lnTo>
                  <a:lnTo>
                    <a:pt x="4976" y="18181"/>
                  </a:lnTo>
                  <a:lnTo>
                    <a:pt x="7155" y="25951"/>
                  </a:lnTo>
                  <a:lnTo>
                    <a:pt x="8283" y="29925"/>
                  </a:lnTo>
                  <a:lnTo>
                    <a:pt x="9437" y="33849"/>
                  </a:lnTo>
                  <a:lnTo>
                    <a:pt x="10566" y="37669"/>
                  </a:lnTo>
                  <a:lnTo>
                    <a:pt x="11643" y="41311"/>
                  </a:lnTo>
                  <a:lnTo>
                    <a:pt x="12694" y="44670"/>
                  </a:lnTo>
                  <a:lnTo>
                    <a:pt x="13643" y="47696"/>
                  </a:lnTo>
                  <a:lnTo>
                    <a:pt x="14130" y="49234"/>
                  </a:lnTo>
                  <a:lnTo>
                    <a:pt x="14617" y="50901"/>
                  </a:lnTo>
                  <a:lnTo>
                    <a:pt x="15104" y="52670"/>
                  </a:lnTo>
                  <a:lnTo>
                    <a:pt x="15566" y="54516"/>
                  </a:lnTo>
                  <a:lnTo>
                    <a:pt x="16053" y="56440"/>
                  </a:lnTo>
                  <a:lnTo>
                    <a:pt x="16515" y="58440"/>
                  </a:lnTo>
                  <a:lnTo>
                    <a:pt x="16951" y="60491"/>
                  </a:lnTo>
                  <a:lnTo>
                    <a:pt x="17412" y="62594"/>
                  </a:lnTo>
                  <a:lnTo>
                    <a:pt x="18284" y="66902"/>
                  </a:lnTo>
                  <a:lnTo>
                    <a:pt x="19105" y="71261"/>
                  </a:lnTo>
                  <a:lnTo>
                    <a:pt x="19899" y="75646"/>
                  </a:lnTo>
                  <a:lnTo>
                    <a:pt x="20617" y="79928"/>
                  </a:lnTo>
                  <a:lnTo>
                    <a:pt x="21284" y="84031"/>
                  </a:lnTo>
                  <a:lnTo>
                    <a:pt x="21900" y="87877"/>
                  </a:lnTo>
                  <a:lnTo>
                    <a:pt x="22412" y="91390"/>
                  </a:lnTo>
                  <a:lnTo>
                    <a:pt x="22874" y="94493"/>
                  </a:lnTo>
                  <a:lnTo>
                    <a:pt x="23233" y="97109"/>
                  </a:lnTo>
                  <a:lnTo>
                    <a:pt x="23489" y="99134"/>
                  </a:lnTo>
                  <a:lnTo>
                    <a:pt x="23643" y="100493"/>
                  </a:lnTo>
                  <a:lnTo>
                    <a:pt x="23720" y="101109"/>
                  </a:lnTo>
                  <a:lnTo>
                    <a:pt x="27336" y="101109"/>
                  </a:lnTo>
                  <a:lnTo>
                    <a:pt x="27490" y="99801"/>
                  </a:lnTo>
                  <a:lnTo>
                    <a:pt x="27643" y="98237"/>
                  </a:lnTo>
                  <a:lnTo>
                    <a:pt x="27823" y="96134"/>
                  </a:lnTo>
                  <a:lnTo>
                    <a:pt x="28002" y="93544"/>
                  </a:lnTo>
                  <a:lnTo>
                    <a:pt x="28182" y="90544"/>
                  </a:lnTo>
                  <a:lnTo>
                    <a:pt x="28259" y="88877"/>
                  </a:lnTo>
                  <a:lnTo>
                    <a:pt x="28310" y="87134"/>
                  </a:lnTo>
                  <a:lnTo>
                    <a:pt x="28361" y="85313"/>
                  </a:lnTo>
                  <a:lnTo>
                    <a:pt x="28387" y="83390"/>
                  </a:lnTo>
                  <a:lnTo>
                    <a:pt x="28413" y="81415"/>
                  </a:lnTo>
                  <a:lnTo>
                    <a:pt x="28387" y="79390"/>
                  </a:lnTo>
                  <a:lnTo>
                    <a:pt x="28361" y="77287"/>
                  </a:lnTo>
                  <a:lnTo>
                    <a:pt x="28310" y="75133"/>
                  </a:lnTo>
                  <a:lnTo>
                    <a:pt x="28208" y="72953"/>
                  </a:lnTo>
                  <a:lnTo>
                    <a:pt x="28079" y="70723"/>
                  </a:lnTo>
                  <a:lnTo>
                    <a:pt x="27926" y="68440"/>
                  </a:lnTo>
                  <a:lnTo>
                    <a:pt x="27720" y="66158"/>
                  </a:lnTo>
                  <a:lnTo>
                    <a:pt x="27490" y="63850"/>
                  </a:lnTo>
                  <a:lnTo>
                    <a:pt x="27208" y="61517"/>
                  </a:lnTo>
                  <a:lnTo>
                    <a:pt x="26900" y="59209"/>
                  </a:lnTo>
                  <a:lnTo>
                    <a:pt x="26515" y="56876"/>
                  </a:lnTo>
                  <a:lnTo>
                    <a:pt x="26105" y="54542"/>
                  </a:lnTo>
                  <a:lnTo>
                    <a:pt x="25643" y="52234"/>
                  </a:lnTo>
                  <a:lnTo>
                    <a:pt x="25105" y="49952"/>
                  </a:lnTo>
                  <a:lnTo>
                    <a:pt x="24823" y="48824"/>
                  </a:lnTo>
                  <a:lnTo>
                    <a:pt x="24515" y="47670"/>
                  </a:lnTo>
                  <a:lnTo>
                    <a:pt x="24336" y="44131"/>
                  </a:lnTo>
                  <a:lnTo>
                    <a:pt x="24130" y="40721"/>
                  </a:lnTo>
                  <a:lnTo>
                    <a:pt x="23900" y="37516"/>
                  </a:lnTo>
                  <a:lnTo>
                    <a:pt x="23618" y="34464"/>
                  </a:lnTo>
                  <a:lnTo>
                    <a:pt x="23336" y="31567"/>
                  </a:lnTo>
                  <a:lnTo>
                    <a:pt x="23053" y="28823"/>
                  </a:lnTo>
                  <a:lnTo>
                    <a:pt x="22720" y="26233"/>
                  </a:lnTo>
                  <a:lnTo>
                    <a:pt x="22387" y="23797"/>
                  </a:lnTo>
                  <a:lnTo>
                    <a:pt x="22053" y="21515"/>
                  </a:lnTo>
                  <a:lnTo>
                    <a:pt x="21694" y="19361"/>
                  </a:lnTo>
                  <a:lnTo>
                    <a:pt x="21335" y="17361"/>
                  </a:lnTo>
                  <a:lnTo>
                    <a:pt x="20951" y="15489"/>
                  </a:lnTo>
                  <a:lnTo>
                    <a:pt x="20592" y="13745"/>
                  </a:lnTo>
                  <a:lnTo>
                    <a:pt x="20207" y="12130"/>
                  </a:lnTo>
                  <a:lnTo>
                    <a:pt x="19823" y="10617"/>
                  </a:lnTo>
                  <a:lnTo>
                    <a:pt x="19464" y="9232"/>
                  </a:lnTo>
                  <a:lnTo>
                    <a:pt x="19079" y="7975"/>
                  </a:lnTo>
                  <a:lnTo>
                    <a:pt x="18720" y="6822"/>
                  </a:lnTo>
                  <a:lnTo>
                    <a:pt x="18387" y="5770"/>
                  </a:lnTo>
                  <a:lnTo>
                    <a:pt x="18053" y="4821"/>
                  </a:lnTo>
                  <a:lnTo>
                    <a:pt x="17720" y="3975"/>
                  </a:lnTo>
                  <a:lnTo>
                    <a:pt x="17412" y="3232"/>
                  </a:lnTo>
                  <a:lnTo>
                    <a:pt x="17130" y="2565"/>
                  </a:lnTo>
                  <a:lnTo>
                    <a:pt x="16848" y="1975"/>
                  </a:lnTo>
                  <a:lnTo>
                    <a:pt x="16386" y="1078"/>
                  </a:lnTo>
                  <a:lnTo>
                    <a:pt x="16027" y="462"/>
                  </a:lnTo>
                  <a:lnTo>
                    <a:pt x="15822" y="103"/>
                  </a:lnTo>
                  <a:lnTo>
                    <a:pt x="15720"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a:off x="3700993" y="2621253"/>
              <a:ext cx="516477" cy="1837909"/>
            </a:xfrm>
            <a:custGeom>
              <a:avLst/>
              <a:gdLst/>
              <a:ahLst/>
              <a:cxnLst/>
              <a:rect l="l" t="t" r="r" b="b"/>
              <a:pathLst>
                <a:path w="28413" h="101109" fill="none" extrusionOk="0">
                  <a:moveTo>
                    <a:pt x="1" y="1"/>
                  </a:moveTo>
                  <a:lnTo>
                    <a:pt x="1" y="1"/>
                  </a:lnTo>
                  <a:lnTo>
                    <a:pt x="1437" y="5334"/>
                  </a:lnTo>
                  <a:lnTo>
                    <a:pt x="3027" y="11104"/>
                  </a:lnTo>
                  <a:lnTo>
                    <a:pt x="4976" y="18181"/>
                  </a:lnTo>
                  <a:lnTo>
                    <a:pt x="7155" y="25951"/>
                  </a:lnTo>
                  <a:lnTo>
                    <a:pt x="8283" y="29925"/>
                  </a:lnTo>
                  <a:lnTo>
                    <a:pt x="9437" y="33849"/>
                  </a:lnTo>
                  <a:lnTo>
                    <a:pt x="10566" y="37669"/>
                  </a:lnTo>
                  <a:lnTo>
                    <a:pt x="11643" y="41311"/>
                  </a:lnTo>
                  <a:lnTo>
                    <a:pt x="12694" y="44670"/>
                  </a:lnTo>
                  <a:lnTo>
                    <a:pt x="13643" y="47696"/>
                  </a:lnTo>
                  <a:lnTo>
                    <a:pt x="13643" y="47696"/>
                  </a:lnTo>
                  <a:lnTo>
                    <a:pt x="14130" y="49234"/>
                  </a:lnTo>
                  <a:lnTo>
                    <a:pt x="14617" y="50901"/>
                  </a:lnTo>
                  <a:lnTo>
                    <a:pt x="15104" y="52670"/>
                  </a:lnTo>
                  <a:lnTo>
                    <a:pt x="15566" y="54516"/>
                  </a:lnTo>
                  <a:lnTo>
                    <a:pt x="16053" y="56440"/>
                  </a:lnTo>
                  <a:lnTo>
                    <a:pt x="16515" y="58440"/>
                  </a:lnTo>
                  <a:lnTo>
                    <a:pt x="16951" y="60491"/>
                  </a:lnTo>
                  <a:lnTo>
                    <a:pt x="17412" y="62594"/>
                  </a:lnTo>
                  <a:lnTo>
                    <a:pt x="18284" y="66902"/>
                  </a:lnTo>
                  <a:lnTo>
                    <a:pt x="19105" y="71261"/>
                  </a:lnTo>
                  <a:lnTo>
                    <a:pt x="19899" y="75646"/>
                  </a:lnTo>
                  <a:lnTo>
                    <a:pt x="20617" y="79928"/>
                  </a:lnTo>
                  <a:lnTo>
                    <a:pt x="21284" y="84031"/>
                  </a:lnTo>
                  <a:lnTo>
                    <a:pt x="21900" y="87877"/>
                  </a:lnTo>
                  <a:lnTo>
                    <a:pt x="22412" y="91390"/>
                  </a:lnTo>
                  <a:lnTo>
                    <a:pt x="22874" y="94493"/>
                  </a:lnTo>
                  <a:lnTo>
                    <a:pt x="23233" y="97109"/>
                  </a:lnTo>
                  <a:lnTo>
                    <a:pt x="23489" y="99134"/>
                  </a:lnTo>
                  <a:lnTo>
                    <a:pt x="23643" y="100493"/>
                  </a:lnTo>
                  <a:lnTo>
                    <a:pt x="23720" y="101109"/>
                  </a:lnTo>
                  <a:lnTo>
                    <a:pt x="27336" y="101109"/>
                  </a:lnTo>
                  <a:lnTo>
                    <a:pt x="27336" y="101109"/>
                  </a:lnTo>
                  <a:lnTo>
                    <a:pt x="27490" y="99801"/>
                  </a:lnTo>
                  <a:lnTo>
                    <a:pt x="27643" y="98237"/>
                  </a:lnTo>
                  <a:lnTo>
                    <a:pt x="27823" y="96134"/>
                  </a:lnTo>
                  <a:lnTo>
                    <a:pt x="28002" y="93544"/>
                  </a:lnTo>
                  <a:lnTo>
                    <a:pt x="28182" y="90544"/>
                  </a:lnTo>
                  <a:lnTo>
                    <a:pt x="28259" y="88877"/>
                  </a:lnTo>
                  <a:lnTo>
                    <a:pt x="28310" y="87134"/>
                  </a:lnTo>
                  <a:lnTo>
                    <a:pt x="28361" y="85313"/>
                  </a:lnTo>
                  <a:lnTo>
                    <a:pt x="28387" y="83390"/>
                  </a:lnTo>
                  <a:lnTo>
                    <a:pt x="28413" y="81415"/>
                  </a:lnTo>
                  <a:lnTo>
                    <a:pt x="28387" y="79390"/>
                  </a:lnTo>
                  <a:lnTo>
                    <a:pt x="28361" y="77287"/>
                  </a:lnTo>
                  <a:lnTo>
                    <a:pt x="28310" y="75133"/>
                  </a:lnTo>
                  <a:lnTo>
                    <a:pt x="28208" y="72953"/>
                  </a:lnTo>
                  <a:lnTo>
                    <a:pt x="28079" y="70723"/>
                  </a:lnTo>
                  <a:lnTo>
                    <a:pt x="27926" y="68440"/>
                  </a:lnTo>
                  <a:lnTo>
                    <a:pt x="27720" y="66158"/>
                  </a:lnTo>
                  <a:lnTo>
                    <a:pt x="27490" y="63850"/>
                  </a:lnTo>
                  <a:lnTo>
                    <a:pt x="27208" y="61517"/>
                  </a:lnTo>
                  <a:lnTo>
                    <a:pt x="26900" y="59209"/>
                  </a:lnTo>
                  <a:lnTo>
                    <a:pt x="26515" y="56876"/>
                  </a:lnTo>
                  <a:lnTo>
                    <a:pt x="26105" y="54542"/>
                  </a:lnTo>
                  <a:lnTo>
                    <a:pt x="25643" y="52234"/>
                  </a:lnTo>
                  <a:lnTo>
                    <a:pt x="25105" y="49952"/>
                  </a:lnTo>
                  <a:lnTo>
                    <a:pt x="24823" y="48824"/>
                  </a:lnTo>
                  <a:lnTo>
                    <a:pt x="24515" y="47670"/>
                  </a:lnTo>
                  <a:lnTo>
                    <a:pt x="24515" y="47670"/>
                  </a:lnTo>
                  <a:lnTo>
                    <a:pt x="24336" y="44131"/>
                  </a:lnTo>
                  <a:lnTo>
                    <a:pt x="24130" y="40721"/>
                  </a:lnTo>
                  <a:lnTo>
                    <a:pt x="23900" y="37516"/>
                  </a:lnTo>
                  <a:lnTo>
                    <a:pt x="23618" y="34464"/>
                  </a:lnTo>
                  <a:lnTo>
                    <a:pt x="23336" y="31567"/>
                  </a:lnTo>
                  <a:lnTo>
                    <a:pt x="23053" y="28823"/>
                  </a:lnTo>
                  <a:lnTo>
                    <a:pt x="22720" y="26233"/>
                  </a:lnTo>
                  <a:lnTo>
                    <a:pt x="22387" y="23797"/>
                  </a:lnTo>
                  <a:lnTo>
                    <a:pt x="22053" y="21515"/>
                  </a:lnTo>
                  <a:lnTo>
                    <a:pt x="21694" y="19361"/>
                  </a:lnTo>
                  <a:lnTo>
                    <a:pt x="21335" y="17361"/>
                  </a:lnTo>
                  <a:lnTo>
                    <a:pt x="20951" y="15489"/>
                  </a:lnTo>
                  <a:lnTo>
                    <a:pt x="20592" y="13745"/>
                  </a:lnTo>
                  <a:lnTo>
                    <a:pt x="20207" y="12130"/>
                  </a:lnTo>
                  <a:lnTo>
                    <a:pt x="19823" y="10617"/>
                  </a:lnTo>
                  <a:lnTo>
                    <a:pt x="19464" y="9232"/>
                  </a:lnTo>
                  <a:lnTo>
                    <a:pt x="19079" y="7975"/>
                  </a:lnTo>
                  <a:lnTo>
                    <a:pt x="18720" y="6822"/>
                  </a:lnTo>
                  <a:lnTo>
                    <a:pt x="18387" y="5770"/>
                  </a:lnTo>
                  <a:lnTo>
                    <a:pt x="18053" y="4821"/>
                  </a:lnTo>
                  <a:lnTo>
                    <a:pt x="17720" y="3975"/>
                  </a:lnTo>
                  <a:lnTo>
                    <a:pt x="17412" y="3232"/>
                  </a:lnTo>
                  <a:lnTo>
                    <a:pt x="17130" y="2565"/>
                  </a:lnTo>
                  <a:lnTo>
                    <a:pt x="16848" y="1975"/>
                  </a:lnTo>
                  <a:lnTo>
                    <a:pt x="16386" y="1078"/>
                  </a:lnTo>
                  <a:lnTo>
                    <a:pt x="16027" y="462"/>
                  </a:lnTo>
                  <a:lnTo>
                    <a:pt x="15822" y="103"/>
                  </a:lnTo>
                  <a:lnTo>
                    <a:pt x="15720"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a:off x="4018899" y="4406938"/>
              <a:ext cx="189719" cy="132405"/>
            </a:xfrm>
            <a:custGeom>
              <a:avLst/>
              <a:gdLst/>
              <a:ahLst/>
              <a:cxnLst/>
              <a:rect l="l" t="t" r="r" b="b"/>
              <a:pathLst>
                <a:path w="10437" h="7284" extrusionOk="0">
                  <a:moveTo>
                    <a:pt x="5898" y="1"/>
                  </a:moveTo>
                  <a:lnTo>
                    <a:pt x="5539" y="668"/>
                  </a:lnTo>
                  <a:lnTo>
                    <a:pt x="5129" y="1437"/>
                  </a:lnTo>
                  <a:lnTo>
                    <a:pt x="4718" y="2283"/>
                  </a:lnTo>
                  <a:lnTo>
                    <a:pt x="4462" y="2719"/>
                  </a:lnTo>
                  <a:lnTo>
                    <a:pt x="4231" y="3129"/>
                  </a:lnTo>
                  <a:lnTo>
                    <a:pt x="3949" y="3565"/>
                  </a:lnTo>
                  <a:lnTo>
                    <a:pt x="3667" y="3950"/>
                  </a:lnTo>
                  <a:lnTo>
                    <a:pt x="3334" y="4334"/>
                  </a:lnTo>
                  <a:lnTo>
                    <a:pt x="3000" y="4693"/>
                  </a:lnTo>
                  <a:lnTo>
                    <a:pt x="2641" y="5001"/>
                  </a:lnTo>
                  <a:lnTo>
                    <a:pt x="2257" y="5258"/>
                  </a:lnTo>
                  <a:lnTo>
                    <a:pt x="2051" y="5386"/>
                  </a:lnTo>
                  <a:lnTo>
                    <a:pt x="1821" y="5488"/>
                  </a:lnTo>
                  <a:lnTo>
                    <a:pt x="1616" y="5565"/>
                  </a:lnTo>
                  <a:lnTo>
                    <a:pt x="1385" y="5642"/>
                  </a:lnTo>
                  <a:lnTo>
                    <a:pt x="949" y="5796"/>
                  </a:lnTo>
                  <a:lnTo>
                    <a:pt x="590" y="5924"/>
                  </a:lnTo>
                  <a:lnTo>
                    <a:pt x="333" y="6078"/>
                  </a:lnTo>
                  <a:lnTo>
                    <a:pt x="154" y="6206"/>
                  </a:lnTo>
                  <a:lnTo>
                    <a:pt x="26" y="6335"/>
                  </a:lnTo>
                  <a:lnTo>
                    <a:pt x="0" y="6411"/>
                  </a:lnTo>
                  <a:lnTo>
                    <a:pt x="0" y="6488"/>
                  </a:lnTo>
                  <a:lnTo>
                    <a:pt x="26" y="6540"/>
                  </a:lnTo>
                  <a:lnTo>
                    <a:pt x="51" y="6617"/>
                  </a:lnTo>
                  <a:lnTo>
                    <a:pt x="154" y="6745"/>
                  </a:lnTo>
                  <a:lnTo>
                    <a:pt x="359" y="6847"/>
                  </a:lnTo>
                  <a:lnTo>
                    <a:pt x="616" y="6950"/>
                  </a:lnTo>
                  <a:lnTo>
                    <a:pt x="949" y="7053"/>
                  </a:lnTo>
                  <a:lnTo>
                    <a:pt x="1359" y="7129"/>
                  </a:lnTo>
                  <a:lnTo>
                    <a:pt x="1821" y="7181"/>
                  </a:lnTo>
                  <a:lnTo>
                    <a:pt x="2359" y="7232"/>
                  </a:lnTo>
                  <a:lnTo>
                    <a:pt x="2975" y="7258"/>
                  </a:lnTo>
                  <a:lnTo>
                    <a:pt x="3641" y="7283"/>
                  </a:lnTo>
                  <a:lnTo>
                    <a:pt x="4103" y="7258"/>
                  </a:lnTo>
                  <a:lnTo>
                    <a:pt x="4513" y="7181"/>
                  </a:lnTo>
                  <a:lnTo>
                    <a:pt x="4898" y="7104"/>
                  </a:lnTo>
                  <a:lnTo>
                    <a:pt x="5257" y="6976"/>
                  </a:lnTo>
                  <a:lnTo>
                    <a:pt x="5564" y="6822"/>
                  </a:lnTo>
                  <a:lnTo>
                    <a:pt x="5872" y="6642"/>
                  </a:lnTo>
                  <a:lnTo>
                    <a:pt x="6154" y="6463"/>
                  </a:lnTo>
                  <a:lnTo>
                    <a:pt x="6411" y="6283"/>
                  </a:lnTo>
                  <a:lnTo>
                    <a:pt x="6898" y="5899"/>
                  </a:lnTo>
                  <a:lnTo>
                    <a:pt x="7129" y="5719"/>
                  </a:lnTo>
                  <a:lnTo>
                    <a:pt x="7385" y="5565"/>
                  </a:lnTo>
                  <a:lnTo>
                    <a:pt x="7616" y="5437"/>
                  </a:lnTo>
                  <a:lnTo>
                    <a:pt x="7847" y="5360"/>
                  </a:lnTo>
                  <a:lnTo>
                    <a:pt x="8103" y="5283"/>
                  </a:lnTo>
                  <a:lnTo>
                    <a:pt x="8385" y="5258"/>
                  </a:lnTo>
                  <a:lnTo>
                    <a:pt x="8642" y="5258"/>
                  </a:lnTo>
                  <a:lnTo>
                    <a:pt x="8924" y="5206"/>
                  </a:lnTo>
                  <a:lnTo>
                    <a:pt x="9154" y="5155"/>
                  </a:lnTo>
                  <a:lnTo>
                    <a:pt x="9411" y="5052"/>
                  </a:lnTo>
                  <a:lnTo>
                    <a:pt x="9616" y="4924"/>
                  </a:lnTo>
                  <a:lnTo>
                    <a:pt x="9821" y="4770"/>
                  </a:lnTo>
                  <a:lnTo>
                    <a:pt x="10001" y="4565"/>
                  </a:lnTo>
                  <a:lnTo>
                    <a:pt x="10154" y="4334"/>
                  </a:lnTo>
                  <a:lnTo>
                    <a:pt x="10283" y="4078"/>
                  </a:lnTo>
                  <a:lnTo>
                    <a:pt x="10360" y="3770"/>
                  </a:lnTo>
                  <a:lnTo>
                    <a:pt x="10411" y="3411"/>
                  </a:lnTo>
                  <a:lnTo>
                    <a:pt x="10437" y="3001"/>
                  </a:lnTo>
                  <a:lnTo>
                    <a:pt x="10411" y="2565"/>
                  </a:lnTo>
                  <a:lnTo>
                    <a:pt x="10334" y="2078"/>
                  </a:lnTo>
                  <a:lnTo>
                    <a:pt x="10231" y="1514"/>
                  </a:lnTo>
                  <a:lnTo>
                    <a:pt x="10078" y="924"/>
                  </a:lnTo>
                  <a:lnTo>
                    <a:pt x="9513" y="975"/>
                  </a:lnTo>
                  <a:lnTo>
                    <a:pt x="8539" y="975"/>
                  </a:lnTo>
                  <a:lnTo>
                    <a:pt x="8129" y="924"/>
                  </a:lnTo>
                  <a:lnTo>
                    <a:pt x="7744" y="847"/>
                  </a:lnTo>
                  <a:lnTo>
                    <a:pt x="7411" y="770"/>
                  </a:lnTo>
                  <a:lnTo>
                    <a:pt x="7103" y="693"/>
                  </a:lnTo>
                  <a:lnTo>
                    <a:pt x="6847" y="591"/>
                  </a:lnTo>
                  <a:lnTo>
                    <a:pt x="6616" y="488"/>
                  </a:lnTo>
                  <a:lnTo>
                    <a:pt x="6411" y="385"/>
                  </a:lnTo>
                  <a:lnTo>
                    <a:pt x="6103" y="180"/>
                  </a:lnTo>
                  <a:lnTo>
                    <a:pt x="5949" y="52"/>
                  </a:lnTo>
                  <a:lnTo>
                    <a:pt x="58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a:off x="4145669" y="4453563"/>
              <a:ext cx="64348" cy="85780"/>
            </a:xfrm>
            <a:custGeom>
              <a:avLst/>
              <a:gdLst/>
              <a:ahLst/>
              <a:cxnLst/>
              <a:rect l="l" t="t" r="r" b="b"/>
              <a:pathLst>
                <a:path w="3540" h="4719" extrusionOk="0">
                  <a:moveTo>
                    <a:pt x="3437" y="0"/>
                  </a:moveTo>
                  <a:lnTo>
                    <a:pt x="1" y="1487"/>
                  </a:lnTo>
                  <a:lnTo>
                    <a:pt x="1309" y="4718"/>
                  </a:lnTo>
                  <a:lnTo>
                    <a:pt x="3386" y="4718"/>
                  </a:lnTo>
                  <a:lnTo>
                    <a:pt x="3437" y="4231"/>
                  </a:lnTo>
                  <a:lnTo>
                    <a:pt x="3514" y="3000"/>
                  </a:lnTo>
                  <a:lnTo>
                    <a:pt x="3539" y="2257"/>
                  </a:lnTo>
                  <a:lnTo>
                    <a:pt x="3539" y="1462"/>
                  </a:lnTo>
                  <a:lnTo>
                    <a:pt x="3514" y="692"/>
                  </a:lnTo>
                  <a:lnTo>
                    <a:pt x="3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a:off x="3652532" y="1756150"/>
              <a:ext cx="62476" cy="90433"/>
            </a:xfrm>
            <a:custGeom>
              <a:avLst/>
              <a:gdLst/>
              <a:ahLst/>
              <a:cxnLst/>
              <a:rect l="l" t="t" r="r" b="b"/>
              <a:pathLst>
                <a:path w="3437" h="4975" extrusionOk="0">
                  <a:moveTo>
                    <a:pt x="1539" y="0"/>
                  </a:moveTo>
                  <a:lnTo>
                    <a:pt x="1334" y="26"/>
                  </a:lnTo>
                  <a:lnTo>
                    <a:pt x="1128" y="103"/>
                  </a:lnTo>
                  <a:lnTo>
                    <a:pt x="949" y="231"/>
                  </a:lnTo>
                  <a:lnTo>
                    <a:pt x="795" y="359"/>
                  </a:lnTo>
                  <a:lnTo>
                    <a:pt x="641" y="513"/>
                  </a:lnTo>
                  <a:lnTo>
                    <a:pt x="513" y="718"/>
                  </a:lnTo>
                  <a:lnTo>
                    <a:pt x="410" y="923"/>
                  </a:lnTo>
                  <a:lnTo>
                    <a:pt x="308" y="1129"/>
                  </a:lnTo>
                  <a:lnTo>
                    <a:pt x="231" y="1385"/>
                  </a:lnTo>
                  <a:lnTo>
                    <a:pt x="154" y="1616"/>
                  </a:lnTo>
                  <a:lnTo>
                    <a:pt x="51" y="2129"/>
                  </a:lnTo>
                  <a:lnTo>
                    <a:pt x="0" y="2616"/>
                  </a:lnTo>
                  <a:lnTo>
                    <a:pt x="26" y="3077"/>
                  </a:lnTo>
                  <a:lnTo>
                    <a:pt x="51" y="3334"/>
                  </a:lnTo>
                  <a:lnTo>
                    <a:pt x="77" y="3565"/>
                  </a:lnTo>
                  <a:lnTo>
                    <a:pt x="154" y="3795"/>
                  </a:lnTo>
                  <a:lnTo>
                    <a:pt x="231" y="4001"/>
                  </a:lnTo>
                  <a:lnTo>
                    <a:pt x="308" y="4206"/>
                  </a:lnTo>
                  <a:lnTo>
                    <a:pt x="436" y="4385"/>
                  </a:lnTo>
                  <a:lnTo>
                    <a:pt x="539" y="4539"/>
                  </a:lnTo>
                  <a:lnTo>
                    <a:pt x="692" y="4667"/>
                  </a:lnTo>
                  <a:lnTo>
                    <a:pt x="821" y="4795"/>
                  </a:lnTo>
                  <a:lnTo>
                    <a:pt x="975" y="4872"/>
                  </a:lnTo>
                  <a:lnTo>
                    <a:pt x="1154" y="4949"/>
                  </a:lnTo>
                  <a:lnTo>
                    <a:pt x="1308" y="4975"/>
                  </a:lnTo>
                  <a:lnTo>
                    <a:pt x="1487" y="4975"/>
                  </a:lnTo>
                  <a:lnTo>
                    <a:pt x="1667" y="4949"/>
                  </a:lnTo>
                  <a:lnTo>
                    <a:pt x="1846" y="4872"/>
                  </a:lnTo>
                  <a:lnTo>
                    <a:pt x="2026" y="4770"/>
                  </a:lnTo>
                  <a:lnTo>
                    <a:pt x="2282" y="4590"/>
                  </a:lnTo>
                  <a:lnTo>
                    <a:pt x="2513" y="4360"/>
                  </a:lnTo>
                  <a:lnTo>
                    <a:pt x="2718" y="4103"/>
                  </a:lnTo>
                  <a:lnTo>
                    <a:pt x="2923" y="3821"/>
                  </a:lnTo>
                  <a:lnTo>
                    <a:pt x="3103" y="3513"/>
                  </a:lnTo>
                  <a:lnTo>
                    <a:pt x="3231" y="3154"/>
                  </a:lnTo>
                  <a:lnTo>
                    <a:pt x="3359" y="2795"/>
                  </a:lnTo>
                  <a:lnTo>
                    <a:pt x="3411" y="2411"/>
                  </a:lnTo>
                  <a:lnTo>
                    <a:pt x="3436" y="2154"/>
                  </a:lnTo>
                  <a:lnTo>
                    <a:pt x="3436" y="1923"/>
                  </a:lnTo>
                  <a:lnTo>
                    <a:pt x="3411" y="1693"/>
                  </a:lnTo>
                  <a:lnTo>
                    <a:pt x="3359" y="1488"/>
                  </a:lnTo>
                  <a:lnTo>
                    <a:pt x="3282" y="1257"/>
                  </a:lnTo>
                  <a:lnTo>
                    <a:pt x="3205" y="1052"/>
                  </a:lnTo>
                  <a:lnTo>
                    <a:pt x="3103" y="872"/>
                  </a:lnTo>
                  <a:lnTo>
                    <a:pt x="2975" y="693"/>
                  </a:lnTo>
                  <a:lnTo>
                    <a:pt x="2846" y="513"/>
                  </a:lnTo>
                  <a:lnTo>
                    <a:pt x="2693" y="385"/>
                  </a:lnTo>
                  <a:lnTo>
                    <a:pt x="2513" y="257"/>
                  </a:lnTo>
                  <a:lnTo>
                    <a:pt x="2334" y="154"/>
                  </a:lnTo>
                  <a:lnTo>
                    <a:pt x="2154" y="77"/>
                  </a:lnTo>
                  <a:lnTo>
                    <a:pt x="1949" y="26"/>
                  </a:lnTo>
                  <a:lnTo>
                    <a:pt x="1744" y="0"/>
                  </a:lnTo>
                  <a:close/>
                </a:path>
              </a:pathLst>
            </a:custGeom>
            <a:solidFill>
              <a:srgbClr val="92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a:off x="3652532" y="1756150"/>
              <a:ext cx="62476" cy="90433"/>
            </a:xfrm>
            <a:custGeom>
              <a:avLst/>
              <a:gdLst/>
              <a:ahLst/>
              <a:cxnLst/>
              <a:rect l="l" t="t" r="r" b="b"/>
              <a:pathLst>
                <a:path w="3437" h="4975" fill="none" extrusionOk="0">
                  <a:moveTo>
                    <a:pt x="3411" y="2411"/>
                  </a:moveTo>
                  <a:lnTo>
                    <a:pt x="3411" y="2411"/>
                  </a:lnTo>
                  <a:lnTo>
                    <a:pt x="3359" y="2795"/>
                  </a:lnTo>
                  <a:lnTo>
                    <a:pt x="3231" y="3154"/>
                  </a:lnTo>
                  <a:lnTo>
                    <a:pt x="3103" y="3513"/>
                  </a:lnTo>
                  <a:lnTo>
                    <a:pt x="2923" y="3821"/>
                  </a:lnTo>
                  <a:lnTo>
                    <a:pt x="2718" y="4103"/>
                  </a:lnTo>
                  <a:lnTo>
                    <a:pt x="2513" y="4360"/>
                  </a:lnTo>
                  <a:lnTo>
                    <a:pt x="2282" y="4590"/>
                  </a:lnTo>
                  <a:lnTo>
                    <a:pt x="2026" y="4770"/>
                  </a:lnTo>
                  <a:lnTo>
                    <a:pt x="2026" y="4770"/>
                  </a:lnTo>
                  <a:lnTo>
                    <a:pt x="1846" y="4872"/>
                  </a:lnTo>
                  <a:lnTo>
                    <a:pt x="1667" y="4949"/>
                  </a:lnTo>
                  <a:lnTo>
                    <a:pt x="1487" y="4975"/>
                  </a:lnTo>
                  <a:lnTo>
                    <a:pt x="1308" y="4975"/>
                  </a:lnTo>
                  <a:lnTo>
                    <a:pt x="1154" y="4949"/>
                  </a:lnTo>
                  <a:lnTo>
                    <a:pt x="975" y="4872"/>
                  </a:lnTo>
                  <a:lnTo>
                    <a:pt x="821" y="4795"/>
                  </a:lnTo>
                  <a:lnTo>
                    <a:pt x="692" y="4667"/>
                  </a:lnTo>
                  <a:lnTo>
                    <a:pt x="539" y="4539"/>
                  </a:lnTo>
                  <a:lnTo>
                    <a:pt x="436" y="4385"/>
                  </a:lnTo>
                  <a:lnTo>
                    <a:pt x="308" y="4206"/>
                  </a:lnTo>
                  <a:lnTo>
                    <a:pt x="231" y="4001"/>
                  </a:lnTo>
                  <a:lnTo>
                    <a:pt x="154" y="3795"/>
                  </a:lnTo>
                  <a:lnTo>
                    <a:pt x="77" y="3565"/>
                  </a:lnTo>
                  <a:lnTo>
                    <a:pt x="51" y="3334"/>
                  </a:lnTo>
                  <a:lnTo>
                    <a:pt x="26" y="3077"/>
                  </a:lnTo>
                  <a:lnTo>
                    <a:pt x="26" y="3077"/>
                  </a:lnTo>
                  <a:lnTo>
                    <a:pt x="0" y="2616"/>
                  </a:lnTo>
                  <a:lnTo>
                    <a:pt x="51" y="2129"/>
                  </a:lnTo>
                  <a:lnTo>
                    <a:pt x="154" y="1616"/>
                  </a:lnTo>
                  <a:lnTo>
                    <a:pt x="231" y="1385"/>
                  </a:lnTo>
                  <a:lnTo>
                    <a:pt x="308" y="1129"/>
                  </a:lnTo>
                  <a:lnTo>
                    <a:pt x="410" y="923"/>
                  </a:lnTo>
                  <a:lnTo>
                    <a:pt x="513" y="718"/>
                  </a:lnTo>
                  <a:lnTo>
                    <a:pt x="641" y="513"/>
                  </a:lnTo>
                  <a:lnTo>
                    <a:pt x="795" y="359"/>
                  </a:lnTo>
                  <a:lnTo>
                    <a:pt x="949" y="231"/>
                  </a:lnTo>
                  <a:lnTo>
                    <a:pt x="1128" y="103"/>
                  </a:lnTo>
                  <a:lnTo>
                    <a:pt x="1334" y="26"/>
                  </a:lnTo>
                  <a:lnTo>
                    <a:pt x="1539" y="0"/>
                  </a:lnTo>
                  <a:lnTo>
                    <a:pt x="1539" y="0"/>
                  </a:lnTo>
                  <a:lnTo>
                    <a:pt x="1744" y="0"/>
                  </a:lnTo>
                  <a:lnTo>
                    <a:pt x="1949" y="26"/>
                  </a:lnTo>
                  <a:lnTo>
                    <a:pt x="2154" y="77"/>
                  </a:lnTo>
                  <a:lnTo>
                    <a:pt x="2334" y="154"/>
                  </a:lnTo>
                  <a:lnTo>
                    <a:pt x="2513" y="257"/>
                  </a:lnTo>
                  <a:lnTo>
                    <a:pt x="2693" y="385"/>
                  </a:lnTo>
                  <a:lnTo>
                    <a:pt x="2846" y="513"/>
                  </a:lnTo>
                  <a:lnTo>
                    <a:pt x="2975" y="693"/>
                  </a:lnTo>
                  <a:lnTo>
                    <a:pt x="3103" y="872"/>
                  </a:lnTo>
                  <a:lnTo>
                    <a:pt x="3205" y="1052"/>
                  </a:lnTo>
                  <a:lnTo>
                    <a:pt x="3282" y="1257"/>
                  </a:lnTo>
                  <a:lnTo>
                    <a:pt x="3359" y="1488"/>
                  </a:lnTo>
                  <a:lnTo>
                    <a:pt x="3411" y="1693"/>
                  </a:lnTo>
                  <a:lnTo>
                    <a:pt x="3436" y="1923"/>
                  </a:lnTo>
                  <a:lnTo>
                    <a:pt x="3436" y="2154"/>
                  </a:lnTo>
                  <a:lnTo>
                    <a:pt x="3411" y="24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a:off x="3597527" y="1542200"/>
              <a:ext cx="381764" cy="430716"/>
            </a:xfrm>
            <a:custGeom>
              <a:avLst/>
              <a:gdLst/>
              <a:ahLst/>
              <a:cxnLst/>
              <a:rect l="l" t="t" r="r" b="b"/>
              <a:pathLst>
                <a:path w="21002" h="23695" extrusionOk="0">
                  <a:moveTo>
                    <a:pt x="10078" y="0"/>
                  </a:moveTo>
                  <a:lnTo>
                    <a:pt x="9411" y="52"/>
                  </a:lnTo>
                  <a:lnTo>
                    <a:pt x="8667" y="180"/>
                  </a:lnTo>
                  <a:lnTo>
                    <a:pt x="7847" y="359"/>
                  </a:lnTo>
                  <a:lnTo>
                    <a:pt x="7001" y="590"/>
                  </a:lnTo>
                  <a:lnTo>
                    <a:pt x="6565" y="744"/>
                  </a:lnTo>
                  <a:lnTo>
                    <a:pt x="6155" y="898"/>
                  </a:lnTo>
                  <a:lnTo>
                    <a:pt x="5693" y="1077"/>
                  </a:lnTo>
                  <a:lnTo>
                    <a:pt x="5257" y="1257"/>
                  </a:lnTo>
                  <a:lnTo>
                    <a:pt x="4847" y="1488"/>
                  </a:lnTo>
                  <a:lnTo>
                    <a:pt x="4411" y="1718"/>
                  </a:lnTo>
                  <a:lnTo>
                    <a:pt x="3975" y="1975"/>
                  </a:lnTo>
                  <a:lnTo>
                    <a:pt x="3565" y="2257"/>
                  </a:lnTo>
                  <a:lnTo>
                    <a:pt x="3180" y="2565"/>
                  </a:lnTo>
                  <a:lnTo>
                    <a:pt x="2795" y="2872"/>
                  </a:lnTo>
                  <a:lnTo>
                    <a:pt x="2411" y="3231"/>
                  </a:lnTo>
                  <a:lnTo>
                    <a:pt x="2077" y="3590"/>
                  </a:lnTo>
                  <a:lnTo>
                    <a:pt x="1744" y="3975"/>
                  </a:lnTo>
                  <a:lnTo>
                    <a:pt x="1411" y="4411"/>
                  </a:lnTo>
                  <a:lnTo>
                    <a:pt x="1129" y="4847"/>
                  </a:lnTo>
                  <a:lnTo>
                    <a:pt x="872" y="5308"/>
                  </a:lnTo>
                  <a:lnTo>
                    <a:pt x="641" y="5796"/>
                  </a:lnTo>
                  <a:lnTo>
                    <a:pt x="436" y="6334"/>
                  </a:lnTo>
                  <a:lnTo>
                    <a:pt x="282" y="6873"/>
                  </a:lnTo>
                  <a:lnTo>
                    <a:pt x="154" y="7462"/>
                  </a:lnTo>
                  <a:lnTo>
                    <a:pt x="52" y="8052"/>
                  </a:lnTo>
                  <a:lnTo>
                    <a:pt x="0" y="8693"/>
                  </a:lnTo>
                  <a:lnTo>
                    <a:pt x="257" y="8847"/>
                  </a:lnTo>
                  <a:lnTo>
                    <a:pt x="513" y="8950"/>
                  </a:lnTo>
                  <a:lnTo>
                    <a:pt x="795" y="9052"/>
                  </a:lnTo>
                  <a:lnTo>
                    <a:pt x="1077" y="9129"/>
                  </a:lnTo>
                  <a:lnTo>
                    <a:pt x="1359" y="9180"/>
                  </a:lnTo>
                  <a:lnTo>
                    <a:pt x="1616" y="9283"/>
                  </a:lnTo>
                  <a:lnTo>
                    <a:pt x="1847" y="9360"/>
                  </a:lnTo>
                  <a:lnTo>
                    <a:pt x="1949" y="9437"/>
                  </a:lnTo>
                  <a:lnTo>
                    <a:pt x="2052" y="9514"/>
                  </a:lnTo>
                  <a:lnTo>
                    <a:pt x="2000" y="10488"/>
                  </a:lnTo>
                  <a:lnTo>
                    <a:pt x="2000" y="11488"/>
                  </a:lnTo>
                  <a:lnTo>
                    <a:pt x="2052" y="12514"/>
                  </a:lnTo>
                  <a:lnTo>
                    <a:pt x="2103" y="13540"/>
                  </a:lnTo>
                  <a:lnTo>
                    <a:pt x="2180" y="14565"/>
                  </a:lnTo>
                  <a:lnTo>
                    <a:pt x="2282" y="15591"/>
                  </a:lnTo>
                  <a:lnTo>
                    <a:pt x="2411" y="16591"/>
                  </a:lnTo>
                  <a:lnTo>
                    <a:pt x="2565" y="17591"/>
                  </a:lnTo>
                  <a:lnTo>
                    <a:pt x="2718" y="18540"/>
                  </a:lnTo>
                  <a:lnTo>
                    <a:pt x="2872" y="19463"/>
                  </a:lnTo>
                  <a:lnTo>
                    <a:pt x="3052" y="20309"/>
                  </a:lnTo>
                  <a:lnTo>
                    <a:pt x="3257" y="21130"/>
                  </a:lnTo>
                  <a:lnTo>
                    <a:pt x="3436" y="21873"/>
                  </a:lnTo>
                  <a:lnTo>
                    <a:pt x="3642" y="22566"/>
                  </a:lnTo>
                  <a:lnTo>
                    <a:pt x="3821" y="23156"/>
                  </a:lnTo>
                  <a:lnTo>
                    <a:pt x="4026" y="23694"/>
                  </a:lnTo>
                  <a:lnTo>
                    <a:pt x="4565" y="23207"/>
                  </a:lnTo>
                  <a:lnTo>
                    <a:pt x="5154" y="22720"/>
                  </a:lnTo>
                  <a:lnTo>
                    <a:pt x="4949" y="22155"/>
                  </a:lnTo>
                  <a:lnTo>
                    <a:pt x="4744" y="21617"/>
                  </a:lnTo>
                  <a:lnTo>
                    <a:pt x="4462" y="20617"/>
                  </a:lnTo>
                  <a:lnTo>
                    <a:pt x="4231" y="19719"/>
                  </a:lnTo>
                  <a:lnTo>
                    <a:pt x="4052" y="18925"/>
                  </a:lnTo>
                  <a:lnTo>
                    <a:pt x="3949" y="18283"/>
                  </a:lnTo>
                  <a:lnTo>
                    <a:pt x="3898" y="17822"/>
                  </a:lnTo>
                  <a:lnTo>
                    <a:pt x="3872" y="17412"/>
                  </a:lnTo>
                  <a:lnTo>
                    <a:pt x="4001" y="17899"/>
                  </a:lnTo>
                  <a:lnTo>
                    <a:pt x="4154" y="18412"/>
                  </a:lnTo>
                  <a:lnTo>
                    <a:pt x="4360" y="19078"/>
                  </a:lnTo>
                  <a:lnTo>
                    <a:pt x="4667" y="19822"/>
                  </a:lnTo>
                  <a:lnTo>
                    <a:pt x="5001" y="20591"/>
                  </a:lnTo>
                  <a:lnTo>
                    <a:pt x="5206" y="21002"/>
                  </a:lnTo>
                  <a:lnTo>
                    <a:pt x="5437" y="21386"/>
                  </a:lnTo>
                  <a:lnTo>
                    <a:pt x="5667" y="21771"/>
                  </a:lnTo>
                  <a:lnTo>
                    <a:pt x="5924" y="22130"/>
                  </a:lnTo>
                  <a:lnTo>
                    <a:pt x="6821" y="21463"/>
                  </a:lnTo>
                  <a:lnTo>
                    <a:pt x="7796" y="20822"/>
                  </a:lnTo>
                  <a:lnTo>
                    <a:pt x="8770" y="20232"/>
                  </a:lnTo>
                  <a:lnTo>
                    <a:pt x="9796" y="19668"/>
                  </a:lnTo>
                  <a:lnTo>
                    <a:pt x="10796" y="19181"/>
                  </a:lnTo>
                  <a:lnTo>
                    <a:pt x="11821" y="18719"/>
                  </a:lnTo>
                  <a:lnTo>
                    <a:pt x="12847" y="18309"/>
                  </a:lnTo>
                  <a:lnTo>
                    <a:pt x="13822" y="17950"/>
                  </a:lnTo>
                  <a:lnTo>
                    <a:pt x="14796" y="17668"/>
                  </a:lnTo>
                  <a:lnTo>
                    <a:pt x="15745" y="17437"/>
                  </a:lnTo>
                  <a:lnTo>
                    <a:pt x="16642" y="17258"/>
                  </a:lnTo>
                  <a:lnTo>
                    <a:pt x="17488" y="17155"/>
                  </a:lnTo>
                  <a:lnTo>
                    <a:pt x="17873" y="17130"/>
                  </a:lnTo>
                  <a:lnTo>
                    <a:pt x="18642" y="17130"/>
                  </a:lnTo>
                  <a:lnTo>
                    <a:pt x="18976" y="17155"/>
                  </a:lnTo>
                  <a:lnTo>
                    <a:pt x="19309" y="17206"/>
                  </a:lnTo>
                  <a:lnTo>
                    <a:pt x="19617" y="17283"/>
                  </a:lnTo>
                  <a:lnTo>
                    <a:pt x="19899" y="17360"/>
                  </a:lnTo>
                  <a:lnTo>
                    <a:pt x="20181" y="17489"/>
                  </a:lnTo>
                  <a:lnTo>
                    <a:pt x="20335" y="16976"/>
                  </a:lnTo>
                  <a:lnTo>
                    <a:pt x="20489" y="16463"/>
                  </a:lnTo>
                  <a:lnTo>
                    <a:pt x="20617" y="15950"/>
                  </a:lnTo>
                  <a:lnTo>
                    <a:pt x="20745" y="15412"/>
                  </a:lnTo>
                  <a:lnTo>
                    <a:pt x="20822" y="14873"/>
                  </a:lnTo>
                  <a:lnTo>
                    <a:pt x="20899" y="14335"/>
                  </a:lnTo>
                  <a:lnTo>
                    <a:pt x="20950" y="13796"/>
                  </a:lnTo>
                  <a:lnTo>
                    <a:pt x="20976" y="13232"/>
                  </a:lnTo>
                  <a:lnTo>
                    <a:pt x="21001" y="12668"/>
                  </a:lnTo>
                  <a:lnTo>
                    <a:pt x="21001" y="12104"/>
                  </a:lnTo>
                  <a:lnTo>
                    <a:pt x="20976" y="11540"/>
                  </a:lnTo>
                  <a:lnTo>
                    <a:pt x="20925" y="10975"/>
                  </a:lnTo>
                  <a:lnTo>
                    <a:pt x="20873" y="10437"/>
                  </a:lnTo>
                  <a:lnTo>
                    <a:pt x="20771" y="9873"/>
                  </a:lnTo>
                  <a:lnTo>
                    <a:pt x="20694" y="9309"/>
                  </a:lnTo>
                  <a:lnTo>
                    <a:pt x="20566" y="8770"/>
                  </a:lnTo>
                  <a:lnTo>
                    <a:pt x="20437" y="8232"/>
                  </a:lnTo>
                  <a:lnTo>
                    <a:pt x="20283" y="7693"/>
                  </a:lnTo>
                  <a:lnTo>
                    <a:pt x="20104" y="7180"/>
                  </a:lnTo>
                  <a:lnTo>
                    <a:pt x="19924" y="6642"/>
                  </a:lnTo>
                  <a:lnTo>
                    <a:pt x="19719" y="6155"/>
                  </a:lnTo>
                  <a:lnTo>
                    <a:pt x="19489" y="5667"/>
                  </a:lnTo>
                  <a:lnTo>
                    <a:pt x="19258" y="5180"/>
                  </a:lnTo>
                  <a:lnTo>
                    <a:pt x="19001" y="4719"/>
                  </a:lnTo>
                  <a:lnTo>
                    <a:pt x="18745" y="4283"/>
                  </a:lnTo>
                  <a:lnTo>
                    <a:pt x="18463" y="3847"/>
                  </a:lnTo>
                  <a:lnTo>
                    <a:pt x="18155" y="3462"/>
                  </a:lnTo>
                  <a:lnTo>
                    <a:pt x="17822" y="3078"/>
                  </a:lnTo>
                  <a:lnTo>
                    <a:pt x="17514" y="2693"/>
                  </a:lnTo>
                  <a:lnTo>
                    <a:pt x="17155" y="2360"/>
                  </a:lnTo>
                  <a:lnTo>
                    <a:pt x="16796" y="2052"/>
                  </a:lnTo>
                  <a:lnTo>
                    <a:pt x="16411" y="1744"/>
                  </a:lnTo>
                  <a:lnTo>
                    <a:pt x="16104" y="1539"/>
                  </a:lnTo>
                  <a:lnTo>
                    <a:pt x="15796" y="1334"/>
                  </a:lnTo>
                  <a:lnTo>
                    <a:pt x="15463" y="1154"/>
                  </a:lnTo>
                  <a:lnTo>
                    <a:pt x="15129" y="1000"/>
                  </a:lnTo>
                  <a:lnTo>
                    <a:pt x="14437" y="693"/>
                  </a:lnTo>
                  <a:lnTo>
                    <a:pt x="13719" y="436"/>
                  </a:lnTo>
                  <a:lnTo>
                    <a:pt x="12975" y="257"/>
                  </a:lnTo>
                  <a:lnTo>
                    <a:pt x="12206" y="103"/>
                  </a:lnTo>
                  <a:lnTo>
                    <a:pt x="11437" y="26"/>
                  </a:lnTo>
                  <a:lnTo>
                    <a:pt x="106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a:off x="3597527" y="1542200"/>
              <a:ext cx="381764" cy="430716"/>
            </a:xfrm>
            <a:custGeom>
              <a:avLst/>
              <a:gdLst/>
              <a:ahLst/>
              <a:cxnLst/>
              <a:rect l="l" t="t" r="r" b="b"/>
              <a:pathLst>
                <a:path w="21002" h="23695" fill="none" extrusionOk="0">
                  <a:moveTo>
                    <a:pt x="20181" y="17489"/>
                  </a:moveTo>
                  <a:lnTo>
                    <a:pt x="20181" y="17489"/>
                  </a:lnTo>
                  <a:lnTo>
                    <a:pt x="19899" y="17360"/>
                  </a:lnTo>
                  <a:lnTo>
                    <a:pt x="19617" y="17283"/>
                  </a:lnTo>
                  <a:lnTo>
                    <a:pt x="19309" y="17206"/>
                  </a:lnTo>
                  <a:lnTo>
                    <a:pt x="18976" y="17155"/>
                  </a:lnTo>
                  <a:lnTo>
                    <a:pt x="18642" y="17130"/>
                  </a:lnTo>
                  <a:lnTo>
                    <a:pt x="18258" y="17130"/>
                  </a:lnTo>
                  <a:lnTo>
                    <a:pt x="17873" y="17130"/>
                  </a:lnTo>
                  <a:lnTo>
                    <a:pt x="17488" y="17155"/>
                  </a:lnTo>
                  <a:lnTo>
                    <a:pt x="16642" y="17258"/>
                  </a:lnTo>
                  <a:lnTo>
                    <a:pt x="15745" y="17437"/>
                  </a:lnTo>
                  <a:lnTo>
                    <a:pt x="14796" y="17668"/>
                  </a:lnTo>
                  <a:lnTo>
                    <a:pt x="13822" y="17950"/>
                  </a:lnTo>
                  <a:lnTo>
                    <a:pt x="12847" y="18309"/>
                  </a:lnTo>
                  <a:lnTo>
                    <a:pt x="11821" y="18719"/>
                  </a:lnTo>
                  <a:lnTo>
                    <a:pt x="10796" y="19181"/>
                  </a:lnTo>
                  <a:lnTo>
                    <a:pt x="9796" y="19668"/>
                  </a:lnTo>
                  <a:lnTo>
                    <a:pt x="8770" y="20232"/>
                  </a:lnTo>
                  <a:lnTo>
                    <a:pt x="7796" y="20822"/>
                  </a:lnTo>
                  <a:lnTo>
                    <a:pt x="6821" y="21463"/>
                  </a:lnTo>
                  <a:lnTo>
                    <a:pt x="5924" y="22130"/>
                  </a:lnTo>
                  <a:lnTo>
                    <a:pt x="5924" y="22130"/>
                  </a:lnTo>
                  <a:lnTo>
                    <a:pt x="5667" y="21771"/>
                  </a:lnTo>
                  <a:lnTo>
                    <a:pt x="5437" y="21386"/>
                  </a:lnTo>
                  <a:lnTo>
                    <a:pt x="5206" y="21002"/>
                  </a:lnTo>
                  <a:lnTo>
                    <a:pt x="5001" y="20591"/>
                  </a:lnTo>
                  <a:lnTo>
                    <a:pt x="4667" y="19822"/>
                  </a:lnTo>
                  <a:lnTo>
                    <a:pt x="4360" y="19078"/>
                  </a:lnTo>
                  <a:lnTo>
                    <a:pt x="4154" y="18412"/>
                  </a:lnTo>
                  <a:lnTo>
                    <a:pt x="4001" y="17899"/>
                  </a:lnTo>
                  <a:lnTo>
                    <a:pt x="3872" y="17412"/>
                  </a:lnTo>
                  <a:lnTo>
                    <a:pt x="3872" y="17412"/>
                  </a:lnTo>
                  <a:lnTo>
                    <a:pt x="3898" y="17822"/>
                  </a:lnTo>
                  <a:lnTo>
                    <a:pt x="3949" y="18283"/>
                  </a:lnTo>
                  <a:lnTo>
                    <a:pt x="4052" y="18925"/>
                  </a:lnTo>
                  <a:lnTo>
                    <a:pt x="4231" y="19719"/>
                  </a:lnTo>
                  <a:lnTo>
                    <a:pt x="4462" y="20617"/>
                  </a:lnTo>
                  <a:lnTo>
                    <a:pt x="4744" y="21617"/>
                  </a:lnTo>
                  <a:lnTo>
                    <a:pt x="4949" y="22155"/>
                  </a:lnTo>
                  <a:lnTo>
                    <a:pt x="5154" y="22720"/>
                  </a:lnTo>
                  <a:lnTo>
                    <a:pt x="5154" y="22720"/>
                  </a:lnTo>
                  <a:lnTo>
                    <a:pt x="4565" y="23207"/>
                  </a:lnTo>
                  <a:lnTo>
                    <a:pt x="4026" y="23694"/>
                  </a:lnTo>
                  <a:lnTo>
                    <a:pt x="4026" y="23694"/>
                  </a:lnTo>
                  <a:lnTo>
                    <a:pt x="3821" y="23156"/>
                  </a:lnTo>
                  <a:lnTo>
                    <a:pt x="3642" y="22566"/>
                  </a:lnTo>
                  <a:lnTo>
                    <a:pt x="3436" y="21873"/>
                  </a:lnTo>
                  <a:lnTo>
                    <a:pt x="3257" y="21130"/>
                  </a:lnTo>
                  <a:lnTo>
                    <a:pt x="3052" y="20309"/>
                  </a:lnTo>
                  <a:lnTo>
                    <a:pt x="2872" y="19463"/>
                  </a:lnTo>
                  <a:lnTo>
                    <a:pt x="2718" y="18540"/>
                  </a:lnTo>
                  <a:lnTo>
                    <a:pt x="2565" y="17591"/>
                  </a:lnTo>
                  <a:lnTo>
                    <a:pt x="2411" y="16591"/>
                  </a:lnTo>
                  <a:lnTo>
                    <a:pt x="2282" y="15591"/>
                  </a:lnTo>
                  <a:lnTo>
                    <a:pt x="2180" y="14565"/>
                  </a:lnTo>
                  <a:lnTo>
                    <a:pt x="2103" y="13540"/>
                  </a:lnTo>
                  <a:lnTo>
                    <a:pt x="2052" y="12514"/>
                  </a:lnTo>
                  <a:lnTo>
                    <a:pt x="2000" y="11488"/>
                  </a:lnTo>
                  <a:lnTo>
                    <a:pt x="2000" y="10488"/>
                  </a:lnTo>
                  <a:lnTo>
                    <a:pt x="2052" y="9514"/>
                  </a:lnTo>
                  <a:lnTo>
                    <a:pt x="2052" y="9514"/>
                  </a:lnTo>
                  <a:lnTo>
                    <a:pt x="1949" y="9437"/>
                  </a:lnTo>
                  <a:lnTo>
                    <a:pt x="1847" y="9360"/>
                  </a:lnTo>
                  <a:lnTo>
                    <a:pt x="1616" y="9283"/>
                  </a:lnTo>
                  <a:lnTo>
                    <a:pt x="1359" y="9180"/>
                  </a:lnTo>
                  <a:lnTo>
                    <a:pt x="1077" y="9129"/>
                  </a:lnTo>
                  <a:lnTo>
                    <a:pt x="795" y="9052"/>
                  </a:lnTo>
                  <a:lnTo>
                    <a:pt x="513" y="8950"/>
                  </a:lnTo>
                  <a:lnTo>
                    <a:pt x="257" y="8847"/>
                  </a:lnTo>
                  <a:lnTo>
                    <a:pt x="0" y="8693"/>
                  </a:lnTo>
                  <a:lnTo>
                    <a:pt x="0" y="8693"/>
                  </a:lnTo>
                  <a:lnTo>
                    <a:pt x="52" y="8052"/>
                  </a:lnTo>
                  <a:lnTo>
                    <a:pt x="154" y="7462"/>
                  </a:lnTo>
                  <a:lnTo>
                    <a:pt x="282" y="6873"/>
                  </a:lnTo>
                  <a:lnTo>
                    <a:pt x="436" y="6334"/>
                  </a:lnTo>
                  <a:lnTo>
                    <a:pt x="641" y="5796"/>
                  </a:lnTo>
                  <a:lnTo>
                    <a:pt x="872" y="5308"/>
                  </a:lnTo>
                  <a:lnTo>
                    <a:pt x="1129" y="4847"/>
                  </a:lnTo>
                  <a:lnTo>
                    <a:pt x="1411" y="4411"/>
                  </a:lnTo>
                  <a:lnTo>
                    <a:pt x="1744" y="3975"/>
                  </a:lnTo>
                  <a:lnTo>
                    <a:pt x="2077" y="3590"/>
                  </a:lnTo>
                  <a:lnTo>
                    <a:pt x="2411" y="3231"/>
                  </a:lnTo>
                  <a:lnTo>
                    <a:pt x="2795" y="2872"/>
                  </a:lnTo>
                  <a:lnTo>
                    <a:pt x="3180" y="2565"/>
                  </a:lnTo>
                  <a:lnTo>
                    <a:pt x="3565" y="2257"/>
                  </a:lnTo>
                  <a:lnTo>
                    <a:pt x="3975" y="1975"/>
                  </a:lnTo>
                  <a:lnTo>
                    <a:pt x="4411" y="1718"/>
                  </a:lnTo>
                  <a:lnTo>
                    <a:pt x="4847" y="1488"/>
                  </a:lnTo>
                  <a:lnTo>
                    <a:pt x="5257" y="1257"/>
                  </a:lnTo>
                  <a:lnTo>
                    <a:pt x="5693" y="1077"/>
                  </a:lnTo>
                  <a:lnTo>
                    <a:pt x="6155" y="898"/>
                  </a:lnTo>
                  <a:lnTo>
                    <a:pt x="6565" y="744"/>
                  </a:lnTo>
                  <a:lnTo>
                    <a:pt x="7001" y="590"/>
                  </a:lnTo>
                  <a:lnTo>
                    <a:pt x="7847" y="359"/>
                  </a:lnTo>
                  <a:lnTo>
                    <a:pt x="8667" y="180"/>
                  </a:lnTo>
                  <a:lnTo>
                    <a:pt x="9411" y="52"/>
                  </a:lnTo>
                  <a:lnTo>
                    <a:pt x="10078" y="0"/>
                  </a:lnTo>
                  <a:lnTo>
                    <a:pt x="10668" y="0"/>
                  </a:lnTo>
                  <a:lnTo>
                    <a:pt x="10668" y="0"/>
                  </a:lnTo>
                  <a:lnTo>
                    <a:pt x="11437" y="26"/>
                  </a:lnTo>
                  <a:lnTo>
                    <a:pt x="12206" y="103"/>
                  </a:lnTo>
                  <a:lnTo>
                    <a:pt x="12975" y="257"/>
                  </a:lnTo>
                  <a:lnTo>
                    <a:pt x="13719" y="436"/>
                  </a:lnTo>
                  <a:lnTo>
                    <a:pt x="14437" y="693"/>
                  </a:lnTo>
                  <a:lnTo>
                    <a:pt x="15129" y="1000"/>
                  </a:lnTo>
                  <a:lnTo>
                    <a:pt x="15463" y="1154"/>
                  </a:lnTo>
                  <a:lnTo>
                    <a:pt x="15796" y="1334"/>
                  </a:lnTo>
                  <a:lnTo>
                    <a:pt x="16104" y="1539"/>
                  </a:lnTo>
                  <a:lnTo>
                    <a:pt x="16411" y="1744"/>
                  </a:lnTo>
                  <a:lnTo>
                    <a:pt x="16411" y="1744"/>
                  </a:lnTo>
                  <a:lnTo>
                    <a:pt x="16796" y="2052"/>
                  </a:lnTo>
                  <a:lnTo>
                    <a:pt x="17155" y="2360"/>
                  </a:lnTo>
                  <a:lnTo>
                    <a:pt x="17514" y="2693"/>
                  </a:lnTo>
                  <a:lnTo>
                    <a:pt x="17822" y="3078"/>
                  </a:lnTo>
                  <a:lnTo>
                    <a:pt x="18155" y="3462"/>
                  </a:lnTo>
                  <a:lnTo>
                    <a:pt x="18463" y="3847"/>
                  </a:lnTo>
                  <a:lnTo>
                    <a:pt x="18745" y="4283"/>
                  </a:lnTo>
                  <a:lnTo>
                    <a:pt x="19001" y="4719"/>
                  </a:lnTo>
                  <a:lnTo>
                    <a:pt x="19258" y="5180"/>
                  </a:lnTo>
                  <a:lnTo>
                    <a:pt x="19489" y="5667"/>
                  </a:lnTo>
                  <a:lnTo>
                    <a:pt x="19719" y="6155"/>
                  </a:lnTo>
                  <a:lnTo>
                    <a:pt x="19924" y="6642"/>
                  </a:lnTo>
                  <a:lnTo>
                    <a:pt x="20104" y="7180"/>
                  </a:lnTo>
                  <a:lnTo>
                    <a:pt x="20283" y="7693"/>
                  </a:lnTo>
                  <a:lnTo>
                    <a:pt x="20437" y="8232"/>
                  </a:lnTo>
                  <a:lnTo>
                    <a:pt x="20566" y="8770"/>
                  </a:lnTo>
                  <a:lnTo>
                    <a:pt x="20694" y="9309"/>
                  </a:lnTo>
                  <a:lnTo>
                    <a:pt x="20771" y="9873"/>
                  </a:lnTo>
                  <a:lnTo>
                    <a:pt x="20873" y="10437"/>
                  </a:lnTo>
                  <a:lnTo>
                    <a:pt x="20925" y="10975"/>
                  </a:lnTo>
                  <a:lnTo>
                    <a:pt x="20976" y="11540"/>
                  </a:lnTo>
                  <a:lnTo>
                    <a:pt x="21001" y="12104"/>
                  </a:lnTo>
                  <a:lnTo>
                    <a:pt x="21001" y="12668"/>
                  </a:lnTo>
                  <a:lnTo>
                    <a:pt x="20976" y="13232"/>
                  </a:lnTo>
                  <a:lnTo>
                    <a:pt x="20950" y="13796"/>
                  </a:lnTo>
                  <a:lnTo>
                    <a:pt x="20899" y="14335"/>
                  </a:lnTo>
                  <a:lnTo>
                    <a:pt x="20822" y="14873"/>
                  </a:lnTo>
                  <a:lnTo>
                    <a:pt x="20745" y="15412"/>
                  </a:lnTo>
                  <a:lnTo>
                    <a:pt x="20617" y="15950"/>
                  </a:lnTo>
                  <a:lnTo>
                    <a:pt x="20489" y="16463"/>
                  </a:lnTo>
                  <a:lnTo>
                    <a:pt x="20335" y="16976"/>
                  </a:lnTo>
                  <a:lnTo>
                    <a:pt x="20181" y="174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a:off x="3597527" y="1542200"/>
              <a:ext cx="381764" cy="430716"/>
            </a:xfrm>
            <a:custGeom>
              <a:avLst/>
              <a:gdLst/>
              <a:ahLst/>
              <a:cxnLst/>
              <a:rect l="l" t="t" r="r" b="b"/>
              <a:pathLst>
                <a:path w="21002" h="23695" extrusionOk="0">
                  <a:moveTo>
                    <a:pt x="9950" y="0"/>
                  </a:moveTo>
                  <a:lnTo>
                    <a:pt x="9257" y="77"/>
                  </a:lnTo>
                  <a:lnTo>
                    <a:pt x="8514" y="206"/>
                  </a:lnTo>
                  <a:lnTo>
                    <a:pt x="7719" y="385"/>
                  </a:lnTo>
                  <a:lnTo>
                    <a:pt x="6872" y="641"/>
                  </a:lnTo>
                  <a:lnTo>
                    <a:pt x="6437" y="770"/>
                  </a:lnTo>
                  <a:lnTo>
                    <a:pt x="6026" y="949"/>
                  </a:lnTo>
                  <a:lnTo>
                    <a:pt x="5590" y="1129"/>
                  </a:lnTo>
                  <a:lnTo>
                    <a:pt x="5154" y="1334"/>
                  </a:lnTo>
                  <a:lnTo>
                    <a:pt x="4719" y="1539"/>
                  </a:lnTo>
                  <a:lnTo>
                    <a:pt x="4308" y="1770"/>
                  </a:lnTo>
                  <a:lnTo>
                    <a:pt x="3898" y="2026"/>
                  </a:lnTo>
                  <a:lnTo>
                    <a:pt x="3488" y="2308"/>
                  </a:lnTo>
                  <a:lnTo>
                    <a:pt x="3103" y="2616"/>
                  </a:lnTo>
                  <a:lnTo>
                    <a:pt x="2718" y="2949"/>
                  </a:lnTo>
                  <a:lnTo>
                    <a:pt x="2359" y="3283"/>
                  </a:lnTo>
                  <a:lnTo>
                    <a:pt x="2026" y="3642"/>
                  </a:lnTo>
                  <a:lnTo>
                    <a:pt x="1693" y="4026"/>
                  </a:lnTo>
                  <a:lnTo>
                    <a:pt x="1385" y="4462"/>
                  </a:lnTo>
                  <a:lnTo>
                    <a:pt x="1103" y="4898"/>
                  </a:lnTo>
                  <a:lnTo>
                    <a:pt x="847" y="5360"/>
                  </a:lnTo>
                  <a:lnTo>
                    <a:pt x="641" y="5847"/>
                  </a:lnTo>
                  <a:lnTo>
                    <a:pt x="436" y="6360"/>
                  </a:lnTo>
                  <a:lnTo>
                    <a:pt x="282" y="6898"/>
                  </a:lnTo>
                  <a:lnTo>
                    <a:pt x="154" y="7462"/>
                  </a:lnTo>
                  <a:lnTo>
                    <a:pt x="52" y="8052"/>
                  </a:lnTo>
                  <a:lnTo>
                    <a:pt x="0" y="8693"/>
                  </a:lnTo>
                  <a:lnTo>
                    <a:pt x="257" y="8847"/>
                  </a:lnTo>
                  <a:lnTo>
                    <a:pt x="513" y="8950"/>
                  </a:lnTo>
                  <a:lnTo>
                    <a:pt x="795" y="9052"/>
                  </a:lnTo>
                  <a:lnTo>
                    <a:pt x="1077" y="9129"/>
                  </a:lnTo>
                  <a:lnTo>
                    <a:pt x="1359" y="9180"/>
                  </a:lnTo>
                  <a:lnTo>
                    <a:pt x="1616" y="9283"/>
                  </a:lnTo>
                  <a:lnTo>
                    <a:pt x="1847" y="9360"/>
                  </a:lnTo>
                  <a:lnTo>
                    <a:pt x="1949" y="9437"/>
                  </a:lnTo>
                  <a:lnTo>
                    <a:pt x="2052" y="9514"/>
                  </a:lnTo>
                  <a:lnTo>
                    <a:pt x="2026" y="10206"/>
                  </a:lnTo>
                  <a:lnTo>
                    <a:pt x="2000" y="10898"/>
                  </a:lnTo>
                  <a:lnTo>
                    <a:pt x="2026" y="11822"/>
                  </a:lnTo>
                  <a:lnTo>
                    <a:pt x="2052" y="12770"/>
                  </a:lnTo>
                  <a:lnTo>
                    <a:pt x="2103" y="13693"/>
                  </a:lnTo>
                  <a:lnTo>
                    <a:pt x="2180" y="14642"/>
                  </a:lnTo>
                  <a:lnTo>
                    <a:pt x="2282" y="15565"/>
                  </a:lnTo>
                  <a:lnTo>
                    <a:pt x="2411" y="16489"/>
                  </a:lnTo>
                  <a:lnTo>
                    <a:pt x="2539" y="17386"/>
                  </a:lnTo>
                  <a:lnTo>
                    <a:pt x="2667" y="18258"/>
                  </a:lnTo>
                  <a:lnTo>
                    <a:pt x="2821" y="19104"/>
                  </a:lnTo>
                  <a:lnTo>
                    <a:pt x="2975" y="19925"/>
                  </a:lnTo>
                  <a:lnTo>
                    <a:pt x="3154" y="20694"/>
                  </a:lnTo>
                  <a:lnTo>
                    <a:pt x="3308" y="21412"/>
                  </a:lnTo>
                  <a:lnTo>
                    <a:pt x="3488" y="22079"/>
                  </a:lnTo>
                  <a:lnTo>
                    <a:pt x="3667" y="22668"/>
                  </a:lnTo>
                  <a:lnTo>
                    <a:pt x="3847" y="23207"/>
                  </a:lnTo>
                  <a:lnTo>
                    <a:pt x="4026" y="23694"/>
                  </a:lnTo>
                  <a:lnTo>
                    <a:pt x="4565" y="23207"/>
                  </a:lnTo>
                  <a:lnTo>
                    <a:pt x="5154" y="22720"/>
                  </a:lnTo>
                  <a:lnTo>
                    <a:pt x="4949" y="22155"/>
                  </a:lnTo>
                  <a:lnTo>
                    <a:pt x="4744" y="21617"/>
                  </a:lnTo>
                  <a:lnTo>
                    <a:pt x="4462" y="20617"/>
                  </a:lnTo>
                  <a:lnTo>
                    <a:pt x="4231" y="19719"/>
                  </a:lnTo>
                  <a:lnTo>
                    <a:pt x="4052" y="18925"/>
                  </a:lnTo>
                  <a:lnTo>
                    <a:pt x="3949" y="18283"/>
                  </a:lnTo>
                  <a:lnTo>
                    <a:pt x="3898" y="17822"/>
                  </a:lnTo>
                  <a:lnTo>
                    <a:pt x="3872" y="17412"/>
                  </a:lnTo>
                  <a:lnTo>
                    <a:pt x="4001" y="17899"/>
                  </a:lnTo>
                  <a:lnTo>
                    <a:pt x="4154" y="18412"/>
                  </a:lnTo>
                  <a:lnTo>
                    <a:pt x="4360" y="19078"/>
                  </a:lnTo>
                  <a:lnTo>
                    <a:pt x="4667" y="19822"/>
                  </a:lnTo>
                  <a:lnTo>
                    <a:pt x="5001" y="20591"/>
                  </a:lnTo>
                  <a:lnTo>
                    <a:pt x="5206" y="21002"/>
                  </a:lnTo>
                  <a:lnTo>
                    <a:pt x="5437" y="21386"/>
                  </a:lnTo>
                  <a:lnTo>
                    <a:pt x="5667" y="21771"/>
                  </a:lnTo>
                  <a:lnTo>
                    <a:pt x="5924" y="22130"/>
                  </a:lnTo>
                  <a:lnTo>
                    <a:pt x="6642" y="21566"/>
                  </a:lnTo>
                  <a:lnTo>
                    <a:pt x="7411" y="21053"/>
                  </a:lnTo>
                  <a:lnTo>
                    <a:pt x="8206" y="20566"/>
                  </a:lnTo>
                  <a:lnTo>
                    <a:pt x="9026" y="20104"/>
                  </a:lnTo>
                  <a:lnTo>
                    <a:pt x="9821" y="19643"/>
                  </a:lnTo>
                  <a:lnTo>
                    <a:pt x="10668" y="19232"/>
                  </a:lnTo>
                  <a:lnTo>
                    <a:pt x="11488" y="18873"/>
                  </a:lnTo>
                  <a:lnTo>
                    <a:pt x="12309" y="18514"/>
                  </a:lnTo>
                  <a:lnTo>
                    <a:pt x="13129" y="18207"/>
                  </a:lnTo>
                  <a:lnTo>
                    <a:pt x="13924" y="17924"/>
                  </a:lnTo>
                  <a:lnTo>
                    <a:pt x="14719" y="17694"/>
                  </a:lnTo>
                  <a:lnTo>
                    <a:pt x="15488" y="17489"/>
                  </a:lnTo>
                  <a:lnTo>
                    <a:pt x="16206" y="17335"/>
                  </a:lnTo>
                  <a:lnTo>
                    <a:pt x="16924" y="17206"/>
                  </a:lnTo>
                  <a:lnTo>
                    <a:pt x="17591" y="17155"/>
                  </a:lnTo>
                  <a:lnTo>
                    <a:pt x="18232" y="17130"/>
                  </a:lnTo>
                  <a:lnTo>
                    <a:pt x="18796" y="17155"/>
                  </a:lnTo>
                  <a:lnTo>
                    <a:pt x="19309" y="17206"/>
                  </a:lnTo>
                  <a:lnTo>
                    <a:pt x="19771" y="17309"/>
                  </a:lnTo>
                  <a:lnTo>
                    <a:pt x="19976" y="17386"/>
                  </a:lnTo>
                  <a:lnTo>
                    <a:pt x="20181" y="17489"/>
                  </a:lnTo>
                  <a:lnTo>
                    <a:pt x="20360" y="16899"/>
                  </a:lnTo>
                  <a:lnTo>
                    <a:pt x="20540" y="16309"/>
                  </a:lnTo>
                  <a:lnTo>
                    <a:pt x="20668" y="15719"/>
                  </a:lnTo>
                  <a:lnTo>
                    <a:pt x="20796" y="15104"/>
                  </a:lnTo>
                  <a:lnTo>
                    <a:pt x="20873" y="14488"/>
                  </a:lnTo>
                  <a:lnTo>
                    <a:pt x="20950" y="13847"/>
                  </a:lnTo>
                  <a:lnTo>
                    <a:pt x="20976" y="13232"/>
                  </a:lnTo>
                  <a:lnTo>
                    <a:pt x="21001" y="12591"/>
                  </a:lnTo>
                  <a:lnTo>
                    <a:pt x="20976" y="11770"/>
                  </a:lnTo>
                  <a:lnTo>
                    <a:pt x="20925" y="10975"/>
                  </a:lnTo>
                  <a:lnTo>
                    <a:pt x="20822" y="10180"/>
                  </a:lnTo>
                  <a:lnTo>
                    <a:pt x="20694" y="9386"/>
                  </a:lnTo>
                  <a:lnTo>
                    <a:pt x="20514" y="8616"/>
                  </a:lnTo>
                  <a:lnTo>
                    <a:pt x="20309" y="7847"/>
                  </a:lnTo>
                  <a:lnTo>
                    <a:pt x="20078" y="7078"/>
                  </a:lnTo>
                  <a:lnTo>
                    <a:pt x="19796" y="6360"/>
                  </a:lnTo>
                  <a:lnTo>
                    <a:pt x="19489" y="5667"/>
                  </a:lnTo>
                  <a:lnTo>
                    <a:pt x="19155" y="4975"/>
                  </a:lnTo>
                  <a:lnTo>
                    <a:pt x="18771" y="4334"/>
                  </a:lnTo>
                  <a:lnTo>
                    <a:pt x="18360" y="3744"/>
                  </a:lnTo>
                  <a:lnTo>
                    <a:pt x="17924" y="3180"/>
                  </a:lnTo>
                  <a:lnTo>
                    <a:pt x="17463" y="2642"/>
                  </a:lnTo>
                  <a:lnTo>
                    <a:pt x="16950" y="2180"/>
                  </a:lnTo>
                  <a:lnTo>
                    <a:pt x="16411" y="1744"/>
                  </a:lnTo>
                  <a:lnTo>
                    <a:pt x="16104" y="1539"/>
                  </a:lnTo>
                  <a:lnTo>
                    <a:pt x="15796" y="1334"/>
                  </a:lnTo>
                  <a:lnTo>
                    <a:pt x="15463" y="1154"/>
                  </a:lnTo>
                  <a:lnTo>
                    <a:pt x="15129" y="1000"/>
                  </a:lnTo>
                  <a:lnTo>
                    <a:pt x="14437" y="693"/>
                  </a:lnTo>
                  <a:lnTo>
                    <a:pt x="13719" y="436"/>
                  </a:lnTo>
                  <a:lnTo>
                    <a:pt x="12975" y="257"/>
                  </a:lnTo>
                  <a:lnTo>
                    <a:pt x="12206" y="103"/>
                  </a:lnTo>
                  <a:lnTo>
                    <a:pt x="11437" y="26"/>
                  </a:lnTo>
                  <a:lnTo>
                    <a:pt x="10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a:off x="3597527" y="1542200"/>
              <a:ext cx="381764" cy="430716"/>
            </a:xfrm>
            <a:custGeom>
              <a:avLst/>
              <a:gdLst/>
              <a:ahLst/>
              <a:cxnLst/>
              <a:rect l="l" t="t" r="r" b="b"/>
              <a:pathLst>
                <a:path w="21002" h="23695" fill="none" extrusionOk="0">
                  <a:moveTo>
                    <a:pt x="10539" y="0"/>
                  </a:moveTo>
                  <a:lnTo>
                    <a:pt x="10539" y="0"/>
                  </a:lnTo>
                  <a:lnTo>
                    <a:pt x="9950" y="0"/>
                  </a:lnTo>
                  <a:lnTo>
                    <a:pt x="9257" y="77"/>
                  </a:lnTo>
                  <a:lnTo>
                    <a:pt x="8514" y="206"/>
                  </a:lnTo>
                  <a:lnTo>
                    <a:pt x="7719" y="385"/>
                  </a:lnTo>
                  <a:lnTo>
                    <a:pt x="6872" y="641"/>
                  </a:lnTo>
                  <a:lnTo>
                    <a:pt x="6437" y="770"/>
                  </a:lnTo>
                  <a:lnTo>
                    <a:pt x="6026" y="949"/>
                  </a:lnTo>
                  <a:lnTo>
                    <a:pt x="5590" y="1129"/>
                  </a:lnTo>
                  <a:lnTo>
                    <a:pt x="5154" y="1334"/>
                  </a:lnTo>
                  <a:lnTo>
                    <a:pt x="4719" y="1539"/>
                  </a:lnTo>
                  <a:lnTo>
                    <a:pt x="4308" y="1770"/>
                  </a:lnTo>
                  <a:lnTo>
                    <a:pt x="3898" y="2026"/>
                  </a:lnTo>
                  <a:lnTo>
                    <a:pt x="3488" y="2308"/>
                  </a:lnTo>
                  <a:lnTo>
                    <a:pt x="3103" y="2616"/>
                  </a:lnTo>
                  <a:lnTo>
                    <a:pt x="2718" y="2949"/>
                  </a:lnTo>
                  <a:lnTo>
                    <a:pt x="2359" y="3283"/>
                  </a:lnTo>
                  <a:lnTo>
                    <a:pt x="2026" y="3642"/>
                  </a:lnTo>
                  <a:lnTo>
                    <a:pt x="1693" y="4026"/>
                  </a:lnTo>
                  <a:lnTo>
                    <a:pt x="1385" y="4462"/>
                  </a:lnTo>
                  <a:lnTo>
                    <a:pt x="1103" y="4898"/>
                  </a:lnTo>
                  <a:lnTo>
                    <a:pt x="847" y="5360"/>
                  </a:lnTo>
                  <a:lnTo>
                    <a:pt x="641" y="5847"/>
                  </a:lnTo>
                  <a:lnTo>
                    <a:pt x="436" y="6360"/>
                  </a:lnTo>
                  <a:lnTo>
                    <a:pt x="282" y="6898"/>
                  </a:lnTo>
                  <a:lnTo>
                    <a:pt x="154" y="7462"/>
                  </a:lnTo>
                  <a:lnTo>
                    <a:pt x="52" y="8052"/>
                  </a:lnTo>
                  <a:lnTo>
                    <a:pt x="0" y="8693"/>
                  </a:lnTo>
                  <a:lnTo>
                    <a:pt x="0" y="8693"/>
                  </a:lnTo>
                  <a:lnTo>
                    <a:pt x="257" y="8847"/>
                  </a:lnTo>
                  <a:lnTo>
                    <a:pt x="513" y="8950"/>
                  </a:lnTo>
                  <a:lnTo>
                    <a:pt x="795" y="9052"/>
                  </a:lnTo>
                  <a:lnTo>
                    <a:pt x="1077" y="9129"/>
                  </a:lnTo>
                  <a:lnTo>
                    <a:pt x="1359" y="9180"/>
                  </a:lnTo>
                  <a:lnTo>
                    <a:pt x="1616" y="9283"/>
                  </a:lnTo>
                  <a:lnTo>
                    <a:pt x="1847" y="9360"/>
                  </a:lnTo>
                  <a:lnTo>
                    <a:pt x="1949" y="9437"/>
                  </a:lnTo>
                  <a:lnTo>
                    <a:pt x="2052" y="9514"/>
                  </a:lnTo>
                  <a:lnTo>
                    <a:pt x="2052" y="9514"/>
                  </a:lnTo>
                  <a:lnTo>
                    <a:pt x="2052" y="9514"/>
                  </a:lnTo>
                  <a:lnTo>
                    <a:pt x="2052" y="9514"/>
                  </a:lnTo>
                  <a:lnTo>
                    <a:pt x="2026" y="10206"/>
                  </a:lnTo>
                  <a:lnTo>
                    <a:pt x="2000" y="10898"/>
                  </a:lnTo>
                  <a:lnTo>
                    <a:pt x="2000" y="10898"/>
                  </a:lnTo>
                  <a:lnTo>
                    <a:pt x="2026" y="11822"/>
                  </a:lnTo>
                  <a:lnTo>
                    <a:pt x="2052" y="12770"/>
                  </a:lnTo>
                  <a:lnTo>
                    <a:pt x="2103" y="13693"/>
                  </a:lnTo>
                  <a:lnTo>
                    <a:pt x="2180" y="14642"/>
                  </a:lnTo>
                  <a:lnTo>
                    <a:pt x="2282" y="15565"/>
                  </a:lnTo>
                  <a:lnTo>
                    <a:pt x="2411" y="16489"/>
                  </a:lnTo>
                  <a:lnTo>
                    <a:pt x="2539" y="17386"/>
                  </a:lnTo>
                  <a:lnTo>
                    <a:pt x="2667" y="18258"/>
                  </a:lnTo>
                  <a:lnTo>
                    <a:pt x="2821" y="19104"/>
                  </a:lnTo>
                  <a:lnTo>
                    <a:pt x="2975" y="19925"/>
                  </a:lnTo>
                  <a:lnTo>
                    <a:pt x="3154" y="20694"/>
                  </a:lnTo>
                  <a:lnTo>
                    <a:pt x="3308" y="21412"/>
                  </a:lnTo>
                  <a:lnTo>
                    <a:pt x="3488" y="22079"/>
                  </a:lnTo>
                  <a:lnTo>
                    <a:pt x="3667" y="22668"/>
                  </a:lnTo>
                  <a:lnTo>
                    <a:pt x="3847" y="23207"/>
                  </a:lnTo>
                  <a:lnTo>
                    <a:pt x="4026" y="23694"/>
                  </a:lnTo>
                  <a:lnTo>
                    <a:pt x="4026" y="23694"/>
                  </a:lnTo>
                  <a:lnTo>
                    <a:pt x="4565" y="23207"/>
                  </a:lnTo>
                  <a:lnTo>
                    <a:pt x="5154" y="22720"/>
                  </a:lnTo>
                  <a:lnTo>
                    <a:pt x="5154" y="22720"/>
                  </a:lnTo>
                  <a:lnTo>
                    <a:pt x="4949" y="22155"/>
                  </a:lnTo>
                  <a:lnTo>
                    <a:pt x="4744" y="21617"/>
                  </a:lnTo>
                  <a:lnTo>
                    <a:pt x="4462" y="20617"/>
                  </a:lnTo>
                  <a:lnTo>
                    <a:pt x="4231" y="19719"/>
                  </a:lnTo>
                  <a:lnTo>
                    <a:pt x="4052" y="18925"/>
                  </a:lnTo>
                  <a:lnTo>
                    <a:pt x="3949" y="18283"/>
                  </a:lnTo>
                  <a:lnTo>
                    <a:pt x="3898" y="17822"/>
                  </a:lnTo>
                  <a:lnTo>
                    <a:pt x="3872" y="17412"/>
                  </a:lnTo>
                  <a:lnTo>
                    <a:pt x="3872" y="17412"/>
                  </a:lnTo>
                  <a:lnTo>
                    <a:pt x="3872" y="17412"/>
                  </a:lnTo>
                  <a:lnTo>
                    <a:pt x="3872" y="17412"/>
                  </a:lnTo>
                  <a:lnTo>
                    <a:pt x="4001" y="17899"/>
                  </a:lnTo>
                  <a:lnTo>
                    <a:pt x="4154" y="18412"/>
                  </a:lnTo>
                  <a:lnTo>
                    <a:pt x="4360" y="19078"/>
                  </a:lnTo>
                  <a:lnTo>
                    <a:pt x="4667" y="19822"/>
                  </a:lnTo>
                  <a:lnTo>
                    <a:pt x="5001" y="20591"/>
                  </a:lnTo>
                  <a:lnTo>
                    <a:pt x="5206" y="21002"/>
                  </a:lnTo>
                  <a:lnTo>
                    <a:pt x="5437" y="21386"/>
                  </a:lnTo>
                  <a:lnTo>
                    <a:pt x="5667" y="21771"/>
                  </a:lnTo>
                  <a:lnTo>
                    <a:pt x="5924" y="22130"/>
                  </a:lnTo>
                  <a:lnTo>
                    <a:pt x="5924" y="22130"/>
                  </a:lnTo>
                  <a:lnTo>
                    <a:pt x="6642" y="21566"/>
                  </a:lnTo>
                  <a:lnTo>
                    <a:pt x="7411" y="21053"/>
                  </a:lnTo>
                  <a:lnTo>
                    <a:pt x="8206" y="20566"/>
                  </a:lnTo>
                  <a:lnTo>
                    <a:pt x="9026" y="20104"/>
                  </a:lnTo>
                  <a:lnTo>
                    <a:pt x="9821" y="19643"/>
                  </a:lnTo>
                  <a:lnTo>
                    <a:pt x="10668" y="19232"/>
                  </a:lnTo>
                  <a:lnTo>
                    <a:pt x="11488" y="18873"/>
                  </a:lnTo>
                  <a:lnTo>
                    <a:pt x="12309" y="18514"/>
                  </a:lnTo>
                  <a:lnTo>
                    <a:pt x="13129" y="18207"/>
                  </a:lnTo>
                  <a:lnTo>
                    <a:pt x="13924" y="17924"/>
                  </a:lnTo>
                  <a:lnTo>
                    <a:pt x="14719" y="17694"/>
                  </a:lnTo>
                  <a:lnTo>
                    <a:pt x="15488" y="17489"/>
                  </a:lnTo>
                  <a:lnTo>
                    <a:pt x="16206" y="17335"/>
                  </a:lnTo>
                  <a:lnTo>
                    <a:pt x="16924" y="17206"/>
                  </a:lnTo>
                  <a:lnTo>
                    <a:pt x="17591" y="17155"/>
                  </a:lnTo>
                  <a:lnTo>
                    <a:pt x="18232" y="17130"/>
                  </a:lnTo>
                  <a:lnTo>
                    <a:pt x="18232" y="17130"/>
                  </a:lnTo>
                  <a:lnTo>
                    <a:pt x="18796" y="17155"/>
                  </a:lnTo>
                  <a:lnTo>
                    <a:pt x="19309" y="17206"/>
                  </a:lnTo>
                  <a:lnTo>
                    <a:pt x="19771" y="17309"/>
                  </a:lnTo>
                  <a:lnTo>
                    <a:pt x="19976" y="17386"/>
                  </a:lnTo>
                  <a:lnTo>
                    <a:pt x="20181" y="17489"/>
                  </a:lnTo>
                  <a:lnTo>
                    <a:pt x="20181" y="17489"/>
                  </a:lnTo>
                  <a:lnTo>
                    <a:pt x="20360" y="16899"/>
                  </a:lnTo>
                  <a:lnTo>
                    <a:pt x="20540" y="16309"/>
                  </a:lnTo>
                  <a:lnTo>
                    <a:pt x="20668" y="15719"/>
                  </a:lnTo>
                  <a:lnTo>
                    <a:pt x="20796" y="15104"/>
                  </a:lnTo>
                  <a:lnTo>
                    <a:pt x="20873" y="14488"/>
                  </a:lnTo>
                  <a:lnTo>
                    <a:pt x="20950" y="13847"/>
                  </a:lnTo>
                  <a:lnTo>
                    <a:pt x="20976" y="13232"/>
                  </a:lnTo>
                  <a:lnTo>
                    <a:pt x="21001" y="12591"/>
                  </a:lnTo>
                  <a:lnTo>
                    <a:pt x="21001" y="12591"/>
                  </a:lnTo>
                  <a:lnTo>
                    <a:pt x="20976" y="11770"/>
                  </a:lnTo>
                  <a:lnTo>
                    <a:pt x="20925" y="10975"/>
                  </a:lnTo>
                  <a:lnTo>
                    <a:pt x="20822" y="10180"/>
                  </a:lnTo>
                  <a:lnTo>
                    <a:pt x="20694" y="9386"/>
                  </a:lnTo>
                  <a:lnTo>
                    <a:pt x="20514" y="8616"/>
                  </a:lnTo>
                  <a:lnTo>
                    <a:pt x="20309" y="7847"/>
                  </a:lnTo>
                  <a:lnTo>
                    <a:pt x="20078" y="7078"/>
                  </a:lnTo>
                  <a:lnTo>
                    <a:pt x="19796" y="6360"/>
                  </a:lnTo>
                  <a:lnTo>
                    <a:pt x="19489" y="5667"/>
                  </a:lnTo>
                  <a:lnTo>
                    <a:pt x="19155" y="4975"/>
                  </a:lnTo>
                  <a:lnTo>
                    <a:pt x="18771" y="4334"/>
                  </a:lnTo>
                  <a:lnTo>
                    <a:pt x="18360" y="3744"/>
                  </a:lnTo>
                  <a:lnTo>
                    <a:pt x="17924" y="3180"/>
                  </a:lnTo>
                  <a:lnTo>
                    <a:pt x="17463" y="2642"/>
                  </a:lnTo>
                  <a:lnTo>
                    <a:pt x="16950" y="2180"/>
                  </a:lnTo>
                  <a:lnTo>
                    <a:pt x="16411" y="1744"/>
                  </a:lnTo>
                  <a:lnTo>
                    <a:pt x="16411" y="1744"/>
                  </a:lnTo>
                  <a:lnTo>
                    <a:pt x="16104" y="1539"/>
                  </a:lnTo>
                  <a:lnTo>
                    <a:pt x="15796" y="1334"/>
                  </a:lnTo>
                  <a:lnTo>
                    <a:pt x="15463" y="1154"/>
                  </a:lnTo>
                  <a:lnTo>
                    <a:pt x="15129" y="1000"/>
                  </a:lnTo>
                  <a:lnTo>
                    <a:pt x="14437" y="693"/>
                  </a:lnTo>
                  <a:lnTo>
                    <a:pt x="13719" y="436"/>
                  </a:lnTo>
                  <a:lnTo>
                    <a:pt x="12975" y="257"/>
                  </a:lnTo>
                  <a:lnTo>
                    <a:pt x="12206" y="103"/>
                  </a:lnTo>
                  <a:lnTo>
                    <a:pt x="11437" y="26"/>
                  </a:lnTo>
                  <a:lnTo>
                    <a:pt x="10668" y="0"/>
                  </a:lnTo>
                  <a:lnTo>
                    <a:pt x="10668" y="0"/>
                  </a:lnTo>
                  <a:lnTo>
                    <a:pt x="105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a:off x="3837106" y="3517604"/>
              <a:ext cx="4672" cy="69929"/>
            </a:xfrm>
            <a:custGeom>
              <a:avLst/>
              <a:gdLst/>
              <a:ahLst/>
              <a:cxnLst/>
              <a:rect l="l" t="t" r="r" b="b"/>
              <a:pathLst>
                <a:path w="257" h="3847" extrusionOk="0">
                  <a:moveTo>
                    <a:pt x="1" y="0"/>
                  </a:moveTo>
                  <a:lnTo>
                    <a:pt x="103" y="1257"/>
                  </a:lnTo>
                  <a:lnTo>
                    <a:pt x="26" y="0"/>
                  </a:lnTo>
                  <a:close/>
                  <a:moveTo>
                    <a:pt x="103" y="1257"/>
                  </a:moveTo>
                  <a:lnTo>
                    <a:pt x="180" y="2539"/>
                  </a:lnTo>
                  <a:lnTo>
                    <a:pt x="257" y="3846"/>
                  </a:lnTo>
                  <a:lnTo>
                    <a:pt x="206" y="2539"/>
                  </a:lnTo>
                  <a:lnTo>
                    <a:pt x="103" y="1257"/>
                  </a:lnTo>
                  <a:close/>
                </a:path>
              </a:pathLst>
            </a:custGeom>
            <a:solidFill>
              <a:srgbClr val="B5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a:off x="3641334" y="3587514"/>
              <a:ext cx="2818" cy="82526"/>
            </a:xfrm>
            <a:custGeom>
              <a:avLst/>
              <a:gdLst/>
              <a:ahLst/>
              <a:cxnLst/>
              <a:rect l="l" t="t" r="r" b="b"/>
              <a:pathLst>
                <a:path w="155" h="4540" fill="none" extrusionOk="0">
                  <a:moveTo>
                    <a:pt x="1" y="0"/>
                  </a:moveTo>
                  <a:lnTo>
                    <a:pt x="1" y="0"/>
                  </a:lnTo>
                  <a:lnTo>
                    <a:pt x="155" y="4539"/>
                  </a:lnTo>
                  <a:lnTo>
                    <a:pt x="155" y="4539"/>
                  </a:lnTo>
                  <a:lnTo>
                    <a:pt x="155" y="4539"/>
                  </a:lnTo>
                  <a:lnTo>
                    <a:pt x="155" y="4539"/>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a:off x="3837106" y="3517604"/>
              <a:ext cx="5144" cy="94159"/>
            </a:xfrm>
            <a:custGeom>
              <a:avLst/>
              <a:gdLst/>
              <a:ahLst/>
              <a:cxnLst/>
              <a:rect l="l" t="t" r="r" b="b"/>
              <a:pathLst>
                <a:path w="283" h="5180" fill="none" extrusionOk="0">
                  <a:moveTo>
                    <a:pt x="26" y="0"/>
                  </a:moveTo>
                  <a:lnTo>
                    <a:pt x="26" y="0"/>
                  </a:lnTo>
                  <a:lnTo>
                    <a:pt x="1" y="0"/>
                  </a:lnTo>
                  <a:lnTo>
                    <a:pt x="1" y="0"/>
                  </a:lnTo>
                  <a:lnTo>
                    <a:pt x="103" y="1257"/>
                  </a:lnTo>
                  <a:lnTo>
                    <a:pt x="180" y="2539"/>
                  </a:lnTo>
                  <a:lnTo>
                    <a:pt x="257" y="3846"/>
                  </a:lnTo>
                  <a:lnTo>
                    <a:pt x="283" y="5180"/>
                  </a:lnTo>
                  <a:lnTo>
                    <a:pt x="283" y="5180"/>
                  </a:lnTo>
                  <a:lnTo>
                    <a:pt x="283" y="5180"/>
                  </a:lnTo>
                  <a:lnTo>
                    <a:pt x="283" y="5180"/>
                  </a:lnTo>
                  <a:lnTo>
                    <a:pt x="257" y="3846"/>
                  </a:lnTo>
                  <a:lnTo>
                    <a:pt x="206" y="2539"/>
                  </a:lnTo>
                  <a:lnTo>
                    <a:pt x="103" y="1257"/>
                  </a:lnTo>
                  <a:lnTo>
                    <a:pt x="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a:off x="3640407" y="3517604"/>
              <a:ext cx="201843" cy="152437"/>
            </a:xfrm>
            <a:custGeom>
              <a:avLst/>
              <a:gdLst/>
              <a:ahLst/>
              <a:cxnLst/>
              <a:rect l="l" t="t" r="r" b="b"/>
              <a:pathLst>
                <a:path w="11104" h="8386" extrusionOk="0">
                  <a:moveTo>
                    <a:pt x="10822" y="0"/>
                  </a:moveTo>
                  <a:lnTo>
                    <a:pt x="9539" y="410"/>
                  </a:lnTo>
                  <a:lnTo>
                    <a:pt x="8232" y="795"/>
                  </a:lnTo>
                  <a:lnTo>
                    <a:pt x="6898" y="1154"/>
                  </a:lnTo>
                  <a:lnTo>
                    <a:pt x="5539" y="1462"/>
                  </a:lnTo>
                  <a:lnTo>
                    <a:pt x="4180" y="1769"/>
                  </a:lnTo>
                  <a:lnTo>
                    <a:pt x="2795" y="2026"/>
                  </a:lnTo>
                  <a:lnTo>
                    <a:pt x="1411" y="2257"/>
                  </a:lnTo>
                  <a:lnTo>
                    <a:pt x="0" y="2436"/>
                  </a:lnTo>
                  <a:lnTo>
                    <a:pt x="52" y="3846"/>
                  </a:lnTo>
                  <a:lnTo>
                    <a:pt x="206" y="8385"/>
                  </a:lnTo>
                  <a:lnTo>
                    <a:pt x="1616" y="8103"/>
                  </a:lnTo>
                  <a:lnTo>
                    <a:pt x="3026" y="7770"/>
                  </a:lnTo>
                  <a:lnTo>
                    <a:pt x="4411" y="7385"/>
                  </a:lnTo>
                  <a:lnTo>
                    <a:pt x="5796" y="7000"/>
                  </a:lnTo>
                  <a:lnTo>
                    <a:pt x="7155" y="6590"/>
                  </a:lnTo>
                  <a:lnTo>
                    <a:pt x="8488" y="6129"/>
                  </a:lnTo>
                  <a:lnTo>
                    <a:pt x="9821" y="5667"/>
                  </a:lnTo>
                  <a:lnTo>
                    <a:pt x="11104" y="5180"/>
                  </a:lnTo>
                  <a:lnTo>
                    <a:pt x="11078" y="3846"/>
                  </a:lnTo>
                  <a:lnTo>
                    <a:pt x="11001" y="2539"/>
                  </a:lnTo>
                  <a:lnTo>
                    <a:pt x="10924" y="1257"/>
                  </a:lnTo>
                  <a:lnTo>
                    <a:pt x="10822"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a:off x="3961567" y="3527856"/>
              <a:ext cx="7925" cy="27975"/>
            </a:xfrm>
            <a:custGeom>
              <a:avLst/>
              <a:gdLst/>
              <a:ahLst/>
              <a:cxnLst/>
              <a:rect l="l" t="t" r="r" b="b"/>
              <a:pathLst>
                <a:path w="436" h="1539" extrusionOk="0">
                  <a:moveTo>
                    <a:pt x="0" y="0"/>
                  </a:moveTo>
                  <a:lnTo>
                    <a:pt x="0" y="0"/>
                  </a:lnTo>
                  <a:lnTo>
                    <a:pt x="436" y="1539"/>
                  </a:lnTo>
                  <a:lnTo>
                    <a:pt x="436" y="1539"/>
                  </a:lnTo>
                  <a:lnTo>
                    <a:pt x="436" y="1539"/>
                  </a:lnTo>
                  <a:lnTo>
                    <a:pt x="436" y="1539"/>
                  </a:lnTo>
                  <a:lnTo>
                    <a:pt x="0" y="0"/>
                  </a:lnTo>
                  <a:close/>
                </a:path>
              </a:pathLst>
            </a:custGeom>
            <a:solidFill>
              <a:srgbClr val="B5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a:off x="3961567" y="3527856"/>
              <a:ext cx="7925" cy="27975"/>
            </a:xfrm>
            <a:custGeom>
              <a:avLst/>
              <a:gdLst/>
              <a:ahLst/>
              <a:cxnLst/>
              <a:rect l="l" t="t" r="r" b="b"/>
              <a:pathLst>
                <a:path w="436" h="1539" fill="none" extrusionOk="0">
                  <a:moveTo>
                    <a:pt x="0" y="0"/>
                  </a:moveTo>
                  <a:lnTo>
                    <a:pt x="0" y="0"/>
                  </a:lnTo>
                  <a:lnTo>
                    <a:pt x="436" y="1539"/>
                  </a:lnTo>
                  <a:lnTo>
                    <a:pt x="436" y="1539"/>
                  </a:lnTo>
                  <a:lnTo>
                    <a:pt x="436" y="1539"/>
                  </a:lnTo>
                  <a:lnTo>
                    <a:pt x="436" y="15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a:off x="3945717" y="3380091"/>
              <a:ext cx="199516" cy="175740"/>
            </a:xfrm>
            <a:custGeom>
              <a:avLst/>
              <a:gdLst/>
              <a:ahLst/>
              <a:cxnLst/>
              <a:rect l="l" t="t" r="r" b="b"/>
              <a:pathLst>
                <a:path w="10976" h="9668" extrusionOk="0">
                  <a:moveTo>
                    <a:pt x="10719" y="1"/>
                  </a:moveTo>
                  <a:lnTo>
                    <a:pt x="9924" y="462"/>
                  </a:lnTo>
                  <a:lnTo>
                    <a:pt x="8949" y="1026"/>
                  </a:lnTo>
                  <a:lnTo>
                    <a:pt x="7796" y="1642"/>
                  </a:lnTo>
                  <a:lnTo>
                    <a:pt x="6513" y="2334"/>
                  </a:lnTo>
                  <a:lnTo>
                    <a:pt x="5077" y="3052"/>
                  </a:lnTo>
                  <a:lnTo>
                    <a:pt x="3488" y="3821"/>
                  </a:lnTo>
                  <a:lnTo>
                    <a:pt x="1795" y="4591"/>
                  </a:lnTo>
                  <a:lnTo>
                    <a:pt x="0" y="5360"/>
                  </a:lnTo>
                  <a:lnTo>
                    <a:pt x="180" y="5950"/>
                  </a:lnTo>
                  <a:lnTo>
                    <a:pt x="539" y="7027"/>
                  </a:lnTo>
                  <a:lnTo>
                    <a:pt x="872" y="8129"/>
                  </a:lnTo>
                  <a:lnTo>
                    <a:pt x="1308" y="9668"/>
                  </a:lnTo>
                  <a:lnTo>
                    <a:pt x="2898" y="8873"/>
                  </a:lnTo>
                  <a:lnTo>
                    <a:pt x="4385" y="8104"/>
                  </a:lnTo>
                  <a:lnTo>
                    <a:pt x="5795" y="7334"/>
                  </a:lnTo>
                  <a:lnTo>
                    <a:pt x="7078" y="6616"/>
                  </a:lnTo>
                  <a:lnTo>
                    <a:pt x="8231" y="5924"/>
                  </a:lnTo>
                  <a:lnTo>
                    <a:pt x="9283" y="5283"/>
                  </a:lnTo>
                  <a:lnTo>
                    <a:pt x="10975" y="4232"/>
                  </a:lnTo>
                  <a:lnTo>
                    <a:pt x="10847" y="2078"/>
                  </a:lnTo>
                  <a:lnTo>
                    <a:pt x="10719" y="1"/>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a:off x="3598454" y="2607275"/>
              <a:ext cx="575209" cy="1010560"/>
            </a:xfrm>
            <a:custGeom>
              <a:avLst/>
              <a:gdLst/>
              <a:ahLst/>
              <a:cxnLst/>
              <a:rect l="l" t="t" r="r" b="b"/>
              <a:pathLst>
                <a:path w="31644" h="55594" extrusionOk="0">
                  <a:moveTo>
                    <a:pt x="10437" y="0"/>
                  </a:moveTo>
                  <a:lnTo>
                    <a:pt x="8693" y="26"/>
                  </a:lnTo>
                  <a:lnTo>
                    <a:pt x="7001" y="77"/>
                  </a:lnTo>
                  <a:lnTo>
                    <a:pt x="5386" y="154"/>
                  </a:lnTo>
                  <a:lnTo>
                    <a:pt x="3950" y="257"/>
                  </a:lnTo>
                  <a:lnTo>
                    <a:pt x="2667" y="359"/>
                  </a:lnTo>
                  <a:lnTo>
                    <a:pt x="1616" y="462"/>
                  </a:lnTo>
                  <a:lnTo>
                    <a:pt x="796" y="565"/>
                  </a:lnTo>
                  <a:lnTo>
                    <a:pt x="283" y="667"/>
                  </a:lnTo>
                  <a:lnTo>
                    <a:pt x="129" y="718"/>
                  </a:lnTo>
                  <a:lnTo>
                    <a:pt x="78" y="770"/>
                  </a:lnTo>
                  <a:lnTo>
                    <a:pt x="52" y="1770"/>
                  </a:lnTo>
                  <a:lnTo>
                    <a:pt x="26" y="4719"/>
                  </a:lnTo>
                  <a:lnTo>
                    <a:pt x="1" y="9437"/>
                  </a:lnTo>
                  <a:lnTo>
                    <a:pt x="52" y="15847"/>
                  </a:lnTo>
                  <a:lnTo>
                    <a:pt x="78" y="19617"/>
                  </a:lnTo>
                  <a:lnTo>
                    <a:pt x="154" y="23771"/>
                  </a:lnTo>
                  <a:lnTo>
                    <a:pt x="231" y="28284"/>
                  </a:lnTo>
                  <a:lnTo>
                    <a:pt x="360" y="33130"/>
                  </a:lnTo>
                  <a:lnTo>
                    <a:pt x="513" y="38310"/>
                  </a:lnTo>
                  <a:lnTo>
                    <a:pt x="719" y="43772"/>
                  </a:lnTo>
                  <a:lnTo>
                    <a:pt x="949" y="49542"/>
                  </a:lnTo>
                  <a:lnTo>
                    <a:pt x="1231" y="55593"/>
                  </a:lnTo>
                  <a:lnTo>
                    <a:pt x="2667" y="55465"/>
                  </a:lnTo>
                  <a:lnTo>
                    <a:pt x="4129" y="55285"/>
                  </a:lnTo>
                  <a:lnTo>
                    <a:pt x="5539" y="55055"/>
                  </a:lnTo>
                  <a:lnTo>
                    <a:pt x="6975" y="54798"/>
                  </a:lnTo>
                  <a:lnTo>
                    <a:pt x="8386" y="54491"/>
                  </a:lnTo>
                  <a:lnTo>
                    <a:pt x="9770" y="54157"/>
                  </a:lnTo>
                  <a:lnTo>
                    <a:pt x="11129" y="53773"/>
                  </a:lnTo>
                  <a:lnTo>
                    <a:pt x="12488" y="53388"/>
                  </a:lnTo>
                  <a:lnTo>
                    <a:pt x="13822" y="52978"/>
                  </a:lnTo>
                  <a:lnTo>
                    <a:pt x="15130" y="52542"/>
                  </a:lnTo>
                  <a:lnTo>
                    <a:pt x="16386" y="52080"/>
                  </a:lnTo>
                  <a:lnTo>
                    <a:pt x="17643" y="51619"/>
                  </a:lnTo>
                  <a:lnTo>
                    <a:pt x="18848" y="51131"/>
                  </a:lnTo>
                  <a:lnTo>
                    <a:pt x="20002" y="50670"/>
                  </a:lnTo>
                  <a:lnTo>
                    <a:pt x="21130" y="50183"/>
                  </a:lnTo>
                  <a:lnTo>
                    <a:pt x="22233" y="49695"/>
                  </a:lnTo>
                  <a:lnTo>
                    <a:pt x="24258" y="48721"/>
                  </a:lnTo>
                  <a:lnTo>
                    <a:pt x="26079" y="47798"/>
                  </a:lnTo>
                  <a:lnTo>
                    <a:pt x="27694" y="46952"/>
                  </a:lnTo>
                  <a:lnTo>
                    <a:pt x="29053" y="46208"/>
                  </a:lnTo>
                  <a:lnTo>
                    <a:pt x="30156" y="45567"/>
                  </a:lnTo>
                  <a:lnTo>
                    <a:pt x="30977" y="45080"/>
                  </a:lnTo>
                  <a:lnTo>
                    <a:pt x="31643" y="44670"/>
                  </a:lnTo>
                  <a:lnTo>
                    <a:pt x="31592" y="43157"/>
                  </a:lnTo>
                  <a:lnTo>
                    <a:pt x="31541" y="41387"/>
                  </a:lnTo>
                  <a:lnTo>
                    <a:pt x="31413" y="39079"/>
                  </a:lnTo>
                  <a:lnTo>
                    <a:pt x="31233" y="36310"/>
                  </a:lnTo>
                  <a:lnTo>
                    <a:pt x="30977" y="33182"/>
                  </a:lnTo>
                  <a:lnTo>
                    <a:pt x="30823" y="31489"/>
                  </a:lnTo>
                  <a:lnTo>
                    <a:pt x="30643" y="29771"/>
                  </a:lnTo>
                  <a:lnTo>
                    <a:pt x="30438" y="27976"/>
                  </a:lnTo>
                  <a:lnTo>
                    <a:pt x="30182" y="26130"/>
                  </a:lnTo>
                  <a:lnTo>
                    <a:pt x="29925" y="24284"/>
                  </a:lnTo>
                  <a:lnTo>
                    <a:pt x="29618" y="22412"/>
                  </a:lnTo>
                  <a:lnTo>
                    <a:pt x="29310" y="20540"/>
                  </a:lnTo>
                  <a:lnTo>
                    <a:pt x="28925" y="18668"/>
                  </a:lnTo>
                  <a:lnTo>
                    <a:pt x="28541" y="16822"/>
                  </a:lnTo>
                  <a:lnTo>
                    <a:pt x="28105" y="15001"/>
                  </a:lnTo>
                  <a:lnTo>
                    <a:pt x="27643" y="13206"/>
                  </a:lnTo>
                  <a:lnTo>
                    <a:pt x="27130" y="11488"/>
                  </a:lnTo>
                  <a:lnTo>
                    <a:pt x="26848" y="10642"/>
                  </a:lnTo>
                  <a:lnTo>
                    <a:pt x="26566" y="9821"/>
                  </a:lnTo>
                  <a:lnTo>
                    <a:pt x="26284" y="9001"/>
                  </a:lnTo>
                  <a:lnTo>
                    <a:pt x="25976" y="8206"/>
                  </a:lnTo>
                  <a:lnTo>
                    <a:pt x="25643" y="7437"/>
                  </a:lnTo>
                  <a:lnTo>
                    <a:pt x="25335" y="6693"/>
                  </a:lnTo>
                  <a:lnTo>
                    <a:pt x="24976" y="5975"/>
                  </a:lnTo>
                  <a:lnTo>
                    <a:pt x="24643" y="5283"/>
                  </a:lnTo>
                  <a:lnTo>
                    <a:pt x="24258" y="4616"/>
                  </a:lnTo>
                  <a:lnTo>
                    <a:pt x="23899" y="3975"/>
                  </a:lnTo>
                  <a:lnTo>
                    <a:pt x="23515" y="3360"/>
                  </a:lnTo>
                  <a:lnTo>
                    <a:pt x="23104" y="2770"/>
                  </a:lnTo>
                  <a:lnTo>
                    <a:pt x="22694" y="2231"/>
                  </a:lnTo>
                  <a:lnTo>
                    <a:pt x="22258" y="1693"/>
                  </a:lnTo>
                  <a:lnTo>
                    <a:pt x="21822" y="1231"/>
                  </a:lnTo>
                  <a:lnTo>
                    <a:pt x="21361" y="770"/>
                  </a:lnTo>
                  <a:lnTo>
                    <a:pt x="20822" y="641"/>
                  </a:lnTo>
                  <a:lnTo>
                    <a:pt x="20232" y="513"/>
                  </a:lnTo>
                  <a:lnTo>
                    <a:pt x="19566" y="411"/>
                  </a:lnTo>
                  <a:lnTo>
                    <a:pt x="18873" y="334"/>
                  </a:lnTo>
                  <a:lnTo>
                    <a:pt x="18130" y="257"/>
                  </a:lnTo>
                  <a:lnTo>
                    <a:pt x="17361" y="180"/>
                  </a:lnTo>
                  <a:lnTo>
                    <a:pt x="15719" y="77"/>
                  </a:lnTo>
                  <a:lnTo>
                    <a:pt x="14001" y="26"/>
                  </a:lnTo>
                  <a:lnTo>
                    <a:pt x="12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a:off x="1371819" y="1527749"/>
              <a:ext cx="1285567" cy="1328448"/>
            </a:xfrm>
            <a:custGeom>
              <a:avLst/>
              <a:gdLst/>
              <a:ahLst/>
              <a:cxnLst/>
              <a:rect l="l" t="t" r="r" b="b"/>
              <a:pathLst>
                <a:path w="70723" h="73082" extrusionOk="0">
                  <a:moveTo>
                    <a:pt x="39644" y="539"/>
                  </a:moveTo>
                  <a:lnTo>
                    <a:pt x="40900" y="565"/>
                  </a:lnTo>
                  <a:lnTo>
                    <a:pt x="42182" y="642"/>
                  </a:lnTo>
                  <a:lnTo>
                    <a:pt x="43413" y="718"/>
                  </a:lnTo>
                  <a:lnTo>
                    <a:pt x="44644" y="872"/>
                  </a:lnTo>
                  <a:lnTo>
                    <a:pt x="45875" y="1052"/>
                  </a:lnTo>
                  <a:lnTo>
                    <a:pt x="47080" y="1257"/>
                  </a:lnTo>
                  <a:lnTo>
                    <a:pt x="48260" y="1513"/>
                  </a:lnTo>
                  <a:lnTo>
                    <a:pt x="49439" y="1821"/>
                  </a:lnTo>
                  <a:lnTo>
                    <a:pt x="50568" y="2129"/>
                  </a:lnTo>
                  <a:lnTo>
                    <a:pt x="51721" y="2513"/>
                  </a:lnTo>
                  <a:lnTo>
                    <a:pt x="52824" y="2898"/>
                  </a:lnTo>
                  <a:lnTo>
                    <a:pt x="53901" y="3334"/>
                  </a:lnTo>
                  <a:lnTo>
                    <a:pt x="54952" y="3821"/>
                  </a:lnTo>
                  <a:lnTo>
                    <a:pt x="56004" y="4308"/>
                  </a:lnTo>
                  <a:lnTo>
                    <a:pt x="57004" y="4847"/>
                  </a:lnTo>
                  <a:lnTo>
                    <a:pt x="57978" y="5437"/>
                  </a:lnTo>
                  <a:lnTo>
                    <a:pt x="58927" y="6052"/>
                  </a:lnTo>
                  <a:lnTo>
                    <a:pt x="59850" y="6693"/>
                  </a:lnTo>
                  <a:lnTo>
                    <a:pt x="60748" y="7360"/>
                  </a:lnTo>
                  <a:lnTo>
                    <a:pt x="61594" y="8052"/>
                  </a:lnTo>
                  <a:lnTo>
                    <a:pt x="62440" y="8796"/>
                  </a:lnTo>
                  <a:lnTo>
                    <a:pt x="63209" y="9565"/>
                  </a:lnTo>
                  <a:lnTo>
                    <a:pt x="63979" y="10360"/>
                  </a:lnTo>
                  <a:lnTo>
                    <a:pt x="64697" y="11206"/>
                  </a:lnTo>
                  <a:lnTo>
                    <a:pt x="65363" y="12052"/>
                  </a:lnTo>
                  <a:lnTo>
                    <a:pt x="66004" y="12950"/>
                  </a:lnTo>
                  <a:lnTo>
                    <a:pt x="66620" y="13873"/>
                  </a:lnTo>
                  <a:lnTo>
                    <a:pt x="67158" y="14822"/>
                  </a:lnTo>
                  <a:lnTo>
                    <a:pt x="67697" y="15796"/>
                  </a:lnTo>
                  <a:lnTo>
                    <a:pt x="68158" y="16796"/>
                  </a:lnTo>
                  <a:lnTo>
                    <a:pt x="68569" y="17822"/>
                  </a:lnTo>
                  <a:lnTo>
                    <a:pt x="68953" y="18873"/>
                  </a:lnTo>
                  <a:lnTo>
                    <a:pt x="69184" y="19566"/>
                  </a:lnTo>
                  <a:lnTo>
                    <a:pt x="69363" y="20258"/>
                  </a:lnTo>
                  <a:lnTo>
                    <a:pt x="69543" y="20950"/>
                  </a:lnTo>
                  <a:lnTo>
                    <a:pt x="69697" y="21643"/>
                  </a:lnTo>
                  <a:lnTo>
                    <a:pt x="69825" y="22335"/>
                  </a:lnTo>
                  <a:lnTo>
                    <a:pt x="69928" y="23027"/>
                  </a:lnTo>
                  <a:lnTo>
                    <a:pt x="70030" y="23745"/>
                  </a:lnTo>
                  <a:lnTo>
                    <a:pt x="70107" y="24438"/>
                  </a:lnTo>
                  <a:lnTo>
                    <a:pt x="70133" y="25156"/>
                  </a:lnTo>
                  <a:lnTo>
                    <a:pt x="70158" y="25874"/>
                  </a:lnTo>
                  <a:lnTo>
                    <a:pt x="70184" y="26566"/>
                  </a:lnTo>
                  <a:lnTo>
                    <a:pt x="70158" y="27284"/>
                  </a:lnTo>
                  <a:lnTo>
                    <a:pt x="70133" y="28002"/>
                  </a:lnTo>
                  <a:lnTo>
                    <a:pt x="70056" y="28720"/>
                  </a:lnTo>
                  <a:lnTo>
                    <a:pt x="69979" y="29438"/>
                  </a:lnTo>
                  <a:lnTo>
                    <a:pt x="69902" y="30156"/>
                  </a:lnTo>
                  <a:lnTo>
                    <a:pt x="69774" y="30874"/>
                  </a:lnTo>
                  <a:lnTo>
                    <a:pt x="69620" y="31592"/>
                  </a:lnTo>
                  <a:lnTo>
                    <a:pt x="69466" y="32310"/>
                  </a:lnTo>
                  <a:lnTo>
                    <a:pt x="69287" y="33002"/>
                  </a:lnTo>
                  <a:lnTo>
                    <a:pt x="69081" y="33720"/>
                  </a:lnTo>
                  <a:lnTo>
                    <a:pt x="68876" y="34438"/>
                  </a:lnTo>
                  <a:lnTo>
                    <a:pt x="68620" y="35156"/>
                  </a:lnTo>
                  <a:lnTo>
                    <a:pt x="68363" y="35849"/>
                  </a:lnTo>
                  <a:lnTo>
                    <a:pt x="68081" y="36567"/>
                  </a:lnTo>
                  <a:lnTo>
                    <a:pt x="67774" y="37259"/>
                  </a:lnTo>
                  <a:lnTo>
                    <a:pt x="67466" y="37977"/>
                  </a:lnTo>
                  <a:lnTo>
                    <a:pt x="67107" y="38669"/>
                  </a:lnTo>
                  <a:lnTo>
                    <a:pt x="66748" y="39362"/>
                  </a:lnTo>
                  <a:lnTo>
                    <a:pt x="66363" y="40054"/>
                  </a:lnTo>
                  <a:lnTo>
                    <a:pt x="65953" y="40746"/>
                  </a:lnTo>
                  <a:lnTo>
                    <a:pt x="65543" y="41413"/>
                  </a:lnTo>
                  <a:lnTo>
                    <a:pt x="65107" y="42105"/>
                  </a:lnTo>
                  <a:lnTo>
                    <a:pt x="64645" y="42772"/>
                  </a:lnTo>
                  <a:lnTo>
                    <a:pt x="64158" y="43413"/>
                  </a:lnTo>
                  <a:lnTo>
                    <a:pt x="63671" y="44080"/>
                  </a:lnTo>
                  <a:lnTo>
                    <a:pt x="63158" y="44695"/>
                  </a:lnTo>
                  <a:lnTo>
                    <a:pt x="62645" y="45336"/>
                  </a:lnTo>
                  <a:lnTo>
                    <a:pt x="62107" y="45952"/>
                  </a:lnTo>
                  <a:lnTo>
                    <a:pt x="61543" y="46567"/>
                  </a:lnTo>
                  <a:lnTo>
                    <a:pt x="60978" y="47157"/>
                  </a:lnTo>
                  <a:lnTo>
                    <a:pt x="60389" y="47721"/>
                  </a:lnTo>
                  <a:lnTo>
                    <a:pt x="59799" y="48311"/>
                  </a:lnTo>
                  <a:lnTo>
                    <a:pt x="59183" y="48875"/>
                  </a:lnTo>
                  <a:lnTo>
                    <a:pt x="58568" y="49413"/>
                  </a:lnTo>
                  <a:lnTo>
                    <a:pt x="57927" y="49952"/>
                  </a:lnTo>
                  <a:lnTo>
                    <a:pt x="57286" y="50465"/>
                  </a:lnTo>
                  <a:lnTo>
                    <a:pt x="56619" y="50978"/>
                  </a:lnTo>
                  <a:lnTo>
                    <a:pt x="55927" y="51491"/>
                  </a:lnTo>
                  <a:lnTo>
                    <a:pt x="55234" y="51978"/>
                  </a:lnTo>
                  <a:lnTo>
                    <a:pt x="54542" y="52439"/>
                  </a:lnTo>
                  <a:lnTo>
                    <a:pt x="53824" y="52901"/>
                  </a:lnTo>
                  <a:lnTo>
                    <a:pt x="53106" y="53362"/>
                  </a:lnTo>
                  <a:lnTo>
                    <a:pt x="52363" y="53773"/>
                  </a:lnTo>
                  <a:lnTo>
                    <a:pt x="51619" y="54209"/>
                  </a:lnTo>
                  <a:lnTo>
                    <a:pt x="50850" y="54619"/>
                  </a:lnTo>
                  <a:lnTo>
                    <a:pt x="50080" y="55004"/>
                  </a:lnTo>
                  <a:lnTo>
                    <a:pt x="49311" y="55388"/>
                  </a:lnTo>
                  <a:lnTo>
                    <a:pt x="48516" y="55747"/>
                  </a:lnTo>
                  <a:lnTo>
                    <a:pt x="47721" y="56081"/>
                  </a:lnTo>
                  <a:lnTo>
                    <a:pt x="46901" y="56414"/>
                  </a:lnTo>
                  <a:lnTo>
                    <a:pt x="46080" y="56747"/>
                  </a:lnTo>
                  <a:lnTo>
                    <a:pt x="45260" y="57055"/>
                  </a:lnTo>
                  <a:lnTo>
                    <a:pt x="44413" y="57337"/>
                  </a:lnTo>
                  <a:lnTo>
                    <a:pt x="43131" y="57747"/>
                  </a:lnTo>
                  <a:lnTo>
                    <a:pt x="41824" y="58106"/>
                  </a:lnTo>
                  <a:lnTo>
                    <a:pt x="40516" y="58440"/>
                  </a:lnTo>
                  <a:lnTo>
                    <a:pt x="39208" y="58722"/>
                  </a:lnTo>
                  <a:lnTo>
                    <a:pt x="37900" y="58952"/>
                  </a:lnTo>
                  <a:lnTo>
                    <a:pt x="36592" y="59158"/>
                  </a:lnTo>
                  <a:lnTo>
                    <a:pt x="35259" y="59311"/>
                  </a:lnTo>
                  <a:lnTo>
                    <a:pt x="33951" y="59440"/>
                  </a:lnTo>
                  <a:lnTo>
                    <a:pt x="33849" y="59465"/>
                  </a:lnTo>
                  <a:lnTo>
                    <a:pt x="33746" y="59517"/>
                  </a:lnTo>
                  <a:lnTo>
                    <a:pt x="33695" y="59619"/>
                  </a:lnTo>
                  <a:lnTo>
                    <a:pt x="33695" y="59747"/>
                  </a:lnTo>
                  <a:lnTo>
                    <a:pt x="33746" y="60286"/>
                  </a:lnTo>
                  <a:lnTo>
                    <a:pt x="33772" y="60850"/>
                  </a:lnTo>
                  <a:lnTo>
                    <a:pt x="33746" y="61388"/>
                  </a:lnTo>
                  <a:lnTo>
                    <a:pt x="33720" y="61927"/>
                  </a:lnTo>
                  <a:lnTo>
                    <a:pt x="33644" y="62465"/>
                  </a:lnTo>
                  <a:lnTo>
                    <a:pt x="33541" y="62978"/>
                  </a:lnTo>
                  <a:lnTo>
                    <a:pt x="33413" y="63491"/>
                  </a:lnTo>
                  <a:lnTo>
                    <a:pt x="33285" y="64004"/>
                  </a:lnTo>
                  <a:lnTo>
                    <a:pt x="33131" y="64491"/>
                  </a:lnTo>
                  <a:lnTo>
                    <a:pt x="32926" y="64978"/>
                  </a:lnTo>
                  <a:lnTo>
                    <a:pt x="32746" y="65466"/>
                  </a:lnTo>
                  <a:lnTo>
                    <a:pt x="32515" y="65927"/>
                  </a:lnTo>
                  <a:lnTo>
                    <a:pt x="32285" y="66389"/>
                  </a:lnTo>
                  <a:lnTo>
                    <a:pt x="32054" y="66825"/>
                  </a:lnTo>
                  <a:lnTo>
                    <a:pt x="31541" y="67671"/>
                  </a:lnTo>
                  <a:lnTo>
                    <a:pt x="31002" y="68440"/>
                  </a:lnTo>
                  <a:lnTo>
                    <a:pt x="30438" y="69184"/>
                  </a:lnTo>
                  <a:lnTo>
                    <a:pt x="29874" y="69850"/>
                  </a:lnTo>
                  <a:lnTo>
                    <a:pt x="29336" y="70466"/>
                  </a:lnTo>
                  <a:lnTo>
                    <a:pt x="28823" y="71004"/>
                  </a:lnTo>
                  <a:lnTo>
                    <a:pt x="28336" y="71466"/>
                  </a:lnTo>
                  <a:lnTo>
                    <a:pt x="27566" y="72158"/>
                  </a:lnTo>
                  <a:lnTo>
                    <a:pt x="27592" y="71415"/>
                  </a:lnTo>
                  <a:lnTo>
                    <a:pt x="27592" y="70645"/>
                  </a:lnTo>
                  <a:lnTo>
                    <a:pt x="27541" y="69850"/>
                  </a:lnTo>
                  <a:lnTo>
                    <a:pt x="27438" y="69004"/>
                  </a:lnTo>
                  <a:lnTo>
                    <a:pt x="27310" y="68158"/>
                  </a:lnTo>
                  <a:lnTo>
                    <a:pt x="27130" y="67286"/>
                  </a:lnTo>
                  <a:lnTo>
                    <a:pt x="26874" y="66389"/>
                  </a:lnTo>
                  <a:lnTo>
                    <a:pt x="26592" y="65517"/>
                  </a:lnTo>
                  <a:lnTo>
                    <a:pt x="26259" y="64619"/>
                  </a:lnTo>
                  <a:lnTo>
                    <a:pt x="25874" y="63722"/>
                  </a:lnTo>
                  <a:lnTo>
                    <a:pt x="25438" y="62824"/>
                  </a:lnTo>
                  <a:lnTo>
                    <a:pt x="24925" y="61953"/>
                  </a:lnTo>
                  <a:lnTo>
                    <a:pt x="24387" y="61081"/>
                  </a:lnTo>
                  <a:lnTo>
                    <a:pt x="23771" y="60235"/>
                  </a:lnTo>
                  <a:lnTo>
                    <a:pt x="23105" y="59414"/>
                  </a:lnTo>
                  <a:lnTo>
                    <a:pt x="22746" y="59004"/>
                  </a:lnTo>
                  <a:lnTo>
                    <a:pt x="22387" y="58593"/>
                  </a:lnTo>
                  <a:lnTo>
                    <a:pt x="22310" y="58542"/>
                  </a:lnTo>
                  <a:lnTo>
                    <a:pt x="22233" y="58517"/>
                  </a:lnTo>
                  <a:lnTo>
                    <a:pt x="21310" y="58286"/>
                  </a:lnTo>
                  <a:lnTo>
                    <a:pt x="20361" y="58029"/>
                  </a:lnTo>
                  <a:lnTo>
                    <a:pt x="19463" y="57747"/>
                  </a:lnTo>
                  <a:lnTo>
                    <a:pt x="18566" y="57440"/>
                  </a:lnTo>
                  <a:lnTo>
                    <a:pt x="17668" y="57106"/>
                  </a:lnTo>
                  <a:lnTo>
                    <a:pt x="16822" y="56773"/>
                  </a:lnTo>
                  <a:lnTo>
                    <a:pt x="15976" y="56388"/>
                  </a:lnTo>
                  <a:lnTo>
                    <a:pt x="15155" y="56004"/>
                  </a:lnTo>
                  <a:lnTo>
                    <a:pt x="14335" y="55593"/>
                  </a:lnTo>
                  <a:lnTo>
                    <a:pt x="13566" y="55157"/>
                  </a:lnTo>
                  <a:lnTo>
                    <a:pt x="12796" y="54721"/>
                  </a:lnTo>
                  <a:lnTo>
                    <a:pt x="12027" y="54260"/>
                  </a:lnTo>
                  <a:lnTo>
                    <a:pt x="11309" y="53773"/>
                  </a:lnTo>
                  <a:lnTo>
                    <a:pt x="10591" y="53260"/>
                  </a:lnTo>
                  <a:lnTo>
                    <a:pt x="9924" y="52721"/>
                  </a:lnTo>
                  <a:lnTo>
                    <a:pt x="9258" y="52183"/>
                  </a:lnTo>
                  <a:lnTo>
                    <a:pt x="8591" y="51619"/>
                  </a:lnTo>
                  <a:lnTo>
                    <a:pt x="7975" y="51029"/>
                  </a:lnTo>
                  <a:lnTo>
                    <a:pt x="7386" y="50439"/>
                  </a:lnTo>
                  <a:lnTo>
                    <a:pt x="6796" y="49824"/>
                  </a:lnTo>
                  <a:lnTo>
                    <a:pt x="6232" y="49183"/>
                  </a:lnTo>
                  <a:lnTo>
                    <a:pt x="5719" y="48542"/>
                  </a:lnTo>
                  <a:lnTo>
                    <a:pt x="5206" y="47875"/>
                  </a:lnTo>
                  <a:lnTo>
                    <a:pt x="4719" y="47208"/>
                  </a:lnTo>
                  <a:lnTo>
                    <a:pt x="4257" y="46490"/>
                  </a:lnTo>
                  <a:lnTo>
                    <a:pt x="3821" y="45798"/>
                  </a:lnTo>
                  <a:lnTo>
                    <a:pt x="3411" y="45054"/>
                  </a:lnTo>
                  <a:lnTo>
                    <a:pt x="3026" y="44311"/>
                  </a:lnTo>
                  <a:lnTo>
                    <a:pt x="2668" y="43567"/>
                  </a:lnTo>
                  <a:lnTo>
                    <a:pt x="2334" y="42798"/>
                  </a:lnTo>
                  <a:lnTo>
                    <a:pt x="2026" y="42003"/>
                  </a:lnTo>
                  <a:lnTo>
                    <a:pt x="1744" y="41208"/>
                  </a:lnTo>
                  <a:lnTo>
                    <a:pt x="1514" y="40490"/>
                  </a:lnTo>
                  <a:lnTo>
                    <a:pt x="1308" y="39798"/>
                  </a:lnTo>
                  <a:lnTo>
                    <a:pt x="1155" y="39080"/>
                  </a:lnTo>
                  <a:lnTo>
                    <a:pt x="1001" y="38362"/>
                  </a:lnTo>
                  <a:lnTo>
                    <a:pt x="847" y="37644"/>
                  </a:lnTo>
                  <a:lnTo>
                    <a:pt x="744" y="36926"/>
                  </a:lnTo>
                  <a:lnTo>
                    <a:pt x="667" y="36208"/>
                  </a:lnTo>
                  <a:lnTo>
                    <a:pt x="590" y="35490"/>
                  </a:lnTo>
                  <a:lnTo>
                    <a:pt x="565" y="34772"/>
                  </a:lnTo>
                  <a:lnTo>
                    <a:pt x="539" y="34028"/>
                  </a:lnTo>
                  <a:lnTo>
                    <a:pt x="539" y="33310"/>
                  </a:lnTo>
                  <a:lnTo>
                    <a:pt x="565" y="32592"/>
                  </a:lnTo>
                  <a:lnTo>
                    <a:pt x="616" y="31874"/>
                  </a:lnTo>
                  <a:lnTo>
                    <a:pt x="667" y="31156"/>
                  </a:lnTo>
                  <a:lnTo>
                    <a:pt x="744" y="30438"/>
                  </a:lnTo>
                  <a:lnTo>
                    <a:pt x="873" y="29720"/>
                  </a:lnTo>
                  <a:lnTo>
                    <a:pt x="975" y="29002"/>
                  </a:lnTo>
                  <a:lnTo>
                    <a:pt x="1129" y="28284"/>
                  </a:lnTo>
                  <a:lnTo>
                    <a:pt x="1308" y="27566"/>
                  </a:lnTo>
                  <a:lnTo>
                    <a:pt x="1488" y="26848"/>
                  </a:lnTo>
                  <a:lnTo>
                    <a:pt x="1693" y="26156"/>
                  </a:lnTo>
                  <a:lnTo>
                    <a:pt x="1924" y="25438"/>
                  </a:lnTo>
                  <a:lnTo>
                    <a:pt x="2155" y="24745"/>
                  </a:lnTo>
                  <a:lnTo>
                    <a:pt x="2411" y="24053"/>
                  </a:lnTo>
                  <a:lnTo>
                    <a:pt x="2693" y="23361"/>
                  </a:lnTo>
                  <a:lnTo>
                    <a:pt x="3001" y="22668"/>
                  </a:lnTo>
                  <a:lnTo>
                    <a:pt x="3334" y="21976"/>
                  </a:lnTo>
                  <a:lnTo>
                    <a:pt x="3668" y="21309"/>
                  </a:lnTo>
                  <a:lnTo>
                    <a:pt x="4027" y="20617"/>
                  </a:lnTo>
                  <a:lnTo>
                    <a:pt x="4386" y="19950"/>
                  </a:lnTo>
                  <a:lnTo>
                    <a:pt x="4770" y="19284"/>
                  </a:lnTo>
                  <a:lnTo>
                    <a:pt x="5180" y="18643"/>
                  </a:lnTo>
                  <a:lnTo>
                    <a:pt x="5616" y="18001"/>
                  </a:lnTo>
                  <a:lnTo>
                    <a:pt x="6052" y="17360"/>
                  </a:lnTo>
                  <a:lnTo>
                    <a:pt x="6514" y="16719"/>
                  </a:lnTo>
                  <a:lnTo>
                    <a:pt x="7001" y="16078"/>
                  </a:lnTo>
                  <a:lnTo>
                    <a:pt x="7488" y="15463"/>
                  </a:lnTo>
                  <a:lnTo>
                    <a:pt x="8001" y="14847"/>
                  </a:lnTo>
                  <a:lnTo>
                    <a:pt x="8514" y="14258"/>
                  </a:lnTo>
                  <a:lnTo>
                    <a:pt x="9052" y="13642"/>
                  </a:lnTo>
                  <a:lnTo>
                    <a:pt x="9617" y="13078"/>
                  </a:lnTo>
                  <a:lnTo>
                    <a:pt x="10181" y="12488"/>
                  </a:lnTo>
                  <a:lnTo>
                    <a:pt x="10771" y="11924"/>
                  </a:lnTo>
                  <a:lnTo>
                    <a:pt x="11360" y="11360"/>
                  </a:lnTo>
                  <a:lnTo>
                    <a:pt x="11976" y="10822"/>
                  </a:lnTo>
                  <a:lnTo>
                    <a:pt x="12617" y="10283"/>
                  </a:lnTo>
                  <a:lnTo>
                    <a:pt x="13258" y="9745"/>
                  </a:lnTo>
                  <a:lnTo>
                    <a:pt x="13925" y="9232"/>
                  </a:lnTo>
                  <a:lnTo>
                    <a:pt x="14591" y="8745"/>
                  </a:lnTo>
                  <a:lnTo>
                    <a:pt x="15284" y="8232"/>
                  </a:lnTo>
                  <a:lnTo>
                    <a:pt x="16002" y="7770"/>
                  </a:lnTo>
                  <a:lnTo>
                    <a:pt x="16720" y="7283"/>
                  </a:lnTo>
                  <a:lnTo>
                    <a:pt x="17438" y="6847"/>
                  </a:lnTo>
                  <a:lnTo>
                    <a:pt x="18181" y="6385"/>
                  </a:lnTo>
                  <a:lnTo>
                    <a:pt x="18925" y="5975"/>
                  </a:lnTo>
                  <a:lnTo>
                    <a:pt x="19694" y="5539"/>
                  </a:lnTo>
                  <a:lnTo>
                    <a:pt x="20489" y="5155"/>
                  </a:lnTo>
                  <a:lnTo>
                    <a:pt x="21284" y="4770"/>
                  </a:lnTo>
                  <a:lnTo>
                    <a:pt x="22079" y="4385"/>
                  </a:lnTo>
                  <a:lnTo>
                    <a:pt x="22899" y="4026"/>
                  </a:lnTo>
                  <a:lnTo>
                    <a:pt x="23720" y="3693"/>
                  </a:lnTo>
                  <a:lnTo>
                    <a:pt x="24566" y="3360"/>
                  </a:lnTo>
                  <a:lnTo>
                    <a:pt x="25412" y="3052"/>
                  </a:lnTo>
                  <a:lnTo>
                    <a:pt x="26284" y="2744"/>
                  </a:lnTo>
                  <a:lnTo>
                    <a:pt x="27130" y="2488"/>
                  </a:lnTo>
                  <a:lnTo>
                    <a:pt x="27977" y="2231"/>
                  </a:lnTo>
                  <a:lnTo>
                    <a:pt x="28797" y="2001"/>
                  </a:lnTo>
                  <a:lnTo>
                    <a:pt x="29643" y="1770"/>
                  </a:lnTo>
                  <a:lnTo>
                    <a:pt x="30490" y="1565"/>
                  </a:lnTo>
                  <a:lnTo>
                    <a:pt x="31336" y="1385"/>
                  </a:lnTo>
                  <a:lnTo>
                    <a:pt x="32182" y="1231"/>
                  </a:lnTo>
                  <a:lnTo>
                    <a:pt x="33003" y="1077"/>
                  </a:lnTo>
                  <a:lnTo>
                    <a:pt x="33849" y="949"/>
                  </a:lnTo>
                  <a:lnTo>
                    <a:pt x="34695" y="847"/>
                  </a:lnTo>
                  <a:lnTo>
                    <a:pt x="35515" y="770"/>
                  </a:lnTo>
                  <a:lnTo>
                    <a:pt x="36336" y="693"/>
                  </a:lnTo>
                  <a:lnTo>
                    <a:pt x="37182" y="616"/>
                  </a:lnTo>
                  <a:lnTo>
                    <a:pt x="38003" y="590"/>
                  </a:lnTo>
                  <a:lnTo>
                    <a:pt x="38823" y="565"/>
                  </a:lnTo>
                  <a:lnTo>
                    <a:pt x="39644" y="539"/>
                  </a:lnTo>
                  <a:close/>
                  <a:moveTo>
                    <a:pt x="39259" y="0"/>
                  </a:moveTo>
                  <a:lnTo>
                    <a:pt x="38387" y="26"/>
                  </a:lnTo>
                  <a:lnTo>
                    <a:pt x="37541" y="52"/>
                  </a:lnTo>
                  <a:lnTo>
                    <a:pt x="36669" y="103"/>
                  </a:lnTo>
                  <a:lnTo>
                    <a:pt x="35798" y="180"/>
                  </a:lnTo>
                  <a:lnTo>
                    <a:pt x="34926" y="283"/>
                  </a:lnTo>
                  <a:lnTo>
                    <a:pt x="34054" y="385"/>
                  </a:lnTo>
                  <a:lnTo>
                    <a:pt x="33156" y="513"/>
                  </a:lnTo>
                  <a:lnTo>
                    <a:pt x="32285" y="667"/>
                  </a:lnTo>
                  <a:lnTo>
                    <a:pt x="31413" y="821"/>
                  </a:lnTo>
                  <a:lnTo>
                    <a:pt x="30515" y="1001"/>
                  </a:lnTo>
                  <a:lnTo>
                    <a:pt x="29643" y="1206"/>
                  </a:lnTo>
                  <a:lnTo>
                    <a:pt x="28746" y="1436"/>
                  </a:lnTo>
                  <a:lnTo>
                    <a:pt x="27874" y="1667"/>
                  </a:lnTo>
                  <a:lnTo>
                    <a:pt x="27002" y="1949"/>
                  </a:lnTo>
                  <a:lnTo>
                    <a:pt x="26105" y="2231"/>
                  </a:lnTo>
                  <a:lnTo>
                    <a:pt x="25233" y="2539"/>
                  </a:lnTo>
                  <a:lnTo>
                    <a:pt x="24361" y="2847"/>
                  </a:lnTo>
                  <a:lnTo>
                    <a:pt x="23515" y="3180"/>
                  </a:lnTo>
                  <a:lnTo>
                    <a:pt x="22669" y="3539"/>
                  </a:lnTo>
                  <a:lnTo>
                    <a:pt x="21848" y="3898"/>
                  </a:lnTo>
                  <a:lnTo>
                    <a:pt x="21027" y="4283"/>
                  </a:lnTo>
                  <a:lnTo>
                    <a:pt x="20233" y="4667"/>
                  </a:lnTo>
                  <a:lnTo>
                    <a:pt x="19438" y="5078"/>
                  </a:lnTo>
                  <a:lnTo>
                    <a:pt x="18643" y="5488"/>
                  </a:lnTo>
                  <a:lnTo>
                    <a:pt x="17873" y="5924"/>
                  </a:lnTo>
                  <a:lnTo>
                    <a:pt x="17130" y="6385"/>
                  </a:lnTo>
                  <a:lnTo>
                    <a:pt x="16386" y="6847"/>
                  </a:lnTo>
                  <a:lnTo>
                    <a:pt x="15668" y="7334"/>
                  </a:lnTo>
                  <a:lnTo>
                    <a:pt x="14950" y="7821"/>
                  </a:lnTo>
                  <a:lnTo>
                    <a:pt x="14258" y="8309"/>
                  </a:lnTo>
                  <a:lnTo>
                    <a:pt x="13566" y="8821"/>
                  </a:lnTo>
                  <a:lnTo>
                    <a:pt x="12899" y="9360"/>
                  </a:lnTo>
                  <a:lnTo>
                    <a:pt x="12232" y="9873"/>
                  </a:lnTo>
                  <a:lnTo>
                    <a:pt x="11591" y="10437"/>
                  </a:lnTo>
                  <a:lnTo>
                    <a:pt x="10976" y="10975"/>
                  </a:lnTo>
                  <a:lnTo>
                    <a:pt x="10360" y="11565"/>
                  </a:lnTo>
                  <a:lnTo>
                    <a:pt x="9770" y="12129"/>
                  </a:lnTo>
                  <a:lnTo>
                    <a:pt x="9181" y="12719"/>
                  </a:lnTo>
                  <a:lnTo>
                    <a:pt x="8617" y="13309"/>
                  </a:lnTo>
                  <a:lnTo>
                    <a:pt x="8078" y="13924"/>
                  </a:lnTo>
                  <a:lnTo>
                    <a:pt x="7540" y="14540"/>
                  </a:lnTo>
                  <a:lnTo>
                    <a:pt x="7027" y="15155"/>
                  </a:lnTo>
                  <a:lnTo>
                    <a:pt x="6514" y="15796"/>
                  </a:lnTo>
                  <a:lnTo>
                    <a:pt x="6052" y="16437"/>
                  </a:lnTo>
                  <a:lnTo>
                    <a:pt x="5565" y="17078"/>
                  </a:lnTo>
                  <a:lnTo>
                    <a:pt x="5129" y="17745"/>
                  </a:lnTo>
                  <a:lnTo>
                    <a:pt x="4693" y="18386"/>
                  </a:lnTo>
                  <a:lnTo>
                    <a:pt x="4283" y="19053"/>
                  </a:lnTo>
                  <a:lnTo>
                    <a:pt x="3898" y="19745"/>
                  </a:lnTo>
                  <a:lnTo>
                    <a:pt x="3514" y="20412"/>
                  </a:lnTo>
                  <a:lnTo>
                    <a:pt x="3155" y="21104"/>
                  </a:lnTo>
                  <a:lnTo>
                    <a:pt x="2796" y="21797"/>
                  </a:lnTo>
                  <a:lnTo>
                    <a:pt x="2488" y="22489"/>
                  </a:lnTo>
                  <a:lnTo>
                    <a:pt x="2180" y="23181"/>
                  </a:lnTo>
                  <a:lnTo>
                    <a:pt x="1898" y="23899"/>
                  </a:lnTo>
                  <a:lnTo>
                    <a:pt x="1616" y="24617"/>
                  </a:lnTo>
                  <a:lnTo>
                    <a:pt x="1385" y="25310"/>
                  </a:lnTo>
                  <a:lnTo>
                    <a:pt x="1155" y="26028"/>
                  </a:lnTo>
                  <a:lnTo>
                    <a:pt x="949" y="26771"/>
                  </a:lnTo>
                  <a:lnTo>
                    <a:pt x="744" y="27489"/>
                  </a:lnTo>
                  <a:lnTo>
                    <a:pt x="590" y="28207"/>
                  </a:lnTo>
                  <a:lnTo>
                    <a:pt x="437" y="28951"/>
                  </a:lnTo>
                  <a:lnTo>
                    <a:pt x="308" y="29669"/>
                  </a:lnTo>
                  <a:lnTo>
                    <a:pt x="206" y="30412"/>
                  </a:lnTo>
                  <a:lnTo>
                    <a:pt x="129" y="31130"/>
                  </a:lnTo>
                  <a:lnTo>
                    <a:pt x="52" y="31874"/>
                  </a:lnTo>
                  <a:lnTo>
                    <a:pt x="1" y="32618"/>
                  </a:lnTo>
                  <a:lnTo>
                    <a:pt x="1" y="33336"/>
                  </a:lnTo>
                  <a:lnTo>
                    <a:pt x="1" y="34079"/>
                  </a:lnTo>
                  <a:lnTo>
                    <a:pt x="1" y="34823"/>
                  </a:lnTo>
                  <a:lnTo>
                    <a:pt x="52" y="35541"/>
                  </a:lnTo>
                  <a:lnTo>
                    <a:pt x="129" y="36285"/>
                  </a:lnTo>
                  <a:lnTo>
                    <a:pt x="206" y="37028"/>
                  </a:lnTo>
                  <a:lnTo>
                    <a:pt x="308" y="37746"/>
                  </a:lnTo>
                  <a:lnTo>
                    <a:pt x="462" y="38490"/>
                  </a:lnTo>
                  <a:lnTo>
                    <a:pt x="616" y="39208"/>
                  </a:lnTo>
                  <a:lnTo>
                    <a:pt x="796" y="39926"/>
                  </a:lnTo>
                  <a:lnTo>
                    <a:pt x="1001" y="40669"/>
                  </a:lnTo>
                  <a:lnTo>
                    <a:pt x="1232" y="41387"/>
                  </a:lnTo>
                  <a:lnTo>
                    <a:pt x="1514" y="42182"/>
                  </a:lnTo>
                  <a:lnTo>
                    <a:pt x="1821" y="43003"/>
                  </a:lnTo>
                  <a:lnTo>
                    <a:pt x="2155" y="43772"/>
                  </a:lnTo>
                  <a:lnTo>
                    <a:pt x="2514" y="44541"/>
                  </a:lnTo>
                  <a:lnTo>
                    <a:pt x="2924" y="45311"/>
                  </a:lnTo>
                  <a:lnTo>
                    <a:pt x="3334" y="46054"/>
                  </a:lnTo>
                  <a:lnTo>
                    <a:pt x="3770" y="46772"/>
                  </a:lnTo>
                  <a:lnTo>
                    <a:pt x="4257" y="47490"/>
                  </a:lnTo>
                  <a:lnTo>
                    <a:pt x="4745" y="48183"/>
                  </a:lnTo>
                  <a:lnTo>
                    <a:pt x="5257" y="48849"/>
                  </a:lnTo>
                  <a:lnTo>
                    <a:pt x="5796" y="49516"/>
                  </a:lnTo>
                  <a:lnTo>
                    <a:pt x="6360" y="50157"/>
                  </a:lnTo>
                  <a:lnTo>
                    <a:pt x="6950" y="50798"/>
                  </a:lnTo>
                  <a:lnTo>
                    <a:pt x="7565" y="51388"/>
                  </a:lnTo>
                  <a:lnTo>
                    <a:pt x="8206" y="52003"/>
                  </a:lnTo>
                  <a:lnTo>
                    <a:pt x="8847" y="52567"/>
                  </a:lnTo>
                  <a:lnTo>
                    <a:pt x="9514" y="53132"/>
                  </a:lnTo>
                  <a:lnTo>
                    <a:pt x="10232" y="53644"/>
                  </a:lnTo>
                  <a:lnTo>
                    <a:pt x="10950" y="54183"/>
                  </a:lnTo>
                  <a:lnTo>
                    <a:pt x="11694" y="54670"/>
                  </a:lnTo>
                  <a:lnTo>
                    <a:pt x="12437" y="55157"/>
                  </a:lnTo>
                  <a:lnTo>
                    <a:pt x="13232" y="55619"/>
                  </a:lnTo>
                  <a:lnTo>
                    <a:pt x="14027" y="56055"/>
                  </a:lnTo>
                  <a:lnTo>
                    <a:pt x="14848" y="56465"/>
                  </a:lnTo>
                  <a:lnTo>
                    <a:pt x="15668" y="56875"/>
                  </a:lnTo>
                  <a:lnTo>
                    <a:pt x="16540" y="57234"/>
                  </a:lnTo>
                  <a:lnTo>
                    <a:pt x="17412" y="57593"/>
                  </a:lnTo>
                  <a:lnTo>
                    <a:pt x="18309" y="57927"/>
                  </a:lnTo>
                  <a:lnTo>
                    <a:pt x="19207" y="58234"/>
                  </a:lnTo>
                  <a:lnTo>
                    <a:pt x="20130" y="58517"/>
                  </a:lnTo>
                  <a:lnTo>
                    <a:pt x="21079" y="58799"/>
                  </a:lnTo>
                  <a:lnTo>
                    <a:pt x="22028" y="59029"/>
                  </a:lnTo>
                  <a:lnTo>
                    <a:pt x="22412" y="59440"/>
                  </a:lnTo>
                  <a:lnTo>
                    <a:pt x="22771" y="59850"/>
                  </a:lnTo>
                  <a:lnTo>
                    <a:pt x="23130" y="60286"/>
                  </a:lnTo>
                  <a:lnTo>
                    <a:pt x="23438" y="60722"/>
                  </a:lnTo>
                  <a:lnTo>
                    <a:pt x="23771" y="61158"/>
                  </a:lnTo>
                  <a:lnTo>
                    <a:pt x="24053" y="61594"/>
                  </a:lnTo>
                  <a:lnTo>
                    <a:pt x="24617" y="62465"/>
                  </a:lnTo>
                  <a:lnTo>
                    <a:pt x="25105" y="63389"/>
                  </a:lnTo>
                  <a:lnTo>
                    <a:pt x="25541" y="64286"/>
                  </a:lnTo>
                  <a:lnTo>
                    <a:pt x="25900" y="65209"/>
                  </a:lnTo>
                  <a:lnTo>
                    <a:pt x="26233" y="66132"/>
                  </a:lnTo>
                  <a:lnTo>
                    <a:pt x="26489" y="67030"/>
                  </a:lnTo>
                  <a:lnTo>
                    <a:pt x="26694" y="67927"/>
                  </a:lnTo>
                  <a:lnTo>
                    <a:pt x="26874" y="68799"/>
                  </a:lnTo>
                  <a:lnTo>
                    <a:pt x="26977" y="69645"/>
                  </a:lnTo>
                  <a:lnTo>
                    <a:pt x="27028" y="70492"/>
                  </a:lnTo>
                  <a:lnTo>
                    <a:pt x="27053" y="71286"/>
                  </a:lnTo>
                  <a:lnTo>
                    <a:pt x="27028" y="72056"/>
                  </a:lnTo>
                  <a:lnTo>
                    <a:pt x="26951" y="72774"/>
                  </a:lnTo>
                  <a:lnTo>
                    <a:pt x="26951" y="72851"/>
                  </a:lnTo>
                  <a:lnTo>
                    <a:pt x="26977" y="72928"/>
                  </a:lnTo>
                  <a:lnTo>
                    <a:pt x="27028" y="72979"/>
                  </a:lnTo>
                  <a:lnTo>
                    <a:pt x="27079" y="73030"/>
                  </a:lnTo>
                  <a:lnTo>
                    <a:pt x="27156" y="73081"/>
                  </a:lnTo>
                  <a:lnTo>
                    <a:pt x="27233" y="73081"/>
                  </a:lnTo>
                  <a:lnTo>
                    <a:pt x="27310" y="73056"/>
                  </a:lnTo>
                  <a:lnTo>
                    <a:pt x="27387" y="73030"/>
                  </a:lnTo>
                  <a:lnTo>
                    <a:pt x="27720" y="72748"/>
                  </a:lnTo>
                  <a:lnTo>
                    <a:pt x="28105" y="72415"/>
                  </a:lnTo>
                  <a:lnTo>
                    <a:pt x="28592" y="71979"/>
                  </a:lnTo>
                  <a:lnTo>
                    <a:pt x="29156" y="71440"/>
                  </a:lnTo>
                  <a:lnTo>
                    <a:pt x="29772" y="70774"/>
                  </a:lnTo>
                  <a:lnTo>
                    <a:pt x="30438" y="70030"/>
                  </a:lnTo>
                  <a:lnTo>
                    <a:pt x="31105" y="69209"/>
                  </a:lnTo>
                  <a:lnTo>
                    <a:pt x="31438" y="68748"/>
                  </a:lnTo>
                  <a:lnTo>
                    <a:pt x="31772" y="68286"/>
                  </a:lnTo>
                  <a:lnTo>
                    <a:pt x="32105" y="67773"/>
                  </a:lnTo>
                  <a:lnTo>
                    <a:pt x="32413" y="67286"/>
                  </a:lnTo>
                  <a:lnTo>
                    <a:pt x="32720" y="66748"/>
                  </a:lnTo>
                  <a:lnTo>
                    <a:pt x="33003" y="66209"/>
                  </a:lnTo>
                  <a:lnTo>
                    <a:pt x="33259" y="65645"/>
                  </a:lnTo>
                  <a:lnTo>
                    <a:pt x="33490" y="65055"/>
                  </a:lnTo>
                  <a:lnTo>
                    <a:pt x="33695" y="64466"/>
                  </a:lnTo>
                  <a:lnTo>
                    <a:pt x="33900" y="63850"/>
                  </a:lnTo>
                  <a:lnTo>
                    <a:pt x="34054" y="63235"/>
                  </a:lnTo>
                  <a:lnTo>
                    <a:pt x="34182" y="62594"/>
                  </a:lnTo>
                  <a:lnTo>
                    <a:pt x="34259" y="61953"/>
                  </a:lnTo>
                  <a:lnTo>
                    <a:pt x="34310" y="61312"/>
                  </a:lnTo>
                  <a:lnTo>
                    <a:pt x="34310" y="60645"/>
                  </a:lnTo>
                  <a:lnTo>
                    <a:pt x="34259" y="59953"/>
                  </a:lnTo>
                  <a:lnTo>
                    <a:pt x="35567" y="59824"/>
                  </a:lnTo>
                  <a:lnTo>
                    <a:pt x="36875" y="59670"/>
                  </a:lnTo>
                  <a:lnTo>
                    <a:pt x="38157" y="59465"/>
                  </a:lnTo>
                  <a:lnTo>
                    <a:pt x="39464" y="59235"/>
                  </a:lnTo>
                  <a:lnTo>
                    <a:pt x="40747" y="58927"/>
                  </a:lnTo>
                  <a:lnTo>
                    <a:pt x="42029" y="58619"/>
                  </a:lnTo>
                  <a:lnTo>
                    <a:pt x="43311" y="58260"/>
                  </a:lnTo>
                  <a:lnTo>
                    <a:pt x="44593" y="57850"/>
                  </a:lnTo>
                  <a:lnTo>
                    <a:pt x="45439" y="57568"/>
                  </a:lnTo>
                  <a:lnTo>
                    <a:pt x="46285" y="57260"/>
                  </a:lnTo>
                  <a:lnTo>
                    <a:pt x="47106" y="56927"/>
                  </a:lnTo>
                  <a:lnTo>
                    <a:pt x="47926" y="56593"/>
                  </a:lnTo>
                  <a:lnTo>
                    <a:pt x="48747" y="56234"/>
                  </a:lnTo>
                  <a:lnTo>
                    <a:pt x="49542" y="55875"/>
                  </a:lnTo>
                  <a:lnTo>
                    <a:pt x="50337" y="55491"/>
                  </a:lnTo>
                  <a:lnTo>
                    <a:pt x="51106" y="55080"/>
                  </a:lnTo>
                  <a:lnTo>
                    <a:pt x="51875" y="54670"/>
                  </a:lnTo>
                  <a:lnTo>
                    <a:pt x="52645" y="54260"/>
                  </a:lnTo>
                  <a:lnTo>
                    <a:pt x="53388" y="53824"/>
                  </a:lnTo>
                  <a:lnTo>
                    <a:pt x="54132" y="53362"/>
                  </a:lnTo>
                  <a:lnTo>
                    <a:pt x="54850" y="52901"/>
                  </a:lnTo>
                  <a:lnTo>
                    <a:pt x="55568" y="52414"/>
                  </a:lnTo>
                  <a:lnTo>
                    <a:pt x="56260" y="51926"/>
                  </a:lnTo>
                  <a:lnTo>
                    <a:pt x="56953" y="51414"/>
                  </a:lnTo>
                  <a:lnTo>
                    <a:pt x="57619" y="50901"/>
                  </a:lnTo>
                  <a:lnTo>
                    <a:pt x="58286" y="50362"/>
                  </a:lnTo>
                  <a:lnTo>
                    <a:pt x="58927" y="49824"/>
                  </a:lnTo>
                  <a:lnTo>
                    <a:pt x="59568" y="49260"/>
                  </a:lnTo>
                  <a:lnTo>
                    <a:pt x="60183" y="48695"/>
                  </a:lnTo>
                  <a:lnTo>
                    <a:pt x="60799" y="48106"/>
                  </a:lnTo>
                  <a:lnTo>
                    <a:pt x="61389" y="47516"/>
                  </a:lnTo>
                  <a:lnTo>
                    <a:pt x="61953" y="46926"/>
                  </a:lnTo>
                  <a:lnTo>
                    <a:pt x="62517" y="46311"/>
                  </a:lnTo>
                  <a:lnTo>
                    <a:pt x="63055" y="45695"/>
                  </a:lnTo>
                  <a:lnTo>
                    <a:pt x="63594" y="45054"/>
                  </a:lnTo>
                  <a:lnTo>
                    <a:pt x="64107" y="44413"/>
                  </a:lnTo>
                  <a:lnTo>
                    <a:pt x="64594" y="43746"/>
                  </a:lnTo>
                  <a:lnTo>
                    <a:pt x="65081" y="43080"/>
                  </a:lnTo>
                  <a:lnTo>
                    <a:pt x="65543" y="42387"/>
                  </a:lnTo>
                  <a:lnTo>
                    <a:pt x="66004" y="41721"/>
                  </a:lnTo>
                  <a:lnTo>
                    <a:pt x="66440" y="41028"/>
                  </a:lnTo>
                  <a:lnTo>
                    <a:pt x="66851" y="40310"/>
                  </a:lnTo>
                  <a:lnTo>
                    <a:pt x="67235" y="39618"/>
                  </a:lnTo>
                  <a:lnTo>
                    <a:pt x="67594" y="38900"/>
                  </a:lnTo>
                  <a:lnTo>
                    <a:pt x="67953" y="38182"/>
                  </a:lnTo>
                  <a:lnTo>
                    <a:pt x="68286" y="37490"/>
                  </a:lnTo>
                  <a:lnTo>
                    <a:pt x="68594" y="36772"/>
                  </a:lnTo>
                  <a:lnTo>
                    <a:pt x="68876" y="36054"/>
                  </a:lnTo>
                  <a:lnTo>
                    <a:pt x="69158" y="35310"/>
                  </a:lnTo>
                  <a:lnTo>
                    <a:pt x="69389" y="34592"/>
                  </a:lnTo>
                  <a:lnTo>
                    <a:pt x="69620" y="33874"/>
                  </a:lnTo>
                  <a:lnTo>
                    <a:pt x="69825" y="33131"/>
                  </a:lnTo>
                  <a:lnTo>
                    <a:pt x="70005" y="32413"/>
                  </a:lnTo>
                  <a:lnTo>
                    <a:pt x="70184" y="31695"/>
                  </a:lnTo>
                  <a:lnTo>
                    <a:pt x="70312" y="30951"/>
                  </a:lnTo>
                  <a:lnTo>
                    <a:pt x="70440" y="30233"/>
                  </a:lnTo>
                  <a:lnTo>
                    <a:pt x="70543" y="29489"/>
                  </a:lnTo>
                  <a:lnTo>
                    <a:pt x="70620" y="28771"/>
                  </a:lnTo>
                  <a:lnTo>
                    <a:pt x="70671" y="28028"/>
                  </a:lnTo>
                  <a:lnTo>
                    <a:pt x="70697" y="27310"/>
                  </a:lnTo>
                  <a:lnTo>
                    <a:pt x="70723" y="26566"/>
                  </a:lnTo>
                  <a:lnTo>
                    <a:pt x="70723" y="25848"/>
                  </a:lnTo>
                  <a:lnTo>
                    <a:pt x="70697" y="25130"/>
                  </a:lnTo>
                  <a:lnTo>
                    <a:pt x="70646" y="24386"/>
                  </a:lnTo>
                  <a:lnTo>
                    <a:pt x="70569" y="23668"/>
                  </a:lnTo>
                  <a:lnTo>
                    <a:pt x="70492" y="22950"/>
                  </a:lnTo>
                  <a:lnTo>
                    <a:pt x="70364" y="22232"/>
                  </a:lnTo>
                  <a:lnTo>
                    <a:pt x="70235" y="21515"/>
                  </a:lnTo>
                  <a:lnTo>
                    <a:pt x="70081" y="20822"/>
                  </a:lnTo>
                  <a:lnTo>
                    <a:pt x="69902" y="20104"/>
                  </a:lnTo>
                  <a:lnTo>
                    <a:pt x="69697" y="19412"/>
                  </a:lnTo>
                  <a:lnTo>
                    <a:pt x="69492" y="18694"/>
                  </a:lnTo>
                  <a:lnTo>
                    <a:pt x="69235" y="17976"/>
                  </a:lnTo>
                  <a:lnTo>
                    <a:pt x="68953" y="17284"/>
                  </a:lnTo>
                  <a:lnTo>
                    <a:pt x="68671" y="16591"/>
                  </a:lnTo>
                  <a:lnTo>
                    <a:pt x="68363" y="15924"/>
                  </a:lnTo>
                  <a:lnTo>
                    <a:pt x="68030" y="15258"/>
                  </a:lnTo>
                  <a:lnTo>
                    <a:pt x="67671" y="14591"/>
                  </a:lnTo>
                  <a:lnTo>
                    <a:pt x="67312" y="13950"/>
                  </a:lnTo>
                  <a:lnTo>
                    <a:pt x="66927" y="13335"/>
                  </a:lnTo>
                  <a:lnTo>
                    <a:pt x="66517" y="12719"/>
                  </a:lnTo>
                  <a:lnTo>
                    <a:pt x="66107" y="12104"/>
                  </a:lnTo>
                  <a:lnTo>
                    <a:pt x="65645" y="11514"/>
                  </a:lnTo>
                  <a:lnTo>
                    <a:pt x="65209" y="10950"/>
                  </a:lnTo>
                  <a:lnTo>
                    <a:pt x="64722" y="10386"/>
                  </a:lnTo>
                  <a:lnTo>
                    <a:pt x="64235" y="9847"/>
                  </a:lnTo>
                  <a:lnTo>
                    <a:pt x="63722" y="9309"/>
                  </a:lnTo>
                  <a:lnTo>
                    <a:pt x="63209" y="8770"/>
                  </a:lnTo>
                  <a:lnTo>
                    <a:pt x="62671" y="8257"/>
                  </a:lnTo>
                  <a:lnTo>
                    <a:pt x="62107" y="7770"/>
                  </a:lnTo>
                  <a:lnTo>
                    <a:pt x="61543" y="7283"/>
                  </a:lnTo>
                  <a:lnTo>
                    <a:pt x="60953" y="6821"/>
                  </a:lnTo>
                  <a:lnTo>
                    <a:pt x="60363" y="6360"/>
                  </a:lnTo>
                  <a:lnTo>
                    <a:pt x="59748" y="5924"/>
                  </a:lnTo>
                  <a:lnTo>
                    <a:pt x="59107" y="5514"/>
                  </a:lnTo>
                  <a:lnTo>
                    <a:pt x="58491" y="5103"/>
                  </a:lnTo>
                  <a:lnTo>
                    <a:pt x="57824" y="4693"/>
                  </a:lnTo>
                  <a:lnTo>
                    <a:pt x="57158" y="4334"/>
                  </a:lnTo>
                  <a:lnTo>
                    <a:pt x="56491" y="3949"/>
                  </a:lnTo>
                  <a:lnTo>
                    <a:pt x="55799" y="3616"/>
                  </a:lnTo>
                  <a:lnTo>
                    <a:pt x="55106" y="3283"/>
                  </a:lnTo>
                  <a:lnTo>
                    <a:pt x="54388" y="2949"/>
                  </a:lnTo>
                  <a:lnTo>
                    <a:pt x="53670" y="2667"/>
                  </a:lnTo>
                  <a:lnTo>
                    <a:pt x="52952" y="2360"/>
                  </a:lnTo>
                  <a:lnTo>
                    <a:pt x="52209" y="2103"/>
                  </a:lnTo>
                  <a:lnTo>
                    <a:pt x="51439" y="1847"/>
                  </a:lnTo>
                  <a:lnTo>
                    <a:pt x="50696" y="1590"/>
                  </a:lnTo>
                  <a:lnTo>
                    <a:pt x="49927" y="1385"/>
                  </a:lnTo>
                  <a:lnTo>
                    <a:pt x="49132" y="1180"/>
                  </a:lnTo>
                  <a:lnTo>
                    <a:pt x="48362" y="975"/>
                  </a:lnTo>
                  <a:lnTo>
                    <a:pt x="47567" y="795"/>
                  </a:lnTo>
                  <a:lnTo>
                    <a:pt x="46747" y="642"/>
                  </a:lnTo>
                  <a:lnTo>
                    <a:pt x="45952" y="513"/>
                  </a:lnTo>
                  <a:lnTo>
                    <a:pt x="45131" y="385"/>
                  </a:lnTo>
                  <a:lnTo>
                    <a:pt x="44311" y="283"/>
                  </a:lnTo>
                  <a:lnTo>
                    <a:pt x="43490" y="180"/>
                  </a:lnTo>
                  <a:lnTo>
                    <a:pt x="42644" y="103"/>
                  </a:lnTo>
                  <a:lnTo>
                    <a:pt x="41798" y="52"/>
                  </a:lnTo>
                  <a:lnTo>
                    <a:pt x="40952" y="26"/>
                  </a:lnTo>
                  <a:lnTo>
                    <a:pt x="40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a:off x="2600963" y="806212"/>
              <a:ext cx="854888" cy="757438"/>
            </a:xfrm>
            <a:custGeom>
              <a:avLst/>
              <a:gdLst/>
              <a:ahLst/>
              <a:cxnLst/>
              <a:rect l="l" t="t" r="r" b="b"/>
              <a:pathLst>
                <a:path w="47030" h="41669" extrusionOk="0">
                  <a:moveTo>
                    <a:pt x="25900" y="538"/>
                  </a:moveTo>
                  <a:lnTo>
                    <a:pt x="27028" y="590"/>
                  </a:lnTo>
                  <a:lnTo>
                    <a:pt x="28131" y="692"/>
                  </a:lnTo>
                  <a:lnTo>
                    <a:pt x="29208" y="846"/>
                  </a:lnTo>
                  <a:lnTo>
                    <a:pt x="30285" y="1026"/>
                  </a:lnTo>
                  <a:lnTo>
                    <a:pt x="31336" y="1256"/>
                  </a:lnTo>
                  <a:lnTo>
                    <a:pt x="32387" y="1513"/>
                  </a:lnTo>
                  <a:lnTo>
                    <a:pt x="33387" y="1821"/>
                  </a:lnTo>
                  <a:lnTo>
                    <a:pt x="34362" y="2180"/>
                  </a:lnTo>
                  <a:lnTo>
                    <a:pt x="35336" y="2564"/>
                  </a:lnTo>
                  <a:lnTo>
                    <a:pt x="36259" y="3000"/>
                  </a:lnTo>
                  <a:lnTo>
                    <a:pt x="37157" y="3462"/>
                  </a:lnTo>
                  <a:lnTo>
                    <a:pt x="38029" y="3949"/>
                  </a:lnTo>
                  <a:lnTo>
                    <a:pt x="38875" y="4487"/>
                  </a:lnTo>
                  <a:lnTo>
                    <a:pt x="39670" y="5077"/>
                  </a:lnTo>
                  <a:lnTo>
                    <a:pt x="40439" y="5667"/>
                  </a:lnTo>
                  <a:lnTo>
                    <a:pt x="41157" y="6308"/>
                  </a:lnTo>
                  <a:lnTo>
                    <a:pt x="41849" y="6975"/>
                  </a:lnTo>
                  <a:lnTo>
                    <a:pt x="42516" y="7693"/>
                  </a:lnTo>
                  <a:lnTo>
                    <a:pt x="43106" y="8411"/>
                  </a:lnTo>
                  <a:lnTo>
                    <a:pt x="43670" y="9180"/>
                  </a:lnTo>
                  <a:lnTo>
                    <a:pt x="44183" y="9975"/>
                  </a:lnTo>
                  <a:lnTo>
                    <a:pt x="44644" y="10770"/>
                  </a:lnTo>
                  <a:lnTo>
                    <a:pt x="45080" y="11616"/>
                  </a:lnTo>
                  <a:lnTo>
                    <a:pt x="45439" y="12488"/>
                  </a:lnTo>
                  <a:lnTo>
                    <a:pt x="45747" y="13385"/>
                  </a:lnTo>
                  <a:lnTo>
                    <a:pt x="46003" y="14308"/>
                  </a:lnTo>
                  <a:lnTo>
                    <a:pt x="46208" y="15257"/>
                  </a:lnTo>
                  <a:lnTo>
                    <a:pt x="46311" y="15796"/>
                  </a:lnTo>
                  <a:lnTo>
                    <a:pt x="46388" y="16334"/>
                  </a:lnTo>
                  <a:lnTo>
                    <a:pt x="46439" y="16873"/>
                  </a:lnTo>
                  <a:lnTo>
                    <a:pt x="46465" y="17437"/>
                  </a:lnTo>
                  <a:lnTo>
                    <a:pt x="46465" y="17975"/>
                  </a:lnTo>
                  <a:lnTo>
                    <a:pt x="46465" y="18514"/>
                  </a:lnTo>
                  <a:lnTo>
                    <a:pt x="46439" y="19052"/>
                  </a:lnTo>
                  <a:lnTo>
                    <a:pt x="46388" y="19591"/>
                  </a:lnTo>
                  <a:lnTo>
                    <a:pt x="46337" y="20129"/>
                  </a:lnTo>
                  <a:lnTo>
                    <a:pt x="46260" y="20668"/>
                  </a:lnTo>
                  <a:lnTo>
                    <a:pt x="46157" y="21206"/>
                  </a:lnTo>
                  <a:lnTo>
                    <a:pt x="46029" y="21745"/>
                  </a:lnTo>
                  <a:lnTo>
                    <a:pt x="45901" y="22283"/>
                  </a:lnTo>
                  <a:lnTo>
                    <a:pt x="45747" y="22822"/>
                  </a:lnTo>
                  <a:lnTo>
                    <a:pt x="45567" y="23335"/>
                  </a:lnTo>
                  <a:lnTo>
                    <a:pt x="45388" y="23873"/>
                  </a:lnTo>
                  <a:lnTo>
                    <a:pt x="45183" y="24386"/>
                  </a:lnTo>
                  <a:lnTo>
                    <a:pt x="44952" y="24899"/>
                  </a:lnTo>
                  <a:lnTo>
                    <a:pt x="44696" y="25412"/>
                  </a:lnTo>
                  <a:lnTo>
                    <a:pt x="44439" y="25925"/>
                  </a:lnTo>
                  <a:lnTo>
                    <a:pt x="44157" y="26412"/>
                  </a:lnTo>
                  <a:lnTo>
                    <a:pt x="43849" y="26925"/>
                  </a:lnTo>
                  <a:lnTo>
                    <a:pt x="43542" y="27412"/>
                  </a:lnTo>
                  <a:lnTo>
                    <a:pt x="43208" y="27899"/>
                  </a:lnTo>
                  <a:lnTo>
                    <a:pt x="42875" y="28386"/>
                  </a:lnTo>
                  <a:lnTo>
                    <a:pt x="42490" y="28848"/>
                  </a:lnTo>
                  <a:lnTo>
                    <a:pt x="42106" y="29335"/>
                  </a:lnTo>
                  <a:lnTo>
                    <a:pt x="41721" y="29797"/>
                  </a:lnTo>
                  <a:lnTo>
                    <a:pt x="41311" y="30232"/>
                  </a:lnTo>
                  <a:lnTo>
                    <a:pt x="40875" y="30694"/>
                  </a:lnTo>
                  <a:lnTo>
                    <a:pt x="40413" y="31130"/>
                  </a:lnTo>
                  <a:lnTo>
                    <a:pt x="39952" y="31566"/>
                  </a:lnTo>
                  <a:lnTo>
                    <a:pt x="39900" y="31617"/>
                  </a:lnTo>
                  <a:lnTo>
                    <a:pt x="39875" y="31694"/>
                  </a:lnTo>
                  <a:lnTo>
                    <a:pt x="39721" y="32361"/>
                  </a:lnTo>
                  <a:lnTo>
                    <a:pt x="39593" y="33027"/>
                  </a:lnTo>
                  <a:lnTo>
                    <a:pt x="39516" y="33694"/>
                  </a:lnTo>
                  <a:lnTo>
                    <a:pt x="39465" y="34361"/>
                  </a:lnTo>
                  <a:lnTo>
                    <a:pt x="39465" y="35002"/>
                  </a:lnTo>
                  <a:lnTo>
                    <a:pt x="39465" y="35643"/>
                  </a:lnTo>
                  <a:lnTo>
                    <a:pt x="39516" y="36258"/>
                  </a:lnTo>
                  <a:lnTo>
                    <a:pt x="39618" y="36874"/>
                  </a:lnTo>
                  <a:lnTo>
                    <a:pt x="39721" y="37464"/>
                  </a:lnTo>
                  <a:lnTo>
                    <a:pt x="39849" y="38053"/>
                  </a:lnTo>
                  <a:lnTo>
                    <a:pt x="40003" y="38592"/>
                  </a:lnTo>
                  <a:lnTo>
                    <a:pt x="40182" y="39130"/>
                  </a:lnTo>
                  <a:lnTo>
                    <a:pt x="40388" y="39643"/>
                  </a:lnTo>
                  <a:lnTo>
                    <a:pt x="40593" y="40130"/>
                  </a:lnTo>
                  <a:lnTo>
                    <a:pt x="40824" y="40566"/>
                  </a:lnTo>
                  <a:lnTo>
                    <a:pt x="41080" y="41002"/>
                  </a:lnTo>
                  <a:lnTo>
                    <a:pt x="41080" y="41002"/>
                  </a:lnTo>
                  <a:lnTo>
                    <a:pt x="40362" y="40797"/>
                  </a:lnTo>
                  <a:lnTo>
                    <a:pt x="39926" y="40695"/>
                  </a:lnTo>
                  <a:lnTo>
                    <a:pt x="39465" y="40515"/>
                  </a:lnTo>
                  <a:lnTo>
                    <a:pt x="38977" y="40336"/>
                  </a:lnTo>
                  <a:lnTo>
                    <a:pt x="38464" y="40130"/>
                  </a:lnTo>
                  <a:lnTo>
                    <a:pt x="37952" y="39874"/>
                  </a:lnTo>
                  <a:lnTo>
                    <a:pt x="37413" y="39618"/>
                  </a:lnTo>
                  <a:lnTo>
                    <a:pt x="36875" y="39284"/>
                  </a:lnTo>
                  <a:lnTo>
                    <a:pt x="36362" y="38925"/>
                  </a:lnTo>
                  <a:lnTo>
                    <a:pt x="35875" y="38541"/>
                  </a:lnTo>
                  <a:lnTo>
                    <a:pt x="35387" y="38105"/>
                  </a:lnTo>
                  <a:lnTo>
                    <a:pt x="34951" y="37617"/>
                  </a:lnTo>
                  <a:lnTo>
                    <a:pt x="34746" y="37361"/>
                  </a:lnTo>
                  <a:lnTo>
                    <a:pt x="34567" y="37105"/>
                  </a:lnTo>
                  <a:lnTo>
                    <a:pt x="34387" y="36823"/>
                  </a:lnTo>
                  <a:lnTo>
                    <a:pt x="34208" y="36515"/>
                  </a:lnTo>
                  <a:lnTo>
                    <a:pt x="34054" y="36233"/>
                  </a:lnTo>
                  <a:lnTo>
                    <a:pt x="33926" y="35899"/>
                  </a:lnTo>
                  <a:lnTo>
                    <a:pt x="33849" y="35822"/>
                  </a:lnTo>
                  <a:lnTo>
                    <a:pt x="33772" y="35746"/>
                  </a:lnTo>
                  <a:lnTo>
                    <a:pt x="33669" y="35720"/>
                  </a:lnTo>
                  <a:lnTo>
                    <a:pt x="33541" y="35746"/>
                  </a:lnTo>
                  <a:lnTo>
                    <a:pt x="32772" y="36105"/>
                  </a:lnTo>
                  <a:lnTo>
                    <a:pt x="31951" y="36438"/>
                  </a:lnTo>
                  <a:lnTo>
                    <a:pt x="31131" y="36720"/>
                  </a:lnTo>
                  <a:lnTo>
                    <a:pt x="30310" y="37002"/>
                  </a:lnTo>
                  <a:lnTo>
                    <a:pt x="29490" y="37258"/>
                  </a:lnTo>
                  <a:lnTo>
                    <a:pt x="28618" y="37489"/>
                  </a:lnTo>
                  <a:lnTo>
                    <a:pt x="27772" y="37669"/>
                  </a:lnTo>
                  <a:lnTo>
                    <a:pt x="26900" y="37848"/>
                  </a:lnTo>
                  <a:lnTo>
                    <a:pt x="25771" y="38028"/>
                  </a:lnTo>
                  <a:lnTo>
                    <a:pt x="24643" y="38182"/>
                  </a:lnTo>
                  <a:lnTo>
                    <a:pt x="23489" y="38259"/>
                  </a:lnTo>
                  <a:lnTo>
                    <a:pt x="22361" y="38310"/>
                  </a:lnTo>
                  <a:lnTo>
                    <a:pt x="21258" y="38310"/>
                  </a:lnTo>
                  <a:lnTo>
                    <a:pt x="20130" y="38284"/>
                  </a:lnTo>
                  <a:lnTo>
                    <a:pt x="19027" y="38182"/>
                  </a:lnTo>
                  <a:lnTo>
                    <a:pt x="17950" y="38053"/>
                  </a:lnTo>
                  <a:lnTo>
                    <a:pt x="16874" y="37874"/>
                  </a:lnTo>
                  <a:lnTo>
                    <a:pt x="15797" y="37669"/>
                  </a:lnTo>
                  <a:lnTo>
                    <a:pt x="14771" y="37387"/>
                  </a:lnTo>
                  <a:lnTo>
                    <a:pt x="13719" y="37079"/>
                  </a:lnTo>
                  <a:lnTo>
                    <a:pt x="12719" y="36720"/>
                  </a:lnTo>
                  <a:lnTo>
                    <a:pt x="11745" y="36335"/>
                  </a:lnTo>
                  <a:lnTo>
                    <a:pt x="10771" y="35874"/>
                  </a:lnTo>
                  <a:lnTo>
                    <a:pt x="9847" y="35387"/>
                  </a:lnTo>
                  <a:lnTo>
                    <a:pt x="8924" y="34874"/>
                  </a:lnTo>
                  <a:lnTo>
                    <a:pt x="8078" y="34310"/>
                  </a:lnTo>
                  <a:lnTo>
                    <a:pt x="7258" y="33745"/>
                  </a:lnTo>
                  <a:lnTo>
                    <a:pt x="6488" y="33104"/>
                  </a:lnTo>
                  <a:lnTo>
                    <a:pt x="5745" y="32463"/>
                  </a:lnTo>
                  <a:lnTo>
                    <a:pt x="5052" y="31771"/>
                  </a:lnTo>
                  <a:lnTo>
                    <a:pt x="4411" y="31079"/>
                  </a:lnTo>
                  <a:lnTo>
                    <a:pt x="3822" y="30335"/>
                  </a:lnTo>
                  <a:lnTo>
                    <a:pt x="3257" y="29566"/>
                  </a:lnTo>
                  <a:lnTo>
                    <a:pt x="2770" y="28796"/>
                  </a:lnTo>
                  <a:lnTo>
                    <a:pt x="2309" y="27976"/>
                  </a:lnTo>
                  <a:lnTo>
                    <a:pt x="1898" y="27155"/>
                  </a:lnTo>
                  <a:lnTo>
                    <a:pt x="1565" y="26284"/>
                  </a:lnTo>
                  <a:lnTo>
                    <a:pt x="1257" y="25412"/>
                  </a:lnTo>
                  <a:lnTo>
                    <a:pt x="1001" y="24514"/>
                  </a:lnTo>
                  <a:lnTo>
                    <a:pt x="821" y="23617"/>
                  </a:lnTo>
                  <a:lnTo>
                    <a:pt x="667" y="22668"/>
                  </a:lnTo>
                  <a:lnTo>
                    <a:pt x="591" y="21719"/>
                  </a:lnTo>
                  <a:lnTo>
                    <a:pt x="565" y="20770"/>
                  </a:lnTo>
                  <a:lnTo>
                    <a:pt x="591" y="19822"/>
                  </a:lnTo>
                  <a:lnTo>
                    <a:pt x="667" y="18873"/>
                  </a:lnTo>
                  <a:lnTo>
                    <a:pt x="821" y="17950"/>
                  </a:lnTo>
                  <a:lnTo>
                    <a:pt x="1026" y="17027"/>
                  </a:lnTo>
                  <a:lnTo>
                    <a:pt x="1283" y="16129"/>
                  </a:lnTo>
                  <a:lnTo>
                    <a:pt x="1591" y="15232"/>
                  </a:lnTo>
                  <a:lnTo>
                    <a:pt x="1950" y="14334"/>
                  </a:lnTo>
                  <a:lnTo>
                    <a:pt x="2334" y="13462"/>
                  </a:lnTo>
                  <a:lnTo>
                    <a:pt x="2796" y="12616"/>
                  </a:lnTo>
                  <a:lnTo>
                    <a:pt x="3309" y="11770"/>
                  </a:lnTo>
                  <a:lnTo>
                    <a:pt x="3847" y="10949"/>
                  </a:lnTo>
                  <a:lnTo>
                    <a:pt x="4437" y="10154"/>
                  </a:lnTo>
                  <a:lnTo>
                    <a:pt x="5078" y="9359"/>
                  </a:lnTo>
                  <a:lnTo>
                    <a:pt x="5745" y="8616"/>
                  </a:lnTo>
                  <a:lnTo>
                    <a:pt x="6463" y="7872"/>
                  </a:lnTo>
                  <a:lnTo>
                    <a:pt x="7232" y="7180"/>
                  </a:lnTo>
                  <a:lnTo>
                    <a:pt x="8027" y="6488"/>
                  </a:lnTo>
                  <a:lnTo>
                    <a:pt x="8847" y="5846"/>
                  </a:lnTo>
                  <a:lnTo>
                    <a:pt x="9719" y="5231"/>
                  </a:lnTo>
                  <a:lnTo>
                    <a:pt x="10617" y="4641"/>
                  </a:lnTo>
                  <a:lnTo>
                    <a:pt x="11566" y="4077"/>
                  </a:lnTo>
                  <a:lnTo>
                    <a:pt x="12540" y="3564"/>
                  </a:lnTo>
                  <a:lnTo>
                    <a:pt x="13540" y="3077"/>
                  </a:lnTo>
                  <a:lnTo>
                    <a:pt x="14566" y="2641"/>
                  </a:lnTo>
                  <a:lnTo>
                    <a:pt x="15617" y="2231"/>
                  </a:lnTo>
                  <a:lnTo>
                    <a:pt x="16694" y="1872"/>
                  </a:lnTo>
                  <a:lnTo>
                    <a:pt x="17822" y="1539"/>
                  </a:lnTo>
                  <a:lnTo>
                    <a:pt x="18951" y="1256"/>
                  </a:lnTo>
                  <a:lnTo>
                    <a:pt x="20130" y="1000"/>
                  </a:lnTo>
                  <a:lnTo>
                    <a:pt x="21284" y="821"/>
                  </a:lnTo>
                  <a:lnTo>
                    <a:pt x="22464" y="667"/>
                  </a:lnTo>
                  <a:lnTo>
                    <a:pt x="23617" y="590"/>
                  </a:lnTo>
                  <a:lnTo>
                    <a:pt x="24771" y="538"/>
                  </a:lnTo>
                  <a:close/>
                  <a:moveTo>
                    <a:pt x="24771" y="0"/>
                  </a:moveTo>
                  <a:lnTo>
                    <a:pt x="23592" y="51"/>
                  </a:lnTo>
                  <a:lnTo>
                    <a:pt x="22412" y="128"/>
                  </a:lnTo>
                  <a:lnTo>
                    <a:pt x="21207" y="282"/>
                  </a:lnTo>
                  <a:lnTo>
                    <a:pt x="20028" y="462"/>
                  </a:lnTo>
                  <a:lnTo>
                    <a:pt x="18822" y="718"/>
                  </a:lnTo>
                  <a:lnTo>
                    <a:pt x="17668" y="1000"/>
                  </a:lnTo>
                  <a:lnTo>
                    <a:pt x="16515" y="1333"/>
                  </a:lnTo>
                  <a:lnTo>
                    <a:pt x="15412" y="1718"/>
                  </a:lnTo>
                  <a:lnTo>
                    <a:pt x="14335" y="2128"/>
                  </a:lnTo>
                  <a:lnTo>
                    <a:pt x="13284" y="2590"/>
                  </a:lnTo>
                  <a:lnTo>
                    <a:pt x="12258" y="3103"/>
                  </a:lnTo>
                  <a:lnTo>
                    <a:pt x="11258" y="3641"/>
                  </a:lnTo>
                  <a:lnTo>
                    <a:pt x="10309" y="4205"/>
                  </a:lnTo>
                  <a:lnTo>
                    <a:pt x="9360" y="4795"/>
                  </a:lnTo>
                  <a:lnTo>
                    <a:pt x="8488" y="5436"/>
                  </a:lnTo>
                  <a:lnTo>
                    <a:pt x="7642" y="6103"/>
                  </a:lnTo>
                  <a:lnTo>
                    <a:pt x="6822" y="6795"/>
                  </a:lnTo>
                  <a:lnTo>
                    <a:pt x="6052" y="7539"/>
                  </a:lnTo>
                  <a:lnTo>
                    <a:pt x="5309" y="8283"/>
                  </a:lnTo>
                  <a:lnTo>
                    <a:pt x="4616" y="9052"/>
                  </a:lnTo>
                  <a:lnTo>
                    <a:pt x="3975" y="9847"/>
                  </a:lnTo>
                  <a:lnTo>
                    <a:pt x="3360" y="10693"/>
                  </a:lnTo>
                  <a:lnTo>
                    <a:pt x="2796" y="11513"/>
                  </a:lnTo>
                  <a:lnTo>
                    <a:pt x="2283" y="12385"/>
                  </a:lnTo>
                  <a:lnTo>
                    <a:pt x="1821" y="13257"/>
                  </a:lnTo>
                  <a:lnTo>
                    <a:pt x="1411" y="14155"/>
                  </a:lnTo>
                  <a:lnTo>
                    <a:pt x="1052" y="15078"/>
                  </a:lnTo>
                  <a:lnTo>
                    <a:pt x="744" y="16001"/>
                  </a:lnTo>
                  <a:lnTo>
                    <a:pt x="488" y="16950"/>
                  </a:lnTo>
                  <a:lnTo>
                    <a:pt x="283" y="17898"/>
                  </a:lnTo>
                  <a:lnTo>
                    <a:pt x="129" y="18847"/>
                  </a:lnTo>
                  <a:lnTo>
                    <a:pt x="52" y="19822"/>
                  </a:lnTo>
                  <a:lnTo>
                    <a:pt x="1" y="20770"/>
                  </a:lnTo>
                  <a:lnTo>
                    <a:pt x="26" y="21745"/>
                  </a:lnTo>
                  <a:lnTo>
                    <a:pt x="129" y="22745"/>
                  </a:lnTo>
                  <a:lnTo>
                    <a:pt x="180" y="23232"/>
                  </a:lnTo>
                  <a:lnTo>
                    <a:pt x="283" y="23719"/>
                  </a:lnTo>
                  <a:lnTo>
                    <a:pt x="462" y="24668"/>
                  </a:lnTo>
                  <a:lnTo>
                    <a:pt x="719" y="25591"/>
                  </a:lnTo>
                  <a:lnTo>
                    <a:pt x="1052" y="26489"/>
                  </a:lnTo>
                  <a:lnTo>
                    <a:pt x="1411" y="27360"/>
                  </a:lnTo>
                  <a:lnTo>
                    <a:pt x="1821" y="28232"/>
                  </a:lnTo>
                  <a:lnTo>
                    <a:pt x="2283" y="29053"/>
                  </a:lnTo>
                  <a:lnTo>
                    <a:pt x="2796" y="29873"/>
                  </a:lnTo>
                  <a:lnTo>
                    <a:pt x="3386" y="30668"/>
                  </a:lnTo>
                  <a:lnTo>
                    <a:pt x="4001" y="31412"/>
                  </a:lnTo>
                  <a:lnTo>
                    <a:pt x="4642" y="32156"/>
                  </a:lnTo>
                  <a:lnTo>
                    <a:pt x="5360" y="32848"/>
                  </a:lnTo>
                  <a:lnTo>
                    <a:pt x="6104" y="33515"/>
                  </a:lnTo>
                  <a:lnTo>
                    <a:pt x="6924" y="34156"/>
                  </a:lnTo>
                  <a:lnTo>
                    <a:pt x="7770" y="34771"/>
                  </a:lnTo>
                  <a:lnTo>
                    <a:pt x="8642" y="35335"/>
                  </a:lnTo>
                  <a:lnTo>
                    <a:pt x="9565" y="35874"/>
                  </a:lnTo>
                  <a:lnTo>
                    <a:pt x="10540" y="36387"/>
                  </a:lnTo>
                  <a:lnTo>
                    <a:pt x="11514" y="36823"/>
                  </a:lnTo>
                  <a:lnTo>
                    <a:pt x="12514" y="37233"/>
                  </a:lnTo>
                  <a:lnTo>
                    <a:pt x="13566" y="37592"/>
                  </a:lnTo>
                  <a:lnTo>
                    <a:pt x="14591" y="37925"/>
                  </a:lnTo>
                  <a:lnTo>
                    <a:pt x="15668" y="38182"/>
                  </a:lnTo>
                  <a:lnTo>
                    <a:pt x="16745" y="38412"/>
                  </a:lnTo>
                  <a:lnTo>
                    <a:pt x="17848" y="38592"/>
                  </a:lnTo>
                  <a:lnTo>
                    <a:pt x="18976" y="38746"/>
                  </a:lnTo>
                  <a:lnTo>
                    <a:pt x="20104" y="38823"/>
                  </a:lnTo>
                  <a:lnTo>
                    <a:pt x="21233" y="38874"/>
                  </a:lnTo>
                  <a:lnTo>
                    <a:pt x="22387" y="38874"/>
                  </a:lnTo>
                  <a:lnTo>
                    <a:pt x="23541" y="38823"/>
                  </a:lnTo>
                  <a:lnTo>
                    <a:pt x="24694" y="38720"/>
                  </a:lnTo>
                  <a:lnTo>
                    <a:pt x="25848" y="38592"/>
                  </a:lnTo>
                  <a:lnTo>
                    <a:pt x="27002" y="38387"/>
                  </a:lnTo>
                  <a:lnTo>
                    <a:pt x="27848" y="38233"/>
                  </a:lnTo>
                  <a:lnTo>
                    <a:pt x="28695" y="38028"/>
                  </a:lnTo>
                  <a:lnTo>
                    <a:pt x="29515" y="37823"/>
                  </a:lnTo>
                  <a:lnTo>
                    <a:pt x="30336" y="37566"/>
                  </a:lnTo>
                  <a:lnTo>
                    <a:pt x="31156" y="37310"/>
                  </a:lnTo>
                  <a:lnTo>
                    <a:pt x="31951" y="37028"/>
                  </a:lnTo>
                  <a:lnTo>
                    <a:pt x="32746" y="36694"/>
                  </a:lnTo>
                  <a:lnTo>
                    <a:pt x="33515" y="36361"/>
                  </a:lnTo>
                  <a:lnTo>
                    <a:pt x="33721" y="36771"/>
                  </a:lnTo>
                  <a:lnTo>
                    <a:pt x="33926" y="37156"/>
                  </a:lnTo>
                  <a:lnTo>
                    <a:pt x="34182" y="37515"/>
                  </a:lnTo>
                  <a:lnTo>
                    <a:pt x="34413" y="37848"/>
                  </a:lnTo>
                  <a:lnTo>
                    <a:pt x="34695" y="38182"/>
                  </a:lnTo>
                  <a:lnTo>
                    <a:pt x="34977" y="38464"/>
                  </a:lnTo>
                  <a:lnTo>
                    <a:pt x="35285" y="38771"/>
                  </a:lnTo>
                  <a:lnTo>
                    <a:pt x="35592" y="39028"/>
                  </a:lnTo>
                  <a:lnTo>
                    <a:pt x="35900" y="39284"/>
                  </a:lnTo>
                  <a:lnTo>
                    <a:pt x="36234" y="39515"/>
                  </a:lnTo>
                  <a:lnTo>
                    <a:pt x="36875" y="39951"/>
                  </a:lnTo>
                  <a:lnTo>
                    <a:pt x="37567" y="40336"/>
                  </a:lnTo>
                  <a:lnTo>
                    <a:pt x="38208" y="40643"/>
                  </a:lnTo>
                  <a:lnTo>
                    <a:pt x="38849" y="40900"/>
                  </a:lnTo>
                  <a:lnTo>
                    <a:pt x="39465" y="41130"/>
                  </a:lnTo>
                  <a:lnTo>
                    <a:pt x="40029" y="41284"/>
                  </a:lnTo>
                  <a:lnTo>
                    <a:pt x="40541" y="41438"/>
                  </a:lnTo>
                  <a:lnTo>
                    <a:pt x="41285" y="41592"/>
                  </a:lnTo>
                  <a:lnTo>
                    <a:pt x="41618" y="41669"/>
                  </a:lnTo>
                  <a:lnTo>
                    <a:pt x="41670" y="41669"/>
                  </a:lnTo>
                  <a:lnTo>
                    <a:pt x="41747" y="41643"/>
                  </a:lnTo>
                  <a:lnTo>
                    <a:pt x="41798" y="41618"/>
                  </a:lnTo>
                  <a:lnTo>
                    <a:pt x="41849" y="41592"/>
                  </a:lnTo>
                  <a:lnTo>
                    <a:pt x="41901" y="41541"/>
                  </a:lnTo>
                  <a:lnTo>
                    <a:pt x="41926" y="41464"/>
                  </a:lnTo>
                  <a:lnTo>
                    <a:pt x="41952" y="41387"/>
                  </a:lnTo>
                  <a:lnTo>
                    <a:pt x="41926" y="41310"/>
                  </a:lnTo>
                  <a:lnTo>
                    <a:pt x="41901" y="41233"/>
                  </a:lnTo>
                  <a:lnTo>
                    <a:pt x="41618" y="40848"/>
                  </a:lnTo>
                  <a:lnTo>
                    <a:pt x="41362" y="40412"/>
                  </a:lnTo>
                  <a:lnTo>
                    <a:pt x="41131" y="39951"/>
                  </a:lnTo>
                  <a:lnTo>
                    <a:pt x="40900" y="39464"/>
                  </a:lnTo>
                  <a:lnTo>
                    <a:pt x="40695" y="38951"/>
                  </a:lnTo>
                  <a:lnTo>
                    <a:pt x="40516" y="38412"/>
                  </a:lnTo>
                  <a:lnTo>
                    <a:pt x="40362" y="37823"/>
                  </a:lnTo>
                  <a:lnTo>
                    <a:pt x="40234" y="37233"/>
                  </a:lnTo>
                  <a:lnTo>
                    <a:pt x="40131" y="36617"/>
                  </a:lnTo>
                  <a:lnTo>
                    <a:pt x="40054" y="35976"/>
                  </a:lnTo>
                  <a:lnTo>
                    <a:pt x="40003" y="35335"/>
                  </a:lnTo>
                  <a:lnTo>
                    <a:pt x="40003" y="34669"/>
                  </a:lnTo>
                  <a:lnTo>
                    <a:pt x="40029" y="33976"/>
                  </a:lnTo>
                  <a:lnTo>
                    <a:pt x="40106" y="33310"/>
                  </a:lnTo>
                  <a:lnTo>
                    <a:pt x="40234" y="32617"/>
                  </a:lnTo>
                  <a:lnTo>
                    <a:pt x="40388" y="31899"/>
                  </a:lnTo>
                  <a:lnTo>
                    <a:pt x="40849" y="31463"/>
                  </a:lnTo>
                  <a:lnTo>
                    <a:pt x="41311" y="31027"/>
                  </a:lnTo>
                  <a:lnTo>
                    <a:pt x="41747" y="30566"/>
                  </a:lnTo>
                  <a:lnTo>
                    <a:pt x="42183" y="30079"/>
                  </a:lnTo>
                  <a:lnTo>
                    <a:pt x="42593" y="29617"/>
                  </a:lnTo>
                  <a:lnTo>
                    <a:pt x="42978" y="29130"/>
                  </a:lnTo>
                  <a:lnTo>
                    <a:pt x="43362" y="28643"/>
                  </a:lnTo>
                  <a:lnTo>
                    <a:pt x="43696" y="28155"/>
                  </a:lnTo>
                  <a:lnTo>
                    <a:pt x="44054" y="27643"/>
                  </a:lnTo>
                  <a:lnTo>
                    <a:pt x="44362" y="27155"/>
                  </a:lnTo>
                  <a:lnTo>
                    <a:pt x="44670" y="26642"/>
                  </a:lnTo>
                  <a:lnTo>
                    <a:pt x="44952" y="26130"/>
                  </a:lnTo>
                  <a:lnTo>
                    <a:pt x="45208" y="25591"/>
                  </a:lnTo>
                  <a:lnTo>
                    <a:pt x="45465" y="25078"/>
                  </a:lnTo>
                  <a:lnTo>
                    <a:pt x="45696" y="24540"/>
                  </a:lnTo>
                  <a:lnTo>
                    <a:pt x="45901" y="24001"/>
                  </a:lnTo>
                  <a:lnTo>
                    <a:pt x="46106" y="23463"/>
                  </a:lnTo>
                  <a:lnTo>
                    <a:pt x="46285" y="22924"/>
                  </a:lnTo>
                  <a:lnTo>
                    <a:pt x="46439" y="22386"/>
                  </a:lnTo>
                  <a:lnTo>
                    <a:pt x="46593" y="21847"/>
                  </a:lnTo>
                  <a:lnTo>
                    <a:pt x="46696" y="21283"/>
                  </a:lnTo>
                  <a:lnTo>
                    <a:pt x="46798" y="20745"/>
                  </a:lnTo>
                  <a:lnTo>
                    <a:pt x="46875" y="20181"/>
                  </a:lnTo>
                  <a:lnTo>
                    <a:pt x="46952" y="19616"/>
                  </a:lnTo>
                  <a:lnTo>
                    <a:pt x="47003" y="19078"/>
                  </a:lnTo>
                  <a:lnTo>
                    <a:pt x="47029" y="18514"/>
                  </a:lnTo>
                  <a:lnTo>
                    <a:pt x="47029" y="17950"/>
                  </a:lnTo>
                  <a:lnTo>
                    <a:pt x="47003" y="17386"/>
                  </a:lnTo>
                  <a:lnTo>
                    <a:pt x="46978" y="16821"/>
                  </a:lnTo>
                  <a:lnTo>
                    <a:pt x="46926" y="16257"/>
                  </a:lnTo>
                  <a:lnTo>
                    <a:pt x="46850" y="15719"/>
                  </a:lnTo>
                  <a:lnTo>
                    <a:pt x="46747" y="15155"/>
                  </a:lnTo>
                  <a:lnTo>
                    <a:pt x="46670" y="14667"/>
                  </a:lnTo>
                  <a:lnTo>
                    <a:pt x="46542" y="14180"/>
                  </a:lnTo>
                  <a:lnTo>
                    <a:pt x="46285" y="13231"/>
                  </a:lnTo>
                  <a:lnTo>
                    <a:pt x="45952" y="12308"/>
                  </a:lnTo>
                  <a:lnTo>
                    <a:pt x="45593" y="11411"/>
                  </a:lnTo>
                  <a:lnTo>
                    <a:pt x="45157" y="10539"/>
                  </a:lnTo>
                  <a:lnTo>
                    <a:pt x="44670" y="9718"/>
                  </a:lnTo>
                  <a:lnTo>
                    <a:pt x="44157" y="8898"/>
                  </a:lnTo>
                  <a:lnTo>
                    <a:pt x="43567" y="8103"/>
                  </a:lnTo>
                  <a:lnTo>
                    <a:pt x="42952" y="7359"/>
                  </a:lnTo>
                  <a:lnTo>
                    <a:pt x="42285" y="6641"/>
                  </a:lnTo>
                  <a:lnTo>
                    <a:pt x="41567" y="5949"/>
                  </a:lnTo>
                  <a:lnTo>
                    <a:pt x="40824" y="5282"/>
                  </a:lnTo>
                  <a:lnTo>
                    <a:pt x="40054" y="4667"/>
                  </a:lnTo>
                  <a:lnTo>
                    <a:pt x="39234" y="4077"/>
                  </a:lnTo>
                  <a:lnTo>
                    <a:pt x="38362" y="3513"/>
                  </a:lnTo>
                  <a:lnTo>
                    <a:pt x="37464" y="3000"/>
                  </a:lnTo>
                  <a:lnTo>
                    <a:pt x="36541" y="2513"/>
                  </a:lnTo>
                  <a:lnTo>
                    <a:pt x="35592" y="2077"/>
                  </a:lnTo>
                  <a:lnTo>
                    <a:pt x="34618" y="1692"/>
                  </a:lnTo>
                  <a:lnTo>
                    <a:pt x="33618" y="1308"/>
                  </a:lnTo>
                  <a:lnTo>
                    <a:pt x="32567" y="1000"/>
                  </a:lnTo>
                  <a:lnTo>
                    <a:pt x="31515" y="718"/>
                  </a:lnTo>
                  <a:lnTo>
                    <a:pt x="30438" y="487"/>
                  </a:lnTo>
                  <a:lnTo>
                    <a:pt x="29336" y="308"/>
                  </a:lnTo>
                  <a:lnTo>
                    <a:pt x="28207" y="154"/>
                  </a:lnTo>
                  <a:lnTo>
                    <a:pt x="27079" y="51"/>
                  </a:lnTo>
                  <a:lnTo>
                    <a:pt x="259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a:off x="1584368" y="919476"/>
              <a:ext cx="1686418" cy="1545651"/>
            </a:xfrm>
            <a:custGeom>
              <a:avLst/>
              <a:gdLst/>
              <a:ahLst/>
              <a:cxnLst/>
              <a:rect l="l" t="t" r="r" b="b"/>
              <a:pathLst>
                <a:path w="92775" h="85031" extrusionOk="0">
                  <a:moveTo>
                    <a:pt x="25105" y="42079"/>
                  </a:moveTo>
                  <a:lnTo>
                    <a:pt x="25720" y="42105"/>
                  </a:lnTo>
                  <a:lnTo>
                    <a:pt x="24823" y="42156"/>
                  </a:lnTo>
                  <a:lnTo>
                    <a:pt x="23925" y="42259"/>
                  </a:lnTo>
                  <a:lnTo>
                    <a:pt x="23002" y="42361"/>
                  </a:lnTo>
                  <a:lnTo>
                    <a:pt x="22079" y="42490"/>
                  </a:lnTo>
                  <a:lnTo>
                    <a:pt x="22438" y="42387"/>
                  </a:lnTo>
                  <a:lnTo>
                    <a:pt x="22822" y="42284"/>
                  </a:lnTo>
                  <a:lnTo>
                    <a:pt x="23207" y="42233"/>
                  </a:lnTo>
                  <a:lnTo>
                    <a:pt x="23592" y="42182"/>
                  </a:lnTo>
                  <a:lnTo>
                    <a:pt x="24361" y="42105"/>
                  </a:lnTo>
                  <a:lnTo>
                    <a:pt x="25105" y="42079"/>
                  </a:lnTo>
                  <a:close/>
                  <a:moveTo>
                    <a:pt x="30951" y="42464"/>
                  </a:moveTo>
                  <a:lnTo>
                    <a:pt x="31387" y="42515"/>
                  </a:lnTo>
                  <a:lnTo>
                    <a:pt x="31823" y="42567"/>
                  </a:lnTo>
                  <a:lnTo>
                    <a:pt x="32284" y="42669"/>
                  </a:lnTo>
                  <a:lnTo>
                    <a:pt x="32720" y="42797"/>
                  </a:lnTo>
                  <a:lnTo>
                    <a:pt x="33131" y="42926"/>
                  </a:lnTo>
                  <a:lnTo>
                    <a:pt x="33567" y="43079"/>
                  </a:lnTo>
                  <a:lnTo>
                    <a:pt x="33977" y="43259"/>
                  </a:lnTo>
                  <a:lnTo>
                    <a:pt x="34387" y="43464"/>
                  </a:lnTo>
                  <a:lnTo>
                    <a:pt x="34797" y="43695"/>
                  </a:lnTo>
                  <a:lnTo>
                    <a:pt x="35208" y="43951"/>
                  </a:lnTo>
                  <a:lnTo>
                    <a:pt x="35592" y="44208"/>
                  </a:lnTo>
                  <a:lnTo>
                    <a:pt x="35977" y="44490"/>
                  </a:lnTo>
                  <a:lnTo>
                    <a:pt x="36336" y="44797"/>
                  </a:lnTo>
                  <a:lnTo>
                    <a:pt x="36695" y="45131"/>
                  </a:lnTo>
                  <a:lnTo>
                    <a:pt x="37028" y="45464"/>
                  </a:lnTo>
                  <a:lnTo>
                    <a:pt x="37362" y="45823"/>
                  </a:lnTo>
                  <a:lnTo>
                    <a:pt x="37695" y="46233"/>
                  </a:lnTo>
                  <a:lnTo>
                    <a:pt x="38003" y="46644"/>
                  </a:lnTo>
                  <a:lnTo>
                    <a:pt x="38310" y="47054"/>
                  </a:lnTo>
                  <a:lnTo>
                    <a:pt x="38567" y="47490"/>
                  </a:lnTo>
                  <a:lnTo>
                    <a:pt x="38823" y="47951"/>
                  </a:lnTo>
                  <a:lnTo>
                    <a:pt x="39054" y="48413"/>
                  </a:lnTo>
                  <a:lnTo>
                    <a:pt x="39259" y="48875"/>
                  </a:lnTo>
                  <a:lnTo>
                    <a:pt x="39464" y="49362"/>
                  </a:lnTo>
                  <a:lnTo>
                    <a:pt x="39618" y="49849"/>
                  </a:lnTo>
                  <a:lnTo>
                    <a:pt x="39772" y="50336"/>
                  </a:lnTo>
                  <a:lnTo>
                    <a:pt x="39900" y="50849"/>
                  </a:lnTo>
                  <a:lnTo>
                    <a:pt x="40003" y="51362"/>
                  </a:lnTo>
                  <a:lnTo>
                    <a:pt x="40080" y="51875"/>
                  </a:lnTo>
                  <a:lnTo>
                    <a:pt x="40131" y="52388"/>
                  </a:lnTo>
                  <a:lnTo>
                    <a:pt x="40157" y="52926"/>
                  </a:lnTo>
                  <a:lnTo>
                    <a:pt x="40157" y="53465"/>
                  </a:lnTo>
                  <a:lnTo>
                    <a:pt x="39798" y="52618"/>
                  </a:lnTo>
                  <a:lnTo>
                    <a:pt x="39413" y="51798"/>
                  </a:lnTo>
                  <a:lnTo>
                    <a:pt x="38644" y="50259"/>
                  </a:lnTo>
                  <a:lnTo>
                    <a:pt x="38105" y="49234"/>
                  </a:lnTo>
                  <a:lnTo>
                    <a:pt x="37516" y="48208"/>
                  </a:lnTo>
                  <a:lnTo>
                    <a:pt x="37208" y="47695"/>
                  </a:lnTo>
                  <a:lnTo>
                    <a:pt x="36900" y="47208"/>
                  </a:lnTo>
                  <a:lnTo>
                    <a:pt x="36567" y="46721"/>
                  </a:lnTo>
                  <a:lnTo>
                    <a:pt x="36208" y="46259"/>
                  </a:lnTo>
                  <a:lnTo>
                    <a:pt x="35849" y="45798"/>
                  </a:lnTo>
                  <a:lnTo>
                    <a:pt x="35464" y="45362"/>
                  </a:lnTo>
                  <a:lnTo>
                    <a:pt x="35054" y="44926"/>
                  </a:lnTo>
                  <a:lnTo>
                    <a:pt x="34644" y="44541"/>
                  </a:lnTo>
                  <a:lnTo>
                    <a:pt x="34208" y="44156"/>
                  </a:lnTo>
                  <a:lnTo>
                    <a:pt x="33746" y="43823"/>
                  </a:lnTo>
                  <a:lnTo>
                    <a:pt x="33259" y="43490"/>
                  </a:lnTo>
                  <a:lnTo>
                    <a:pt x="32746" y="43208"/>
                  </a:lnTo>
                  <a:lnTo>
                    <a:pt x="32310" y="42977"/>
                  </a:lnTo>
                  <a:lnTo>
                    <a:pt x="31874" y="42772"/>
                  </a:lnTo>
                  <a:lnTo>
                    <a:pt x="31413" y="42618"/>
                  </a:lnTo>
                  <a:lnTo>
                    <a:pt x="30951" y="42464"/>
                  </a:lnTo>
                  <a:close/>
                  <a:moveTo>
                    <a:pt x="28823" y="42387"/>
                  </a:moveTo>
                  <a:lnTo>
                    <a:pt x="29772" y="42567"/>
                  </a:lnTo>
                  <a:lnTo>
                    <a:pt x="30233" y="42695"/>
                  </a:lnTo>
                  <a:lnTo>
                    <a:pt x="30720" y="42823"/>
                  </a:lnTo>
                  <a:lnTo>
                    <a:pt x="31182" y="42977"/>
                  </a:lnTo>
                  <a:lnTo>
                    <a:pt x="31643" y="43131"/>
                  </a:lnTo>
                  <a:lnTo>
                    <a:pt x="32105" y="43336"/>
                  </a:lnTo>
                  <a:lnTo>
                    <a:pt x="32567" y="43567"/>
                  </a:lnTo>
                  <a:lnTo>
                    <a:pt x="33054" y="43849"/>
                  </a:lnTo>
                  <a:lnTo>
                    <a:pt x="33515" y="44156"/>
                  </a:lnTo>
                  <a:lnTo>
                    <a:pt x="33951" y="44490"/>
                  </a:lnTo>
                  <a:lnTo>
                    <a:pt x="34387" y="44849"/>
                  </a:lnTo>
                  <a:lnTo>
                    <a:pt x="34797" y="45259"/>
                  </a:lnTo>
                  <a:lnTo>
                    <a:pt x="35182" y="45644"/>
                  </a:lnTo>
                  <a:lnTo>
                    <a:pt x="35541" y="46080"/>
                  </a:lnTo>
                  <a:lnTo>
                    <a:pt x="35900" y="46515"/>
                  </a:lnTo>
                  <a:lnTo>
                    <a:pt x="36233" y="46977"/>
                  </a:lnTo>
                  <a:lnTo>
                    <a:pt x="36567" y="47464"/>
                  </a:lnTo>
                  <a:lnTo>
                    <a:pt x="36874" y="47926"/>
                  </a:lnTo>
                  <a:lnTo>
                    <a:pt x="37182" y="48439"/>
                  </a:lnTo>
                  <a:lnTo>
                    <a:pt x="37746" y="49439"/>
                  </a:lnTo>
                  <a:lnTo>
                    <a:pt x="38285" y="50464"/>
                  </a:lnTo>
                  <a:lnTo>
                    <a:pt x="39054" y="52029"/>
                  </a:lnTo>
                  <a:lnTo>
                    <a:pt x="39439" y="52849"/>
                  </a:lnTo>
                  <a:lnTo>
                    <a:pt x="39823" y="53695"/>
                  </a:lnTo>
                  <a:lnTo>
                    <a:pt x="39823" y="53695"/>
                  </a:lnTo>
                  <a:lnTo>
                    <a:pt x="39028" y="53054"/>
                  </a:lnTo>
                  <a:lnTo>
                    <a:pt x="38208" y="52465"/>
                  </a:lnTo>
                  <a:lnTo>
                    <a:pt x="37362" y="51900"/>
                  </a:lnTo>
                  <a:lnTo>
                    <a:pt x="36490" y="51388"/>
                  </a:lnTo>
                  <a:lnTo>
                    <a:pt x="35592" y="50926"/>
                  </a:lnTo>
                  <a:lnTo>
                    <a:pt x="34695" y="50490"/>
                  </a:lnTo>
                  <a:lnTo>
                    <a:pt x="33746" y="50080"/>
                  </a:lnTo>
                  <a:lnTo>
                    <a:pt x="32797" y="49721"/>
                  </a:lnTo>
                  <a:lnTo>
                    <a:pt x="32361" y="49387"/>
                  </a:lnTo>
                  <a:lnTo>
                    <a:pt x="31900" y="49080"/>
                  </a:lnTo>
                  <a:lnTo>
                    <a:pt x="31413" y="48772"/>
                  </a:lnTo>
                  <a:lnTo>
                    <a:pt x="30925" y="48490"/>
                  </a:lnTo>
                  <a:lnTo>
                    <a:pt x="30413" y="48234"/>
                  </a:lnTo>
                  <a:lnTo>
                    <a:pt x="29900" y="47977"/>
                  </a:lnTo>
                  <a:lnTo>
                    <a:pt x="29361" y="47746"/>
                  </a:lnTo>
                  <a:lnTo>
                    <a:pt x="28848" y="47516"/>
                  </a:lnTo>
                  <a:lnTo>
                    <a:pt x="28259" y="47310"/>
                  </a:lnTo>
                  <a:lnTo>
                    <a:pt x="27669" y="47131"/>
                  </a:lnTo>
                  <a:lnTo>
                    <a:pt x="27079" y="46977"/>
                  </a:lnTo>
                  <a:lnTo>
                    <a:pt x="26464" y="46823"/>
                  </a:lnTo>
                  <a:lnTo>
                    <a:pt x="25823" y="46695"/>
                  </a:lnTo>
                  <a:lnTo>
                    <a:pt x="25207" y="46592"/>
                  </a:lnTo>
                  <a:lnTo>
                    <a:pt x="24566" y="46515"/>
                  </a:lnTo>
                  <a:lnTo>
                    <a:pt x="23899" y="46439"/>
                  </a:lnTo>
                  <a:lnTo>
                    <a:pt x="23258" y="46387"/>
                  </a:lnTo>
                  <a:lnTo>
                    <a:pt x="22592" y="46362"/>
                  </a:lnTo>
                  <a:lnTo>
                    <a:pt x="21925" y="46362"/>
                  </a:lnTo>
                  <a:lnTo>
                    <a:pt x="21233" y="46387"/>
                  </a:lnTo>
                  <a:lnTo>
                    <a:pt x="20566" y="46413"/>
                  </a:lnTo>
                  <a:lnTo>
                    <a:pt x="19874" y="46464"/>
                  </a:lnTo>
                  <a:lnTo>
                    <a:pt x="19181" y="46541"/>
                  </a:lnTo>
                  <a:lnTo>
                    <a:pt x="18489" y="46644"/>
                  </a:lnTo>
                  <a:lnTo>
                    <a:pt x="17873" y="46746"/>
                  </a:lnTo>
                  <a:lnTo>
                    <a:pt x="17284" y="46874"/>
                  </a:lnTo>
                  <a:lnTo>
                    <a:pt x="16720" y="47003"/>
                  </a:lnTo>
                  <a:lnTo>
                    <a:pt x="16207" y="47131"/>
                  </a:lnTo>
                  <a:lnTo>
                    <a:pt x="17207" y="46028"/>
                  </a:lnTo>
                  <a:lnTo>
                    <a:pt x="17925" y="45233"/>
                  </a:lnTo>
                  <a:lnTo>
                    <a:pt x="18335" y="44849"/>
                  </a:lnTo>
                  <a:lnTo>
                    <a:pt x="18745" y="44490"/>
                  </a:lnTo>
                  <a:lnTo>
                    <a:pt x="19181" y="44105"/>
                  </a:lnTo>
                  <a:lnTo>
                    <a:pt x="19617" y="43772"/>
                  </a:lnTo>
                  <a:lnTo>
                    <a:pt x="20079" y="43438"/>
                  </a:lnTo>
                  <a:lnTo>
                    <a:pt x="20566" y="43131"/>
                  </a:lnTo>
                  <a:lnTo>
                    <a:pt x="21668" y="42977"/>
                  </a:lnTo>
                  <a:lnTo>
                    <a:pt x="22720" y="42823"/>
                  </a:lnTo>
                  <a:lnTo>
                    <a:pt x="23771" y="42695"/>
                  </a:lnTo>
                  <a:lnTo>
                    <a:pt x="24823" y="42592"/>
                  </a:lnTo>
                  <a:lnTo>
                    <a:pt x="25823" y="42490"/>
                  </a:lnTo>
                  <a:lnTo>
                    <a:pt x="26823" y="42438"/>
                  </a:lnTo>
                  <a:lnTo>
                    <a:pt x="27823" y="42413"/>
                  </a:lnTo>
                  <a:lnTo>
                    <a:pt x="28771" y="42387"/>
                  </a:lnTo>
                  <a:close/>
                  <a:moveTo>
                    <a:pt x="22566" y="46772"/>
                  </a:moveTo>
                  <a:lnTo>
                    <a:pt x="23233" y="46798"/>
                  </a:lnTo>
                  <a:lnTo>
                    <a:pt x="23874" y="46849"/>
                  </a:lnTo>
                  <a:lnTo>
                    <a:pt x="24515" y="46900"/>
                  </a:lnTo>
                  <a:lnTo>
                    <a:pt x="25130" y="47003"/>
                  </a:lnTo>
                  <a:lnTo>
                    <a:pt x="25746" y="47105"/>
                  </a:lnTo>
                  <a:lnTo>
                    <a:pt x="26361" y="47233"/>
                  </a:lnTo>
                  <a:lnTo>
                    <a:pt x="26951" y="47362"/>
                  </a:lnTo>
                  <a:lnTo>
                    <a:pt x="27541" y="47516"/>
                  </a:lnTo>
                  <a:lnTo>
                    <a:pt x="28130" y="47721"/>
                  </a:lnTo>
                  <a:lnTo>
                    <a:pt x="28695" y="47900"/>
                  </a:lnTo>
                  <a:lnTo>
                    <a:pt x="29438" y="48208"/>
                  </a:lnTo>
                  <a:lnTo>
                    <a:pt x="30156" y="48541"/>
                  </a:lnTo>
                  <a:lnTo>
                    <a:pt x="30848" y="48926"/>
                  </a:lnTo>
                  <a:lnTo>
                    <a:pt x="31515" y="49336"/>
                  </a:lnTo>
                  <a:lnTo>
                    <a:pt x="30669" y="49105"/>
                  </a:lnTo>
                  <a:lnTo>
                    <a:pt x="29797" y="48926"/>
                  </a:lnTo>
                  <a:lnTo>
                    <a:pt x="28951" y="48772"/>
                  </a:lnTo>
                  <a:lnTo>
                    <a:pt x="28079" y="48644"/>
                  </a:lnTo>
                  <a:lnTo>
                    <a:pt x="27207" y="48567"/>
                  </a:lnTo>
                  <a:lnTo>
                    <a:pt x="26310" y="48516"/>
                  </a:lnTo>
                  <a:lnTo>
                    <a:pt x="25438" y="48516"/>
                  </a:lnTo>
                  <a:lnTo>
                    <a:pt x="24566" y="48541"/>
                  </a:lnTo>
                  <a:lnTo>
                    <a:pt x="23874" y="48567"/>
                  </a:lnTo>
                  <a:lnTo>
                    <a:pt x="23233" y="48644"/>
                  </a:lnTo>
                  <a:lnTo>
                    <a:pt x="22617" y="48721"/>
                  </a:lnTo>
                  <a:lnTo>
                    <a:pt x="22002" y="48823"/>
                  </a:lnTo>
                  <a:lnTo>
                    <a:pt x="21412" y="48952"/>
                  </a:lnTo>
                  <a:lnTo>
                    <a:pt x="20848" y="49105"/>
                  </a:lnTo>
                  <a:lnTo>
                    <a:pt x="20284" y="49259"/>
                  </a:lnTo>
                  <a:lnTo>
                    <a:pt x="19745" y="49439"/>
                  </a:lnTo>
                  <a:lnTo>
                    <a:pt x="18976" y="49772"/>
                  </a:lnTo>
                  <a:lnTo>
                    <a:pt x="18207" y="50157"/>
                  </a:lnTo>
                  <a:lnTo>
                    <a:pt x="17437" y="50567"/>
                  </a:lnTo>
                  <a:lnTo>
                    <a:pt x="16694" y="51080"/>
                  </a:lnTo>
                  <a:lnTo>
                    <a:pt x="15925" y="51618"/>
                  </a:lnTo>
                  <a:lnTo>
                    <a:pt x="15181" y="52234"/>
                  </a:lnTo>
                  <a:lnTo>
                    <a:pt x="14437" y="52900"/>
                  </a:lnTo>
                  <a:lnTo>
                    <a:pt x="13694" y="53644"/>
                  </a:lnTo>
                  <a:lnTo>
                    <a:pt x="12694" y="53824"/>
                  </a:lnTo>
                  <a:lnTo>
                    <a:pt x="11719" y="54029"/>
                  </a:lnTo>
                  <a:lnTo>
                    <a:pt x="11540" y="54080"/>
                  </a:lnTo>
                  <a:lnTo>
                    <a:pt x="11976" y="53234"/>
                  </a:lnTo>
                  <a:lnTo>
                    <a:pt x="12463" y="52413"/>
                  </a:lnTo>
                  <a:lnTo>
                    <a:pt x="12950" y="51593"/>
                  </a:lnTo>
                  <a:lnTo>
                    <a:pt x="13463" y="50798"/>
                  </a:lnTo>
                  <a:lnTo>
                    <a:pt x="14001" y="50003"/>
                  </a:lnTo>
                  <a:lnTo>
                    <a:pt x="14566" y="49234"/>
                  </a:lnTo>
                  <a:lnTo>
                    <a:pt x="15130" y="48464"/>
                  </a:lnTo>
                  <a:lnTo>
                    <a:pt x="15719" y="47721"/>
                  </a:lnTo>
                  <a:lnTo>
                    <a:pt x="16361" y="47516"/>
                  </a:lnTo>
                  <a:lnTo>
                    <a:pt x="17027" y="47336"/>
                  </a:lnTo>
                  <a:lnTo>
                    <a:pt x="17745" y="47182"/>
                  </a:lnTo>
                  <a:lnTo>
                    <a:pt x="18540" y="47054"/>
                  </a:lnTo>
                  <a:lnTo>
                    <a:pt x="19232" y="46951"/>
                  </a:lnTo>
                  <a:lnTo>
                    <a:pt x="19899" y="46874"/>
                  </a:lnTo>
                  <a:lnTo>
                    <a:pt x="20592" y="46823"/>
                  </a:lnTo>
                  <a:lnTo>
                    <a:pt x="21258" y="46798"/>
                  </a:lnTo>
                  <a:lnTo>
                    <a:pt x="21925" y="46772"/>
                  </a:lnTo>
                  <a:close/>
                  <a:moveTo>
                    <a:pt x="25592" y="48926"/>
                  </a:moveTo>
                  <a:lnTo>
                    <a:pt x="26617" y="48952"/>
                  </a:lnTo>
                  <a:lnTo>
                    <a:pt x="27643" y="49028"/>
                  </a:lnTo>
                  <a:lnTo>
                    <a:pt x="28643" y="49131"/>
                  </a:lnTo>
                  <a:lnTo>
                    <a:pt x="29643" y="49311"/>
                  </a:lnTo>
                  <a:lnTo>
                    <a:pt x="30643" y="49516"/>
                  </a:lnTo>
                  <a:lnTo>
                    <a:pt x="31643" y="49798"/>
                  </a:lnTo>
                  <a:lnTo>
                    <a:pt x="32592" y="50105"/>
                  </a:lnTo>
                  <a:lnTo>
                    <a:pt x="33182" y="50567"/>
                  </a:lnTo>
                  <a:lnTo>
                    <a:pt x="33720" y="51054"/>
                  </a:lnTo>
                  <a:lnTo>
                    <a:pt x="34233" y="51567"/>
                  </a:lnTo>
                  <a:lnTo>
                    <a:pt x="34695" y="52106"/>
                  </a:lnTo>
                  <a:lnTo>
                    <a:pt x="35156" y="52670"/>
                  </a:lnTo>
                  <a:lnTo>
                    <a:pt x="35541" y="53259"/>
                  </a:lnTo>
                  <a:lnTo>
                    <a:pt x="35926" y="53849"/>
                  </a:lnTo>
                  <a:lnTo>
                    <a:pt x="36259" y="54465"/>
                  </a:lnTo>
                  <a:lnTo>
                    <a:pt x="36310" y="54567"/>
                  </a:lnTo>
                  <a:lnTo>
                    <a:pt x="35849" y="54285"/>
                  </a:lnTo>
                  <a:lnTo>
                    <a:pt x="35387" y="54003"/>
                  </a:lnTo>
                  <a:lnTo>
                    <a:pt x="34926" y="53721"/>
                  </a:lnTo>
                  <a:lnTo>
                    <a:pt x="34413" y="53490"/>
                  </a:lnTo>
                  <a:lnTo>
                    <a:pt x="33900" y="53259"/>
                  </a:lnTo>
                  <a:lnTo>
                    <a:pt x="33387" y="53029"/>
                  </a:lnTo>
                  <a:lnTo>
                    <a:pt x="32849" y="52849"/>
                  </a:lnTo>
                  <a:lnTo>
                    <a:pt x="32310" y="52670"/>
                  </a:lnTo>
                  <a:lnTo>
                    <a:pt x="31746" y="52516"/>
                  </a:lnTo>
                  <a:lnTo>
                    <a:pt x="31182" y="52388"/>
                  </a:lnTo>
                  <a:lnTo>
                    <a:pt x="30592" y="52285"/>
                  </a:lnTo>
                  <a:lnTo>
                    <a:pt x="30002" y="52182"/>
                  </a:lnTo>
                  <a:lnTo>
                    <a:pt x="29413" y="52106"/>
                  </a:lnTo>
                  <a:lnTo>
                    <a:pt x="28823" y="52054"/>
                  </a:lnTo>
                  <a:lnTo>
                    <a:pt x="28207" y="52029"/>
                  </a:lnTo>
                  <a:lnTo>
                    <a:pt x="27592" y="52003"/>
                  </a:lnTo>
                  <a:lnTo>
                    <a:pt x="27541" y="52003"/>
                  </a:lnTo>
                  <a:lnTo>
                    <a:pt x="26746" y="52029"/>
                  </a:lnTo>
                  <a:lnTo>
                    <a:pt x="25925" y="52080"/>
                  </a:lnTo>
                  <a:lnTo>
                    <a:pt x="25130" y="52182"/>
                  </a:lnTo>
                  <a:lnTo>
                    <a:pt x="24310" y="52311"/>
                  </a:lnTo>
                  <a:lnTo>
                    <a:pt x="23515" y="52465"/>
                  </a:lnTo>
                  <a:lnTo>
                    <a:pt x="22720" y="52670"/>
                  </a:lnTo>
                  <a:lnTo>
                    <a:pt x="21925" y="52900"/>
                  </a:lnTo>
                  <a:lnTo>
                    <a:pt x="21156" y="53157"/>
                  </a:lnTo>
                  <a:lnTo>
                    <a:pt x="20309" y="53131"/>
                  </a:lnTo>
                  <a:lnTo>
                    <a:pt x="18617" y="53131"/>
                  </a:lnTo>
                  <a:lnTo>
                    <a:pt x="17771" y="53183"/>
                  </a:lnTo>
                  <a:lnTo>
                    <a:pt x="16899" y="53234"/>
                  </a:lnTo>
                  <a:lnTo>
                    <a:pt x="16078" y="53311"/>
                  </a:lnTo>
                  <a:lnTo>
                    <a:pt x="15232" y="53413"/>
                  </a:lnTo>
                  <a:lnTo>
                    <a:pt x="14386" y="53542"/>
                  </a:lnTo>
                  <a:lnTo>
                    <a:pt x="15053" y="52900"/>
                  </a:lnTo>
                  <a:lnTo>
                    <a:pt x="15745" y="52311"/>
                  </a:lnTo>
                  <a:lnTo>
                    <a:pt x="16437" y="51772"/>
                  </a:lnTo>
                  <a:lnTo>
                    <a:pt x="17104" y="51285"/>
                  </a:lnTo>
                  <a:lnTo>
                    <a:pt x="17796" y="50849"/>
                  </a:lnTo>
                  <a:lnTo>
                    <a:pt x="18489" y="50464"/>
                  </a:lnTo>
                  <a:lnTo>
                    <a:pt x="19181" y="50131"/>
                  </a:lnTo>
                  <a:lnTo>
                    <a:pt x="19899" y="49823"/>
                  </a:lnTo>
                  <a:lnTo>
                    <a:pt x="20412" y="49644"/>
                  </a:lnTo>
                  <a:lnTo>
                    <a:pt x="20951" y="49490"/>
                  </a:lnTo>
                  <a:lnTo>
                    <a:pt x="21515" y="49336"/>
                  </a:lnTo>
                  <a:lnTo>
                    <a:pt x="22079" y="49234"/>
                  </a:lnTo>
                  <a:lnTo>
                    <a:pt x="22669" y="49131"/>
                  </a:lnTo>
                  <a:lnTo>
                    <a:pt x="23284" y="49054"/>
                  </a:lnTo>
                  <a:lnTo>
                    <a:pt x="23925" y="48977"/>
                  </a:lnTo>
                  <a:lnTo>
                    <a:pt x="24566" y="48952"/>
                  </a:lnTo>
                  <a:lnTo>
                    <a:pt x="25592" y="48926"/>
                  </a:lnTo>
                  <a:close/>
                  <a:moveTo>
                    <a:pt x="14976" y="48028"/>
                  </a:moveTo>
                  <a:lnTo>
                    <a:pt x="14412" y="48746"/>
                  </a:lnTo>
                  <a:lnTo>
                    <a:pt x="13873" y="49490"/>
                  </a:lnTo>
                  <a:lnTo>
                    <a:pt x="13335" y="50259"/>
                  </a:lnTo>
                  <a:lnTo>
                    <a:pt x="12847" y="51029"/>
                  </a:lnTo>
                  <a:lnTo>
                    <a:pt x="12360" y="51798"/>
                  </a:lnTo>
                  <a:lnTo>
                    <a:pt x="11873" y="52593"/>
                  </a:lnTo>
                  <a:lnTo>
                    <a:pt x="11437" y="53388"/>
                  </a:lnTo>
                  <a:lnTo>
                    <a:pt x="11001" y="54208"/>
                  </a:lnTo>
                  <a:lnTo>
                    <a:pt x="10335" y="54388"/>
                  </a:lnTo>
                  <a:lnTo>
                    <a:pt x="9617" y="54619"/>
                  </a:lnTo>
                  <a:lnTo>
                    <a:pt x="8924" y="54875"/>
                  </a:lnTo>
                  <a:lnTo>
                    <a:pt x="8206" y="55183"/>
                  </a:lnTo>
                  <a:lnTo>
                    <a:pt x="8206" y="55183"/>
                  </a:lnTo>
                  <a:lnTo>
                    <a:pt x="8540" y="54542"/>
                  </a:lnTo>
                  <a:lnTo>
                    <a:pt x="8873" y="53926"/>
                  </a:lnTo>
                  <a:lnTo>
                    <a:pt x="9232" y="53311"/>
                  </a:lnTo>
                  <a:lnTo>
                    <a:pt x="9591" y="52747"/>
                  </a:lnTo>
                  <a:lnTo>
                    <a:pt x="9976" y="52234"/>
                  </a:lnTo>
                  <a:lnTo>
                    <a:pt x="10360" y="51721"/>
                  </a:lnTo>
                  <a:lnTo>
                    <a:pt x="10745" y="51234"/>
                  </a:lnTo>
                  <a:lnTo>
                    <a:pt x="11155" y="50772"/>
                  </a:lnTo>
                  <a:lnTo>
                    <a:pt x="11591" y="50336"/>
                  </a:lnTo>
                  <a:lnTo>
                    <a:pt x="12001" y="49926"/>
                  </a:lnTo>
                  <a:lnTo>
                    <a:pt x="12437" y="49567"/>
                  </a:lnTo>
                  <a:lnTo>
                    <a:pt x="12899" y="49208"/>
                  </a:lnTo>
                  <a:lnTo>
                    <a:pt x="13360" y="48900"/>
                  </a:lnTo>
                  <a:lnTo>
                    <a:pt x="13822" y="48593"/>
                  </a:lnTo>
                  <a:lnTo>
                    <a:pt x="14309" y="48336"/>
                  </a:lnTo>
                  <a:lnTo>
                    <a:pt x="14796" y="48105"/>
                  </a:lnTo>
                  <a:lnTo>
                    <a:pt x="14976" y="48028"/>
                  </a:lnTo>
                  <a:close/>
                  <a:moveTo>
                    <a:pt x="28182" y="52439"/>
                  </a:moveTo>
                  <a:lnTo>
                    <a:pt x="28797" y="52465"/>
                  </a:lnTo>
                  <a:lnTo>
                    <a:pt x="29413" y="52516"/>
                  </a:lnTo>
                  <a:lnTo>
                    <a:pt x="30028" y="52593"/>
                  </a:lnTo>
                  <a:lnTo>
                    <a:pt x="30618" y="52695"/>
                  </a:lnTo>
                  <a:lnTo>
                    <a:pt x="31207" y="52824"/>
                  </a:lnTo>
                  <a:lnTo>
                    <a:pt x="31797" y="52952"/>
                  </a:lnTo>
                  <a:lnTo>
                    <a:pt x="32361" y="53106"/>
                  </a:lnTo>
                  <a:lnTo>
                    <a:pt x="32900" y="53311"/>
                  </a:lnTo>
                  <a:lnTo>
                    <a:pt x="33438" y="53490"/>
                  </a:lnTo>
                  <a:lnTo>
                    <a:pt x="33977" y="53721"/>
                  </a:lnTo>
                  <a:lnTo>
                    <a:pt x="34490" y="53977"/>
                  </a:lnTo>
                  <a:lnTo>
                    <a:pt x="34977" y="54234"/>
                  </a:lnTo>
                  <a:lnTo>
                    <a:pt x="35464" y="54516"/>
                  </a:lnTo>
                  <a:lnTo>
                    <a:pt x="35926" y="54824"/>
                  </a:lnTo>
                  <a:lnTo>
                    <a:pt x="36362" y="55131"/>
                  </a:lnTo>
                  <a:lnTo>
                    <a:pt x="36644" y="55362"/>
                  </a:lnTo>
                  <a:lnTo>
                    <a:pt x="36926" y="56080"/>
                  </a:lnTo>
                  <a:lnTo>
                    <a:pt x="37182" y="56849"/>
                  </a:lnTo>
                  <a:lnTo>
                    <a:pt x="37413" y="57696"/>
                  </a:lnTo>
                  <a:lnTo>
                    <a:pt x="37618" y="58619"/>
                  </a:lnTo>
                  <a:lnTo>
                    <a:pt x="37798" y="59491"/>
                  </a:lnTo>
                  <a:lnTo>
                    <a:pt x="37516" y="59285"/>
                  </a:lnTo>
                  <a:lnTo>
                    <a:pt x="37208" y="59106"/>
                  </a:lnTo>
                  <a:lnTo>
                    <a:pt x="36900" y="58926"/>
                  </a:lnTo>
                  <a:lnTo>
                    <a:pt x="36592" y="58798"/>
                  </a:lnTo>
                  <a:lnTo>
                    <a:pt x="36285" y="58670"/>
                  </a:lnTo>
                  <a:lnTo>
                    <a:pt x="35951" y="58542"/>
                  </a:lnTo>
                  <a:lnTo>
                    <a:pt x="35644" y="58465"/>
                  </a:lnTo>
                  <a:lnTo>
                    <a:pt x="35310" y="58388"/>
                  </a:lnTo>
                  <a:lnTo>
                    <a:pt x="34849" y="57747"/>
                  </a:lnTo>
                  <a:lnTo>
                    <a:pt x="34592" y="57414"/>
                  </a:lnTo>
                  <a:lnTo>
                    <a:pt x="34336" y="57080"/>
                  </a:lnTo>
                  <a:lnTo>
                    <a:pt x="34028" y="56772"/>
                  </a:lnTo>
                  <a:lnTo>
                    <a:pt x="33746" y="56490"/>
                  </a:lnTo>
                  <a:lnTo>
                    <a:pt x="33413" y="56208"/>
                  </a:lnTo>
                  <a:lnTo>
                    <a:pt x="33079" y="55952"/>
                  </a:lnTo>
                  <a:lnTo>
                    <a:pt x="32720" y="55721"/>
                  </a:lnTo>
                  <a:lnTo>
                    <a:pt x="32361" y="55516"/>
                  </a:lnTo>
                  <a:lnTo>
                    <a:pt x="31977" y="55311"/>
                  </a:lnTo>
                  <a:lnTo>
                    <a:pt x="31618" y="55157"/>
                  </a:lnTo>
                  <a:lnTo>
                    <a:pt x="30823" y="54875"/>
                  </a:lnTo>
                  <a:lnTo>
                    <a:pt x="30054" y="54619"/>
                  </a:lnTo>
                  <a:lnTo>
                    <a:pt x="29105" y="54336"/>
                  </a:lnTo>
                  <a:lnTo>
                    <a:pt x="28156" y="54106"/>
                  </a:lnTo>
                  <a:lnTo>
                    <a:pt x="27182" y="53901"/>
                  </a:lnTo>
                  <a:lnTo>
                    <a:pt x="26207" y="53695"/>
                  </a:lnTo>
                  <a:lnTo>
                    <a:pt x="25233" y="53542"/>
                  </a:lnTo>
                  <a:lnTo>
                    <a:pt x="24258" y="53388"/>
                  </a:lnTo>
                  <a:lnTo>
                    <a:pt x="23284" y="53285"/>
                  </a:lnTo>
                  <a:lnTo>
                    <a:pt x="22284" y="53208"/>
                  </a:lnTo>
                  <a:lnTo>
                    <a:pt x="22951" y="53029"/>
                  </a:lnTo>
                  <a:lnTo>
                    <a:pt x="23592" y="52875"/>
                  </a:lnTo>
                  <a:lnTo>
                    <a:pt x="24258" y="52747"/>
                  </a:lnTo>
                  <a:lnTo>
                    <a:pt x="24899" y="52618"/>
                  </a:lnTo>
                  <a:lnTo>
                    <a:pt x="25566" y="52541"/>
                  </a:lnTo>
                  <a:lnTo>
                    <a:pt x="26233" y="52490"/>
                  </a:lnTo>
                  <a:lnTo>
                    <a:pt x="26874" y="52439"/>
                  </a:lnTo>
                  <a:close/>
                  <a:moveTo>
                    <a:pt x="13206" y="54157"/>
                  </a:moveTo>
                  <a:lnTo>
                    <a:pt x="12642" y="54772"/>
                  </a:lnTo>
                  <a:lnTo>
                    <a:pt x="12078" y="55439"/>
                  </a:lnTo>
                  <a:lnTo>
                    <a:pt x="11540" y="56106"/>
                  </a:lnTo>
                  <a:lnTo>
                    <a:pt x="11027" y="56798"/>
                  </a:lnTo>
                  <a:lnTo>
                    <a:pt x="10514" y="57516"/>
                  </a:lnTo>
                  <a:lnTo>
                    <a:pt x="10027" y="58234"/>
                  </a:lnTo>
                  <a:lnTo>
                    <a:pt x="9565" y="59003"/>
                  </a:lnTo>
                  <a:lnTo>
                    <a:pt x="9104" y="59773"/>
                  </a:lnTo>
                  <a:lnTo>
                    <a:pt x="9565" y="58439"/>
                  </a:lnTo>
                  <a:lnTo>
                    <a:pt x="10104" y="57131"/>
                  </a:lnTo>
                  <a:lnTo>
                    <a:pt x="10668" y="55824"/>
                  </a:lnTo>
                  <a:lnTo>
                    <a:pt x="11283" y="54567"/>
                  </a:lnTo>
                  <a:lnTo>
                    <a:pt x="11796" y="54439"/>
                  </a:lnTo>
                  <a:lnTo>
                    <a:pt x="13206" y="54157"/>
                  </a:lnTo>
                  <a:close/>
                  <a:moveTo>
                    <a:pt x="29566" y="59670"/>
                  </a:moveTo>
                  <a:lnTo>
                    <a:pt x="29566" y="60183"/>
                  </a:lnTo>
                  <a:lnTo>
                    <a:pt x="29515" y="59696"/>
                  </a:lnTo>
                  <a:lnTo>
                    <a:pt x="29566" y="59670"/>
                  </a:lnTo>
                  <a:close/>
                  <a:moveTo>
                    <a:pt x="29130" y="59850"/>
                  </a:moveTo>
                  <a:lnTo>
                    <a:pt x="29156" y="60285"/>
                  </a:lnTo>
                  <a:lnTo>
                    <a:pt x="29156" y="60747"/>
                  </a:lnTo>
                  <a:lnTo>
                    <a:pt x="28823" y="60721"/>
                  </a:lnTo>
                  <a:lnTo>
                    <a:pt x="28182" y="60721"/>
                  </a:lnTo>
                  <a:lnTo>
                    <a:pt x="27874" y="60747"/>
                  </a:lnTo>
                  <a:lnTo>
                    <a:pt x="27259" y="60824"/>
                  </a:lnTo>
                  <a:lnTo>
                    <a:pt x="26669" y="60978"/>
                  </a:lnTo>
                  <a:lnTo>
                    <a:pt x="26669" y="60978"/>
                  </a:lnTo>
                  <a:lnTo>
                    <a:pt x="27284" y="60644"/>
                  </a:lnTo>
                  <a:lnTo>
                    <a:pt x="27925" y="60337"/>
                  </a:lnTo>
                  <a:lnTo>
                    <a:pt x="28541" y="60080"/>
                  </a:lnTo>
                  <a:lnTo>
                    <a:pt x="29130" y="59850"/>
                  </a:lnTo>
                  <a:close/>
                  <a:moveTo>
                    <a:pt x="26900" y="57670"/>
                  </a:moveTo>
                  <a:lnTo>
                    <a:pt x="27207" y="57696"/>
                  </a:lnTo>
                  <a:lnTo>
                    <a:pt x="27515" y="57747"/>
                  </a:lnTo>
                  <a:lnTo>
                    <a:pt x="27771" y="57849"/>
                  </a:lnTo>
                  <a:lnTo>
                    <a:pt x="28002" y="57978"/>
                  </a:lnTo>
                  <a:lnTo>
                    <a:pt x="28233" y="58157"/>
                  </a:lnTo>
                  <a:lnTo>
                    <a:pt x="28438" y="58362"/>
                  </a:lnTo>
                  <a:lnTo>
                    <a:pt x="28643" y="58593"/>
                  </a:lnTo>
                  <a:lnTo>
                    <a:pt x="28797" y="58850"/>
                  </a:lnTo>
                  <a:lnTo>
                    <a:pt x="28925" y="59132"/>
                  </a:lnTo>
                  <a:lnTo>
                    <a:pt x="29028" y="59439"/>
                  </a:lnTo>
                  <a:lnTo>
                    <a:pt x="28259" y="59747"/>
                  </a:lnTo>
                  <a:lnTo>
                    <a:pt x="27464" y="60106"/>
                  </a:lnTo>
                  <a:lnTo>
                    <a:pt x="26643" y="60516"/>
                  </a:lnTo>
                  <a:lnTo>
                    <a:pt x="26233" y="60747"/>
                  </a:lnTo>
                  <a:lnTo>
                    <a:pt x="25823" y="60978"/>
                  </a:lnTo>
                  <a:lnTo>
                    <a:pt x="25899" y="60106"/>
                  </a:lnTo>
                  <a:lnTo>
                    <a:pt x="25925" y="59875"/>
                  </a:lnTo>
                  <a:lnTo>
                    <a:pt x="25925" y="59644"/>
                  </a:lnTo>
                  <a:lnTo>
                    <a:pt x="25874" y="59388"/>
                  </a:lnTo>
                  <a:lnTo>
                    <a:pt x="25771" y="59157"/>
                  </a:lnTo>
                  <a:lnTo>
                    <a:pt x="25720" y="59055"/>
                  </a:lnTo>
                  <a:lnTo>
                    <a:pt x="25617" y="58952"/>
                  </a:lnTo>
                  <a:lnTo>
                    <a:pt x="25515" y="58850"/>
                  </a:lnTo>
                  <a:lnTo>
                    <a:pt x="25387" y="58747"/>
                  </a:lnTo>
                  <a:lnTo>
                    <a:pt x="25258" y="58696"/>
                  </a:lnTo>
                  <a:lnTo>
                    <a:pt x="25105" y="58619"/>
                  </a:lnTo>
                  <a:lnTo>
                    <a:pt x="24746" y="58516"/>
                  </a:lnTo>
                  <a:lnTo>
                    <a:pt x="24771" y="58491"/>
                  </a:lnTo>
                  <a:lnTo>
                    <a:pt x="25156" y="58234"/>
                  </a:lnTo>
                  <a:lnTo>
                    <a:pt x="25541" y="58055"/>
                  </a:lnTo>
                  <a:lnTo>
                    <a:pt x="25899" y="57875"/>
                  </a:lnTo>
                  <a:lnTo>
                    <a:pt x="26258" y="57773"/>
                  </a:lnTo>
                  <a:lnTo>
                    <a:pt x="26592" y="57696"/>
                  </a:lnTo>
                  <a:lnTo>
                    <a:pt x="26900" y="57670"/>
                  </a:lnTo>
                  <a:close/>
                  <a:moveTo>
                    <a:pt x="35644" y="58875"/>
                  </a:moveTo>
                  <a:lnTo>
                    <a:pt x="35951" y="58978"/>
                  </a:lnTo>
                  <a:lnTo>
                    <a:pt x="36259" y="59080"/>
                  </a:lnTo>
                  <a:lnTo>
                    <a:pt x="36541" y="59209"/>
                  </a:lnTo>
                  <a:lnTo>
                    <a:pt x="36849" y="59362"/>
                  </a:lnTo>
                  <a:lnTo>
                    <a:pt x="37131" y="59516"/>
                  </a:lnTo>
                  <a:lnTo>
                    <a:pt x="37387" y="59696"/>
                  </a:lnTo>
                  <a:lnTo>
                    <a:pt x="37644" y="59901"/>
                  </a:lnTo>
                  <a:lnTo>
                    <a:pt x="37900" y="60132"/>
                  </a:lnTo>
                  <a:lnTo>
                    <a:pt x="38003" y="60927"/>
                  </a:lnTo>
                  <a:lnTo>
                    <a:pt x="38080" y="61696"/>
                  </a:lnTo>
                  <a:lnTo>
                    <a:pt x="38131" y="62439"/>
                  </a:lnTo>
                  <a:lnTo>
                    <a:pt x="38131" y="63183"/>
                  </a:lnTo>
                  <a:lnTo>
                    <a:pt x="37567" y="62080"/>
                  </a:lnTo>
                  <a:lnTo>
                    <a:pt x="36951" y="61003"/>
                  </a:lnTo>
                  <a:lnTo>
                    <a:pt x="36310" y="59926"/>
                  </a:lnTo>
                  <a:lnTo>
                    <a:pt x="35644" y="58875"/>
                  </a:lnTo>
                  <a:close/>
                  <a:moveTo>
                    <a:pt x="24284" y="58850"/>
                  </a:moveTo>
                  <a:lnTo>
                    <a:pt x="24489" y="58875"/>
                  </a:lnTo>
                  <a:lnTo>
                    <a:pt x="24823" y="58952"/>
                  </a:lnTo>
                  <a:lnTo>
                    <a:pt x="25079" y="59055"/>
                  </a:lnTo>
                  <a:lnTo>
                    <a:pt x="25207" y="59132"/>
                  </a:lnTo>
                  <a:lnTo>
                    <a:pt x="25284" y="59183"/>
                  </a:lnTo>
                  <a:lnTo>
                    <a:pt x="25361" y="59285"/>
                  </a:lnTo>
                  <a:lnTo>
                    <a:pt x="25412" y="59362"/>
                  </a:lnTo>
                  <a:lnTo>
                    <a:pt x="25489" y="59516"/>
                  </a:lnTo>
                  <a:lnTo>
                    <a:pt x="25515" y="59696"/>
                  </a:lnTo>
                  <a:lnTo>
                    <a:pt x="25515" y="59875"/>
                  </a:lnTo>
                  <a:lnTo>
                    <a:pt x="25489" y="60080"/>
                  </a:lnTo>
                  <a:lnTo>
                    <a:pt x="25438" y="60696"/>
                  </a:lnTo>
                  <a:lnTo>
                    <a:pt x="25361" y="61286"/>
                  </a:lnTo>
                  <a:lnTo>
                    <a:pt x="24694" y="61773"/>
                  </a:lnTo>
                  <a:lnTo>
                    <a:pt x="24669" y="61798"/>
                  </a:lnTo>
                  <a:lnTo>
                    <a:pt x="24258" y="62029"/>
                  </a:lnTo>
                  <a:lnTo>
                    <a:pt x="23848" y="62311"/>
                  </a:lnTo>
                  <a:lnTo>
                    <a:pt x="23463" y="62568"/>
                  </a:lnTo>
                  <a:lnTo>
                    <a:pt x="23104" y="62875"/>
                  </a:lnTo>
                  <a:lnTo>
                    <a:pt x="22771" y="63183"/>
                  </a:lnTo>
                  <a:lnTo>
                    <a:pt x="22463" y="63491"/>
                  </a:lnTo>
                  <a:lnTo>
                    <a:pt x="22156" y="63824"/>
                  </a:lnTo>
                  <a:lnTo>
                    <a:pt x="21874" y="64157"/>
                  </a:lnTo>
                  <a:lnTo>
                    <a:pt x="21720" y="64081"/>
                  </a:lnTo>
                  <a:lnTo>
                    <a:pt x="21617" y="63978"/>
                  </a:lnTo>
                  <a:lnTo>
                    <a:pt x="21489" y="63850"/>
                  </a:lnTo>
                  <a:lnTo>
                    <a:pt x="21412" y="63722"/>
                  </a:lnTo>
                  <a:lnTo>
                    <a:pt x="21335" y="63568"/>
                  </a:lnTo>
                  <a:lnTo>
                    <a:pt x="21284" y="63388"/>
                  </a:lnTo>
                  <a:lnTo>
                    <a:pt x="21258" y="63183"/>
                  </a:lnTo>
                  <a:lnTo>
                    <a:pt x="21284" y="62952"/>
                  </a:lnTo>
                  <a:lnTo>
                    <a:pt x="21335" y="62722"/>
                  </a:lnTo>
                  <a:lnTo>
                    <a:pt x="21412" y="62491"/>
                  </a:lnTo>
                  <a:lnTo>
                    <a:pt x="21515" y="62234"/>
                  </a:lnTo>
                  <a:lnTo>
                    <a:pt x="21668" y="61952"/>
                  </a:lnTo>
                  <a:lnTo>
                    <a:pt x="21925" y="61516"/>
                  </a:lnTo>
                  <a:lnTo>
                    <a:pt x="22207" y="61080"/>
                  </a:lnTo>
                  <a:lnTo>
                    <a:pt x="22489" y="60670"/>
                  </a:lnTo>
                  <a:lnTo>
                    <a:pt x="22822" y="60285"/>
                  </a:lnTo>
                  <a:lnTo>
                    <a:pt x="23156" y="59901"/>
                  </a:lnTo>
                  <a:lnTo>
                    <a:pt x="23515" y="59516"/>
                  </a:lnTo>
                  <a:lnTo>
                    <a:pt x="23899" y="59183"/>
                  </a:lnTo>
                  <a:lnTo>
                    <a:pt x="24284" y="58850"/>
                  </a:lnTo>
                  <a:close/>
                  <a:moveTo>
                    <a:pt x="22951" y="63568"/>
                  </a:moveTo>
                  <a:lnTo>
                    <a:pt x="22669" y="63952"/>
                  </a:lnTo>
                  <a:lnTo>
                    <a:pt x="22438" y="64363"/>
                  </a:lnTo>
                  <a:lnTo>
                    <a:pt x="22258" y="64311"/>
                  </a:lnTo>
                  <a:lnTo>
                    <a:pt x="22592" y="63927"/>
                  </a:lnTo>
                  <a:lnTo>
                    <a:pt x="22951" y="63568"/>
                  </a:lnTo>
                  <a:close/>
                  <a:moveTo>
                    <a:pt x="38387" y="60696"/>
                  </a:moveTo>
                  <a:lnTo>
                    <a:pt x="38541" y="60927"/>
                  </a:lnTo>
                  <a:lnTo>
                    <a:pt x="38669" y="61157"/>
                  </a:lnTo>
                  <a:lnTo>
                    <a:pt x="38772" y="61414"/>
                  </a:lnTo>
                  <a:lnTo>
                    <a:pt x="38875" y="61670"/>
                  </a:lnTo>
                  <a:lnTo>
                    <a:pt x="38977" y="62055"/>
                  </a:lnTo>
                  <a:lnTo>
                    <a:pt x="39028" y="62439"/>
                  </a:lnTo>
                  <a:lnTo>
                    <a:pt x="39054" y="62824"/>
                  </a:lnTo>
                  <a:lnTo>
                    <a:pt x="39054" y="63209"/>
                  </a:lnTo>
                  <a:lnTo>
                    <a:pt x="39028" y="63593"/>
                  </a:lnTo>
                  <a:lnTo>
                    <a:pt x="38977" y="63952"/>
                  </a:lnTo>
                  <a:lnTo>
                    <a:pt x="38849" y="64645"/>
                  </a:lnTo>
                  <a:lnTo>
                    <a:pt x="38516" y="63952"/>
                  </a:lnTo>
                  <a:lnTo>
                    <a:pt x="38541" y="63183"/>
                  </a:lnTo>
                  <a:lnTo>
                    <a:pt x="38541" y="62388"/>
                  </a:lnTo>
                  <a:lnTo>
                    <a:pt x="38490" y="61542"/>
                  </a:lnTo>
                  <a:lnTo>
                    <a:pt x="38387" y="60696"/>
                  </a:lnTo>
                  <a:close/>
                  <a:moveTo>
                    <a:pt x="25258" y="61952"/>
                  </a:moveTo>
                  <a:lnTo>
                    <a:pt x="25130" y="62645"/>
                  </a:lnTo>
                  <a:lnTo>
                    <a:pt x="24976" y="63337"/>
                  </a:lnTo>
                  <a:lnTo>
                    <a:pt x="24797" y="64004"/>
                  </a:lnTo>
                  <a:lnTo>
                    <a:pt x="24592" y="64696"/>
                  </a:lnTo>
                  <a:lnTo>
                    <a:pt x="23746" y="64593"/>
                  </a:lnTo>
                  <a:lnTo>
                    <a:pt x="22899" y="64465"/>
                  </a:lnTo>
                  <a:lnTo>
                    <a:pt x="22848" y="64465"/>
                  </a:lnTo>
                  <a:lnTo>
                    <a:pt x="23156" y="64004"/>
                  </a:lnTo>
                  <a:lnTo>
                    <a:pt x="23489" y="63542"/>
                  </a:lnTo>
                  <a:lnTo>
                    <a:pt x="23848" y="63106"/>
                  </a:lnTo>
                  <a:lnTo>
                    <a:pt x="24258" y="62696"/>
                  </a:lnTo>
                  <a:lnTo>
                    <a:pt x="24592" y="62414"/>
                  </a:lnTo>
                  <a:lnTo>
                    <a:pt x="24925" y="62132"/>
                  </a:lnTo>
                  <a:lnTo>
                    <a:pt x="25258" y="61952"/>
                  </a:lnTo>
                  <a:close/>
                  <a:moveTo>
                    <a:pt x="29848" y="61286"/>
                  </a:moveTo>
                  <a:lnTo>
                    <a:pt x="30438" y="61465"/>
                  </a:lnTo>
                  <a:lnTo>
                    <a:pt x="31028" y="61670"/>
                  </a:lnTo>
                  <a:lnTo>
                    <a:pt x="31592" y="61927"/>
                  </a:lnTo>
                  <a:lnTo>
                    <a:pt x="32156" y="62234"/>
                  </a:lnTo>
                  <a:lnTo>
                    <a:pt x="32695" y="62542"/>
                  </a:lnTo>
                  <a:lnTo>
                    <a:pt x="33233" y="62901"/>
                  </a:lnTo>
                  <a:lnTo>
                    <a:pt x="34285" y="63593"/>
                  </a:lnTo>
                  <a:lnTo>
                    <a:pt x="35413" y="64337"/>
                  </a:lnTo>
                  <a:lnTo>
                    <a:pt x="34849" y="64337"/>
                  </a:lnTo>
                  <a:lnTo>
                    <a:pt x="34285" y="64363"/>
                  </a:lnTo>
                  <a:lnTo>
                    <a:pt x="33182" y="64465"/>
                  </a:lnTo>
                  <a:lnTo>
                    <a:pt x="33028" y="64491"/>
                  </a:lnTo>
                  <a:lnTo>
                    <a:pt x="31900" y="64593"/>
                  </a:lnTo>
                  <a:lnTo>
                    <a:pt x="30772" y="64696"/>
                  </a:lnTo>
                  <a:lnTo>
                    <a:pt x="29592" y="64773"/>
                  </a:lnTo>
                  <a:lnTo>
                    <a:pt x="28361" y="64824"/>
                  </a:lnTo>
                  <a:lnTo>
                    <a:pt x="28361" y="64824"/>
                  </a:lnTo>
                  <a:lnTo>
                    <a:pt x="28618" y="64414"/>
                  </a:lnTo>
                  <a:lnTo>
                    <a:pt x="28848" y="64029"/>
                  </a:lnTo>
                  <a:lnTo>
                    <a:pt x="29054" y="63619"/>
                  </a:lnTo>
                  <a:lnTo>
                    <a:pt x="29259" y="63234"/>
                  </a:lnTo>
                  <a:lnTo>
                    <a:pt x="29438" y="62747"/>
                  </a:lnTo>
                  <a:lnTo>
                    <a:pt x="29618" y="62260"/>
                  </a:lnTo>
                  <a:lnTo>
                    <a:pt x="29746" y="61773"/>
                  </a:lnTo>
                  <a:lnTo>
                    <a:pt x="29848" y="61286"/>
                  </a:lnTo>
                  <a:close/>
                  <a:moveTo>
                    <a:pt x="28643" y="61132"/>
                  </a:moveTo>
                  <a:lnTo>
                    <a:pt x="29105" y="61157"/>
                  </a:lnTo>
                  <a:lnTo>
                    <a:pt x="29002" y="61619"/>
                  </a:lnTo>
                  <a:lnTo>
                    <a:pt x="28874" y="62080"/>
                  </a:lnTo>
                  <a:lnTo>
                    <a:pt x="28771" y="62465"/>
                  </a:lnTo>
                  <a:lnTo>
                    <a:pt x="28618" y="62824"/>
                  </a:lnTo>
                  <a:lnTo>
                    <a:pt x="28464" y="63157"/>
                  </a:lnTo>
                  <a:lnTo>
                    <a:pt x="28310" y="63516"/>
                  </a:lnTo>
                  <a:lnTo>
                    <a:pt x="28105" y="63850"/>
                  </a:lnTo>
                  <a:lnTo>
                    <a:pt x="27925" y="64183"/>
                  </a:lnTo>
                  <a:lnTo>
                    <a:pt x="27694" y="64516"/>
                  </a:lnTo>
                  <a:lnTo>
                    <a:pt x="27464" y="64824"/>
                  </a:lnTo>
                  <a:lnTo>
                    <a:pt x="26258" y="64799"/>
                  </a:lnTo>
                  <a:lnTo>
                    <a:pt x="25002" y="64722"/>
                  </a:lnTo>
                  <a:lnTo>
                    <a:pt x="25233" y="64004"/>
                  </a:lnTo>
                  <a:lnTo>
                    <a:pt x="25412" y="63234"/>
                  </a:lnTo>
                  <a:lnTo>
                    <a:pt x="25592" y="62491"/>
                  </a:lnTo>
                  <a:lnTo>
                    <a:pt x="25720" y="61747"/>
                  </a:lnTo>
                  <a:lnTo>
                    <a:pt x="26079" y="61593"/>
                  </a:lnTo>
                  <a:lnTo>
                    <a:pt x="26464" y="61465"/>
                  </a:lnTo>
                  <a:lnTo>
                    <a:pt x="26874" y="61337"/>
                  </a:lnTo>
                  <a:lnTo>
                    <a:pt x="27284" y="61234"/>
                  </a:lnTo>
                  <a:lnTo>
                    <a:pt x="27720" y="61183"/>
                  </a:lnTo>
                  <a:lnTo>
                    <a:pt x="28182" y="61132"/>
                  </a:lnTo>
                  <a:close/>
                  <a:moveTo>
                    <a:pt x="34285" y="58696"/>
                  </a:moveTo>
                  <a:lnTo>
                    <a:pt x="34618" y="58721"/>
                  </a:lnTo>
                  <a:lnTo>
                    <a:pt x="34926" y="58747"/>
                  </a:lnTo>
                  <a:lnTo>
                    <a:pt x="35079" y="58773"/>
                  </a:lnTo>
                  <a:lnTo>
                    <a:pt x="35285" y="59080"/>
                  </a:lnTo>
                  <a:lnTo>
                    <a:pt x="36054" y="60285"/>
                  </a:lnTo>
                  <a:lnTo>
                    <a:pt x="36772" y="61516"/>
                  </a:lnTo>
                  <a:lnTo>
                    <a:pt x="37464" y="62773"/>
                  </a:lnTo>
                  <a:lnTo>
                    <a:pt x="38105" y="64055"/>
                  </a:lnTo>
                  <a:lnTo>
                    <a:pt x="38054" y="64542"/>
                  </a:lnTo>
                  <a:lnTo>
                    <a:pt x="38003" y="65055"/>
                  </a:lnTo>
                  <a:lnTo>
                    <a:pt x="37644" y="64850"/>
                  </a:lnTo>
                  <a:lnTo>
                    <a:pt x="37233" y="64670"/>
                  </a:lnTo>
                  <a:lnTo>
                    <a:pt x="36798" y="64542"/>
                  </a:lnTo>
                  <a:lnTo>
                    <a:pt x="36336" y="64440"/>
                  </a:lnTo>
                  <a:lnTo>
                    <a:pt x="36310" y="64440"/>
                  </a:lnTo>
                  <a:lnTo>
                    <a:pt x="35413" y="63875"/>
                  </a:lnTo>
                  <a:lnTo>
                    <a:pt x="34515" y="63260"/>
                  </a:lnTo>
                  <a:lnTo>
                    <a:pt x="33438" y="62516"/>
                  </a:lnTo>
                  <a:lnTo>
                    <a:pt x="32874" y="62183"/>
                  </a:lnTo>
                  <a:lnTo>
                    <a:pt x="32310" y="61850"/>
                  </a:lnTo>
                  <a:lnTo>
                    <a:pt x="31746" y="61542"/>
                  </a:lnTo>
                  <a:lnTo>
                    <a:pt x="31156" y="61286"/>
                  </a:lnTo>
                  <a:lnTo>
                    <a:pt x="30541" y="61055"/>
                  </a:lnTo>
                  <a:lnTo>
                    <a:pt x="29925" y="60875"/>
                  </a:lnTo>
                  <a:lnTo>
                    <a:pt x="29977" y="60209"/>
                  </a:lnTo>
                  <a:lnTo>
                    <a:pt x="29977" y="59516"/>
                  </a:lnTo>
                  <a:lnTo>
                    <a:pt x="30566" y="59337"/>
                  </a:lnTo>
                  <a:lnTo>
                    <a:pt x="31156" y="59157"/>
                  </a:lnTo>
                  <a:lnTo>
                    <a:pt x="31746" y="58978"/>
                  </a:lnTo>
                  <a:lnTo>
                    <a:pt x="32387" y="58850"/>
                  </a:lnTo>
                  <a:lnTo>
                    <a:pt x="33002" y="58747"/>
                  </a:lnTo>
                  <a:lnTo>
                    <a:pt x="33644" y="58696"/>
                  </a:lnTo>
                  <a:close/>
                  <a:moveTo>
                    <a:pt x="38439" y="64773"/>
                  </a:moveTo>
                  <a:lnTo>
                    <a:pt x="38695" y="65286"/>
                  </a:lnTo>
                  <a:lnTo>
                    <a:pt x="38644" y="65465"/>
                  </a:lnTo>
                  <a:lnTo>
                    <a:pt x="38516" y="65440"/>
                  </a:lnTo>
                  <a:lnTo>
                    <a:pt x="38387" y="65311"/>
                  </a:lnTo>
                  <a:lnTo>
                    <a:pt x="38439" y="64773"/>
                  </a:lnTo>
                  <a:close/>
                  <a:moveTo>
                    <a:pt x="37310" y="55926"/>
                  </a:moveTo>
                  <a:lnTo>
                    <a:pt x="37695" y="56311"/>
                  </a:lnTo>
                  <a:lnTo>
                    <a:pt x="38028" y="56696"/>
                  </a:lnTo>
                  <a:lnTo>
                    <a:pt x="38362" y="57106"/>
                  </a:lnTo>
                  <a:lnTo>
                    <a:pt x="38669" y="57516"/>
                  </a:lnTo>
                  <a:lnTo>
                    <a:pt x="38977" y="57926"/>
                  </a:lnTo>
                  <a:lnTo>
                    <a:pt x="39234" y="58362"/>
                  </a:lnTo>
                  <a:lnTo>
                    <a:pt x="39464" y="58824"/>
                  </a:lnTo>
                  <a:lnTo>
                    <a:pt x="39695" y="59285"/>
                  </a:lnTo>
                  <a:lnTo>
                    <a:pt x="39900" y="59747"/>
                  </a:lnTo>
                  <a:lnTo>
                    <a:pt x="40054" y="60209"/>
                  </a:lnTo>
                  <a:lnTo>
                    <a:pt x="40208" y="60696"/>
                  </a:lnTo>
                  <a:lnTo>
                    <a:pt x="40311" y="61183"/>
                  </a:lnTo>
                  <a:lnTo>
                    <a:pt x="40413" y="61645"/>
                  </a:lnTo>
                  <a:lnTo>
                    <a:pt x="40490" y="62132"/>
                  </a:lnTo>
                  <a:lnTo>
                    <a:pt x="40516" y="62619"/>
                  </a:lnTo>
                  <a:lnTo>
                    <a:pt x="40516" y="63106"/>
                  </a:lnTo>
                  <a:lnTo>
                    <a:pt x="40490" y="63773"/>
                  </a:lnTo>
                  <a:lnTo>
                    <a:pt x="40413" y="64414"/>
                  </a:lnTo>
                  <a:lnTo>
                    <a:pt x="40311" y="65055"/>
                  </a:lnTo>
                  <a:lnTo>
                    <a:pt x="40182" y="65696"/>
                  </a:lnTo>
                  <a:lnTo>
                    <a:pt x="39772" y="65670"/>
                  </a:lnTo>
                  <a:lnTo>
                    <a:pt x="39285" y="65619"/>
                  </a:lnTo>
                  <a:lnTo>
                    <a:pt x="39131" y="65260"/>
                  </a:lnTo>
                  <a:lnTo>
                    <a:pt x="39234" y="64824"/>
                  </a:lnTo>
                  <a:lnTo>
                    <a:pt x="39362" y="64081"/>
                  </a:lnTo>
                  <a:lnTo>
                    <a:pt x="39413" y="63670"/>
                  </a:lnTo>
                  <a:lnTo>
                    <a:pt x="39464" y="63260"/>
                  </a:lnTo>
                  <a:lnTo>
                    <a:pt x="39464" y="62824"/>
                  </a:lnTo>
                  <a:lnTo>
                    <a:pt x="39439" y="62414"/>
                  </a:lnTo>
                  <a:lnTo>
                    <a:pt x="39387" y="61978"/>
                  </a:lnTo>
                  <a:lnTo>
                    <a:pt x="39259" y="61568"/>
                  </a:lnTo>
                  <a:lnTo>
                    <a:pt x="39182" y="61311"/>
                  </a:lnTo>
                  <a:lnTo>
                    <a:pt x="39080" y="61106"/>
                  </a:lnTo>
                  <a:lnTo>
                    <a:pt x="38875" y="60670"/>
                  </a:lnTo>
                  <a:lnTo>
                    <a:pt x="38593" y="60285"/>
                  </a:lnTo>
                  <a:lnTo>
                    <a:pt x="38285" y="59926"/>
                  </a:lnTo>
                  <a:lnTo>
                    <a:pt x="38157" y="59234"/>
                  </a:lnTo>
                  <a:lnTo>
                    <a:pt x="38028" y="58542"/>
                  </a:lnTo>
                  <a:lnTo>
                    <a:pt x="37849" y="57824"/>
                  </a:lnTo>
                  <a:lnTo>
                    <a:pt x="37695" y="57157"/>
                  </a:lnTo>
                  <a:lnTo>
                    <a:pt x="37516" y="56516"/>
                  </a:lnTo>
                  <a:lnTo>
                    <a:pt x="37310" y="55926"/>
                  </a:lnTo>
                  <a:close/>
                  <a:moveTo>
                    <a:pt x="33746" y="50516"/>
                  </a:moveTo>
                  <a:lnTo>
                    <a:pt x="34541" y="50875"/>
                  </a:lnTo>
                  <a:lnTo>
                    <a:pt x="35336" y="51259"/>
                  </a:lnTo>
                  <a:lnTo>
                    <a:pt x="36131" y="51670"/>
                  </a:lnTo>
                  <a:lnTo>
                    <a:pt x="36900" y="52106"/>
                  </a:lnTo>
                  <a:lnTo>
                    <a:pt x="37644" y="52567"/>
                  </a:lnTo>
                  <a:lnTo>
                    <a:pt x="38362" y="53080"/>
                  </a:lnTo>
                  <a:lnTo>
                    <a:pt x="39054" y="53618"/>
                  </a:lnTo>
                  <a:lnTo>
                    <a:pt x="39746" y="54183"/>
                  </a:lnTo>
                  <a:lnTo>
                    <a:pt x="40157" y="54542"/>
                  </a:lnTo>
                  <a:lnTo>
                    <a:pt x="40593" y="55721"/>
                  </a:lnTo>
                  <a:lnTo>
                    <a:pt x="41003" y="56926"/>
                  </a:lnTo>
                  <a:lnTo>
                    <a:pt x="41182" y="57542"/>
                  </a:lnTo>
                  <a:lnTo>
                    <a:pt x="41336" y="58157"/>
                  </a:lnTo>
                  <a:lnTo>
                    <a:pt x="41490" y="58773"/>
                  </a:lnTo>
                  <a:lnTo>
                    <a:pt x="41618" y="59414"/>
                  </a:lnTo>
                  <a:lnTo>
                    <a:pt x="41721" y="60055"/>
                  </a:lnTo>
                  <a:lnTo>
                    <a:pt x="41798" y="60696"/>
                  </a:lnTo>
                  <a:lnTo>
                    <a:pt x="41875" y="61362"/>
                  </a:lnTo>
                  <a:lnTo>
                    <a:pt x="41926" y="62004"/>
                  </a:lnTo>
                  <a:lnTo>
                    <a:pt x="41952" y="62670"/>
                  </a:lnTo>
                  <a:lnTo>
                    <a:pt x="41952" y="63337"/>
                  </a:lnTo>
                  <a:lnTo>
                    <a:pt x="41900" y="64004"/>
                  </a:lnTo>
                  <a:lnTo>
                    <a:pt x="41849" y="64670"/>
                  </a:lnTo>
                  <a:lnTo>
                    <a:pt x="41772" y="65209"/>
                  </a:lnTo>
                  <a:lnTo>
                    <a:pt x="41695" y="65773"/>
                  </a:lnTo>
                  <a:lnTo>
                    <a:pt x="40593" y="65722"/>
                  </a:lnTo>
                  <a:lnTo>
                    <a:pt x="40721" y="65081"/>
                  </a:lnTo>
                  <a:lnTo>
                    <a:pt x="40823" y="64440"/>
                  </a:lnTo>
                  <a:lnTo>
                    <a:pt x="40900" y="63773"/>
                  </a:lnTo>
                  <a:lnTo>
                    <a:pt x="40926" y="63106"/>
                  </a:lnTo>
                  <a:lnTo>
                    <a:pt x="40926" y="62568"/>
                  </a:lnTo>
                  <a:lnTo>
                    <a:pt x="40875" y="62004"/>
                  </a:lnTo>
                  <a:lnTo>
                    <a:pt x="40798" y="61465"/>
                  </a:lnTo>
                  <a:lnTo>
                    <a:pt x="40695" y="60901"/>
                  </a:lnTo>
                  <a:lnTo>
                    <a:pt x="40541" y="60362"/>
                  </a:lnTo>
                  <a:lnTo>
                    <a:pt x="40362" y="59824"/>
                  </a:lnTo>
                  <a:lnTo>
                    <a:pt x="40157" y="59285"/>
                  </a:lnTo>
                  <a:lnTo>
                    <a:pt x="39900" y="58773"/>
                  </a:lnTo>
                  <a:lnTo>
                    <a:pt x="39644" y="58260"/>
                  </a:lnTo>
                  <a:lnTo>
                    <a:pt x="39336" y="57773"/>
                  </a:lnTo>
                  <a:lnTo>
                    <a:pt x="39003" y="57285"/>
                  </a:lnTo>
                  <a:lnTo>
                    <a:pt x="38669" y="56798"/>
                  </a:lnTo>
                  <a:lnTo>
                    <a:pt x="38285" y="56362"/>
                  </a:lnTo>
                  <a:lnTo>
                    <a:pt x="37875" y="55901"/>
                  </a:lnTo>
                  <a:lnTo>
                    <a:pt x="37439" y="55490"/>
                  </a:lnTo>
                  <a:lnTo>
                    <a:pt x="37003" y="55106"/>
                  </a:lnTo>
                  <a:lnTo>
                    <a:pt x="36618" y="54285"/>
                  </a:lnTo>
                  <a:lnTo>
                    <a:pt x="36362" y="53772"/>
                  </a:lnTo>
                  <a:lnTo>
                    <a:pt x="36054" y="53259"/>
                  </a:lnTo>
                  <a:lnTo>
                    <a:pt x="35721" y="52772"/>
                  </a:lnTo>
                  <a:lnTo>
                    <a:pt x="35362" y="52285"/>
                  </a:lnTo>
                  <a:lnTo>
                    <a:pt x="35003" y="51823"/>
                  </a:lnTo>
                  <a:lnTo>
                    <a:pt x="34592" y="51388"/>
                  </a:lnTo>
                  <a:lnTo>
                    <a:pt x="34182" y="50952"/>
                  </a:lnTo>
                  <a:lnTo>
                    <a:pt x="33746" y="50516"/>
                  </a:lnTo>
                  <a:close/>
                  <a:moveTo>
                    <a:pt x="40849" y="55208"/>
                  </a:moveTo>
                  <a:lnTo>
                    <a:pt x="41362" y="55747"/>
                  </a:lnTo>
                  <a:lnTo>
                    <a:pt x="41875" y="56285"/>
                  </a:lnTo>
                  <a:lnTo>
                    <a:pt x="42362" y="56849"/>
                  </a:lnTo>
                  <a:lnTo>
                    <a:pt x="42824" y="57439"/>
                  </a:lnTo>
                  <a:lnTo>
                    <a:pt x="43259" y="58029"/>
                  </a:lnTo>
                  <a:lnTo>
                    <a:pt x="43670" y="58644"/>
                  </a:lnTo>
                  <a:lnTo>
                    <a:pt x="44080" y="59285"/>
                  </a:lnTo>
                  <a:lnTo>
                    <a:pt x="44439" y="59926"/>
                  </a:lnTo>
                  <a:lnTo>
                    <a:pt x="44798" y="60568"/>
                  </a:lnTo>
                  <a:lnTo>
                    <a:pt x="45131" y="61234"/>
                  </a:lnTo>
                  <a:lnTo>
                    <a:pt x="45439" y="61927"/>
                  </a:lnTo>
                  <a:lnTo>
                    <a:pt x="45721" y="62593"/>
                  </a:lnTo>
                  <a:lnTo>
                    <a:pt x="46003" y="63286"/>
                  </a:lnTo>
                  <a:lnTo>
                    <a:pt x="46234" y="64004"/>
                  </a:lnTo>
                  <a:lnTo>
                    <a:pt x="46439" y="64696"/>
                  </a:lnTo>
                  <a:lnTo>
                    <a:pt x="46644" y="65414"/>
                  </a:lnTo>
                  <a:lnTo>
                    <a:pt x="45490" y="65568"/>
                  </a:lnTo>
                  <a:lnTo>
                    <a:pt x="44336" y="65670"/>
                  </a:lnTo>
                  <a:lnTo>
                    <a:pt x="43208" y="65747"/>
                  </a:lnTo>
                  <a:lnTo>
                    <a:pt x="42106" y="65773"/>
                  </a:lnTo>
                  <a:lnTo>
                    <a:pt x="42182" y="65234"/>
                  </a:lnTo>
                  <a:lnTo>
                    <a:pt x="42259" y="64722"/>
                  </a:lnTo>
                  <a:lnTo>
                    <a:pt x="42311" y="64081"/>
                  </a:lnTo>
                  <a:lnTo>
                    <a:pt x="42336" y="63465"/>
                  </a:lnTo>
                  <a:lnTo>
                    <a:pt x="42362" y="62850"/>
                  </a:lnTo>
                  <a:lnTo>
                    <a:pt x="42336" y="62234"/>
                  </a:lnTo>
                  <a:lnTo>
                    <a:pt x="42311" y="61619"/>
                  </a:lnTo>
                  <a:lnTo>
                    <a:pt x="42259" y="61003"/>
                  </a:lnTo>
                  <a:lnTo>
                    <a:pt x="42182" y="60388"/>
                  </a:lnTo>
                  <a:lnTo>
                    <a:pt x="42106" y="59798"/>
                  </a:lnTo>
                  <a:lnTo>
                    <a:pt x="41977" y="59209"/>
                  </a:lnTo>
                  <a:lnTo>
                    <a:pt x="41875" y="58619"/>
                  </a:lnTo>
                  <a:lnTo>
                    <a:pt x="41567" y="57439"/>
                  </a:lnTo>
                  <a:lnTo>
                    <a:pt x="41234" y="56311"/>
                  </a:lnTo>
                  <a:lnTo>
                    <a:pt x="40849" y="55208"/>
                  </a:lnTo>
                  <a:close/>
                  <a:moveTo>
                    <a:pt x="19515" y="43336"/>
                  </a:moveTo>
                  <a:lnTo>
                    <a:pt x="19156" y="43618"/>
                  </a:lnTo>
                  <a:lnTo>
                    <a:pt x="18797" y="43900"/>
                  </a:lnTo>
                  <a:lnTo>
                    <a:pt x="18104" y="44490"/>
                  </a:lnTo>
                  <a:lnTo>
                    <a:pt x="17489" y="45105"/>
                  </a:lnTo>
                  <a:lnTo>
                    <a:pt x="16899" y="45746"/>
                  </a:lnTo>
                  <a:lnTo>
                    <a:pt x="16181" y="46541"/>
                  </a:lnTo>
                  <a:lnTo>
                    <a:pt x="15489" y="47387"/>
                  </a:lnTo>
                  <a:lnTo>
                    <a:pt x="15053" y="47541"/>
                  </a:lnTo>
                  <a:lnTo>
                    <a:pt x="14617" y="47721"/>
                  </a:lnTo>
                  <a:lnTo>
                    <a:pt x="14104" y="47977"/>
                  </a:lnTo>
                  <a:lnTo>
                    <a:pt x="13591" y="48259"/>
                  </a:lnTo>
                  <a:lnTo>
                    <a:pt x="13078" y="48593"/>
                  </a:lnTo>
                  <a:lnTo>
                    <a:pt x="12591" y="48926"/>
                  </a:lnTo>
                  <a:lnTo>
                    <a:pt x="12104" y="49311"/>
                  </a:lnTo>
                  <a:lnTo>
                    <a:pt x="11642" y="49721"/>
                  </a:lnTo>
                  <a:lnTo>
                    <a:pt x="11181" y="50157"/>
                  </a:lnTo>
                  <a:lnTo>
                    <a:pt x="10719" y="50644"/>
                  </a:lnTo>
                  <a:lnTo>
                    <a:pt x="10283" y="51131"/>
                  </a:lnTo>
                  <a:lnTo>
                    <a:pt x="9873" y="51670"/>
                  </a:lnTo>
                  <a:lnTo>
                    <a:pt x="9463" y="52234"/>
                  </a:lnTo>
                  <a:lnTo>
                    <a:pt x="9078" y="52824"/>
                  </a:lnTo>
                  <a:lnTo>
                    <a:pt x="8693" y="53439"/>
                  </a:lnTo>
                  <a:lnTo>
                    <a:pt x="8309" y="54080"/>
                  </a:lnTo>
                  <a:lnTo>
                    <a:pt x="7950" y="54772"/>
                  </a:lnTo>
                  <a:lnTo>
                    <a:pt x="7616" y="55465"/>
                  </a:lnTo>
                  <a:lnTo>
                    <a:pt x="7257" y="55670"/>
                  </a:lnTo>
                  <a:lnTo>
                    <a:pt x="6924" y="55875"/>
                  </a:lnTo>
                  <a:lnTo>
                    <a:pt x="6591" y="56106"/>
                  </a:lnTo>
                  <a:lnTo>
                    <a:pt x="6283" y="56337"/>
                  </a:lnTo>
                  <a:lnTo>
                    <a:pt x="5873" y="56670"/>
                  </a:lnTo>
                  <a:lnTo>
                    <a:pt x="5488" y="57029"/>
                  </a:lnTo>
                  <a:lnTo>
                    <a:pt x="5103" y="57414"/>
                  </a:lnTo>
                  <a:lnTo>
                    <a:pt x="4744" y="57824"/>
                  </a:lnTo>
                  <a:lnTo>
                    <a:pt x="4385" y="58285"/>
                  </a:lnTo>
                  <a:lnTo>
                    <a:pt x="4027" y="58798"/>
                  </a:lnTo>
                  <a:lnTo>
                    <a:pt x="3668" y="59337"/>
                  </a:lnTo>
                  <a:lnTo>
                    <a:pt x="3309" y="59901"/>
                  </a:lnTo>
                  <a:lnTo>
                    <a:pt x="2898" y="60644"/>
                  </a:lnTo>
                  <a:lnTo>
                    <a:pt x="2514" y="61388"/>
                  </a:lnTo>
                  <a:lnTo>
                    <a:pt x="2155" y="62132"/>
                  </a:lnTo>
                  <a:lnTo>
                    <a:pt x="1847" y="62875"/>
                  </a:lnTo>
                  <a:lnTo>
                    <a:pt x="1565" y="63645"/>
                  </a:lnTo>
                  <a:lnTo>
                    <a:pt x="1308" y="64414"/>
                  </a:lnTo>
                  <a:lnTo>
                    <a:pt x="1103" y="65183"/>
                  </a:lnTo>
                  <a:lnTo>
                    <a:pt x="898" y="65927"/>
                  </a:lnTo>
                  <a:lnTo>
                    <a:pt x="898" y="65696"/>
                  </a:lnTo>
                  <a:lnTo>
                    <a:pt x="796" y="64645"/>
                  </a:lnTo>
                  <a:lnTo>
                    <a:pt x="693" y="63619"/>
                  </a:lnTo>
                  <a:lnTo>
                    <a:pt x="590" y="62363"/>
                  </a:lnTo>
                  <a:lnTo>
                    <a:pt x="488" y="61080"/>
                  </a:lnTo>
                  <a:lnTo>
                    <a:pt x="411" y="59824"/>
                  </a:lnTo>
                  <a:lnTo>
                    <a:pt x="411" y="59209"/>
                  </a:lnTo>
                  <a:lnTo>
                    <a:pt x="411" y="58567"/>
                  </a:lnTo>
                  <a:lnTo>
                    <a:pt x="437" y="57952"/>
                  </a:lnTo>
                  <a:lnTo>
                    <a:pt x="462" y="57337"/>
                  </a:lnTo>
                  <a:lnTo>
                    <a:pt x="539" y="56721"/>
                  </a:lnTo>
                  <a:lnTo>
                    <a:pt x="616" y="56106"/>
                  </a:lnTo>
                  <a:lnTo>
                    <a:pt x="744" y="55516"/>
                  </a:lnTo>
                  <a:lnTo>
                    <a:pt x="872" y="54901"/>
                  </a:lnTo>
                  <a:lnTo>
                    <a:pt x="1052" y="54311"/>
                  </a:lnTo>
                  <a:lnTo>
                    <a:pt x="1257" y="53747"/>
                  </a:lnTo>
                  <a:lnTo>
                    <a:pt x="1514" y="53183"/>
                  </a:lnTo>
                  <a:lnTo>
                    <a:pt x="1770" y="52644"/>
                  </a:lnTo>
                  <a:lnTo>
                    <a:pt x="2052" y="52131"/>
                  </a:lnTo>
                  <a:lnTo>
                    <a:pt x="2360" y="51644"/>
                  </a:lnTo>
                  <a:lnTo>
                    <a:pt x="2693" y="51182"/>
                  </a:lnTo>
                  <a:lnTo>
                    <a:pt x="3026" y="50747"/>
                  </a:lnTo>
                  <a:lnTo>
                    <a:pt x="3385" y="50336"/>
                  </a:lnTo>
                  <a:lnTo>
                    <a:pt x="3744" y="49952"/>
                  </a:lnTo>
                  <a:lnTo>
                    <a:pt x="4103" y="49567"/>
                  </a:lnTo>
                  <a:lnTo>
                    <a:pt x="4488" y="49234"/>
                  </a:lnTo>
                  <a:lnTo>
                    <a:pt x="4873" y="48900"/>
                  </a:lnTo>
                  <a:lnTo>
                    <a:pt x="5232" y="48593"/>
                  </a:lnTo>
                  <a:lnTo>
                    <a:pt x="5975" y="48054"/>
                  </a:lnTo>
                  <a:lnTo>
                    <a:pt x="6693" y="47567"/>
                  </a:lnTo>
                  <a:lnTo>
                    <a:pt x="7181" y="47285"/>
                  </a:lnTo>
                  <a:lnTo>
                    <a:pt x="7668" y="47003"/>
                  </a:lnTo>
                  <a:lnTo>
                    <a:pt x="8181" y="46746"/>
                  </a:lnTo>
                  <a:lnTo>
                    <a:pt x="8693" y="46490"/>
                  </a:lnTo>
                  <a:lnTo>
                    <a:pt x="9693" y="46028"/>
                  </a:lnTo>
                  <a:lnTo>
                    <a:pt x="10719" y="45644"/>
                  </a:lnTo>
                  <a:lnTo>
                    <a:pt x="11694" y="45285"/>
                  </a:lnTo>
                  <a:lnTo>
                    <a:pt x="12668" y="44977"/>
                  </a:lnTo>
                  <a:lnTo>
                    <a:pt x="13591" y="44721"/>
                  </a:lnTo>
                  <a:lnTo>
                    <a:pt x="14489" y="44464"/>
                  </a:lnTo>
                  <a:lnTo>
                    <a:pt x="15771" y="44156"/>
                  </a:lnTo>
                  <a:lnTo>
                    <a:pt x="17053" y="43849"/>
                  </a:lnTo>
                  <a:lnTo>
                    <a:pt x="18284" y="43567"/>
                  </a:lnTo>
                  <a:lnTo>
                    <a:pt x="19515" y="43336"/>
                  </a:lnTo>
                  <a:close/>
                  <a:moveTo>
                    <a:pt x="39464" y="66055"/>
                  </a:moveTo>
                  <a:lnTo>
                    <a:pt x="39746" y="66081"/>
                  </a:lnTo>
                  <a:lnTo>
                    <a:pt x="40080" y="66106"/>
                  </a:lnTo>
                  <a:lnTo>
                    <a:pt x="39952" y="66696"/>
                  </a:lnTo>
                  <a:lnTo>
                    <a:pt x="39849" y="67055"/>
                  </a:lnTo>
                  <a:lnTo>
                    <a:pt x="39464" y="66055"/>
                  </a:lnTo>
                  <a:close/>
                  <a:moveTo>
                    <a:pt x="24874" y="65132"/>
                  </a:moveTo>
                  <a:lnTo>
                    <a:pt x="26028" y="65209"/>
                  </a:lnTo>
                  <a:lnTo>
                    <a:pt x="27156" y="65234"/>
                  </a:lnTo>
                  <a:lnTo>
                    <a:pt x="26797" y="65645"/>
                  </a:lnTo>
                  <a:lnTo>
                    <a:pt x="26412" y="66004"/>
                  </a:lnTo>
                  <a:lnTo>
                    <a:pt x="26028" y="66363"/>
                  </a:lnTo>
                  <a:lnTo>
                    <a:pt x="25617" y="66696"/>
                  </a:lnTo>
                  <a:lnTo>
                    <a:pt x="25182" y="67004"/>
                  </a:lnTo>
                  <a:lnTo>
                    <a:pt x="24720" y="67286"/>
                  </a:lnTo>
                  <a:lnTo>
                    <a:pt x="24258" y="67542"/>
                  </a:lnTo>
                  <a:lnTo>
                    <a:pt x="23797" y="67773"/>
                  </a:lnTo>
                  <a:lnTo>
                    <a:pt x="24105" y="67132"/>
                  </a:lnTo>
                  <a:lnTo>
                    <a:pt x="24387" y="66465"/>
                  </a:lnTo>
                  <a:lnTo>
                    <a:pt x="24643" y="65799"/>
                  </a:lnTo>
                  <a:lnTo>
                    <a:pt x="24874" y="65132"/>
                  </a:lnTo>
                  <a:close/>
                  <a:moveTo>
                    <a:pt x="10745" y="54695"/>
                  </a:moveTo>
                  <a:lnTo>
                    <a:pt x="10360" y="55542"/>
                  </a:lnTo>
                  <a:lnTo>
                    <a:pt x="9976" y="56388"/>
                  </a:lnTo>
                  <a:lnTo>
                    <a:pt x="9591" y="57260"/>
                  </a:lnTo>
                  <a:lnTo>
                    <a:pt x="9258" y="58132"/>
                  </a:lnTo>
                  <a:lnTo>
                    <a:pt x="8924" y="59003"/>
                  </a:lnTo>
                  <a:lnTo>
                    <a:pt x="8642" y="59875"/>
                  </a:lnTo>
                  <a:lnTo>
                    <a:pt x="8360" y="60773"/>
                  </a:lnTo>
                  <a:lnTo>
                    <a:pt x="8104" y="61670"/>
                  </a:lnTo>
                  <a:lnTo>
                    <a:pt x="7745" y="62414"/>
                  </a:lnTo>
                  <a:lnTo>
                    <a:pt x="7386" y="63183"/>
                  </a:lnTo>
                  <a:lnTo>
                    <a:pt x="7078" y="63952"/>
                  </a:lnTo>
                  <a:lnTo>
                    <a:pt x="6770" y="64747"/>
                  </a:lnTo>
                  <a:lnTo>
                    <a:pt x="6463" y="65542"/>
                  </a:lnTo>
                  <a:lnTo>
                    <a:pt x="6180" y="66337"/>
                  </a:lnTo>
                  <a:lnTo>
                    <a:pt x="5924" y="67183"/>
                  </a:lnTo>
                  <a:lnTo>
                    <a:pt x="5668" y="68004"/>
                  </a:lnTo>
                  <a:lnTo>
                    <a:pt x="5591" y="67312"/>
                  </a:lnTo>
                  <a:lnTo>
                    <a:pt x="5565" y="66619"/>
                  </a:lnTo>
                  <a:lnTo>
                    <a:pt x="5539" y="65901"/>
                  </a:lnTo>
                  <a:lnTo>
                    <a:pt x="5565" y="65183"/>
                  </a:lnTo>
                  <a:lnTo>
                    <a:pt x="5591" y="64465"/>
                  </a:lnTo>
                  <a:lnTo>
                    <a:pt x="5642" y="63722"/>
                  </a:lnTo>
                  <a:lnTo>
                    <a:pt x="5745" y="62978"/>
                  </a:lnTo>
                  <a:lnTo>
                    <a:pt x="5873" y="62234"/>
                  </a:lnTo>
                  <a:lnTo>
                    <a:pt x="6001" y="61491"/>
                  </a:lnTo>
                  <a:lnTo>
                    <a:pt x="6180" y="60747"/>
                  </a:lnTo>
                  <a:lnTo>
                    <a:pt x="6360" y="59978"/>
                  </a:lnTo>
                  <a:lnTo>
                    <a:pt x="6591" y="59234"/>
                  </a:lnTo>
                  <a:lnTo>
                    <a:pt x="6822" y="58465"/>
                  </a:lnTo>
                  <a:lnTo>
                    <a:pt x="7104" y="57696"/>
                  </a:lnTo>
                  <a:lnTo>
                    <a:pt x="7411" y="56952"/>
                  </a:lnTo>
                  <a:lnTo>
                    <a:pt x="7745" y="56183"/>
                  </a:lnTo>
                  <a:lnTo>
                    <a:pt x="7924" y="55772"/>
                  </a:lnTo>
                  <a:lnTo>
                    <a:pt x="8616" y="55439"/>
                  </a:lnTo>
                  <a:lnTo>
                    <a:pt x="9334" y="55157"/>
                  </a:lnTo>
                  <a:lnTo>
                    <a:pt x="10052" y="54901"/>
                  </a:lnTo>
                  <a:lnTo>
                    <a:pt x="10745" y="54695"/>
                  </a:lnTo>
                  <a:close/>
                  <a:moveTo>
                    <a:pt x="23694" y="58824"/>
                  </a:moveTo>
                  <a:lnTo>
                    <a:pt x="23335" y="59132"/>
                  </a:lnTo>
                  <a:lnTo>
                    <a:pt x="23002" y="59465"/>
                  </a:lnTo>
                  <a:lnTo>
                    <a:pt x="22669" y="59824"/>
                  </a:lnTo>
                  <a:lnTo>
                    <a:pt x="22361" y="60183"/>
                  </a:lnTo>
                  <a:lnTo>
                    <a:pt x="22079" y="60568"/>
                  </a:lnTo>
                  <a:lnTo>
                    <a:pt x="21797" y="60952"/>
                  </a:lnTo>
                  <a:lnTo>
                    <a:pt x="21540" y="61337"/>
                  </a:lnTo>
                  <a:lnTo>
                    <a:pt x="21310" y="61747"/>
                  </a:lnTo>
                  <a:lnTo>
                    <a:pt x="21130" y="62080"/>
                  </a:lnTo>
                  <a:lnTo>
                    <a:pt x="21002" y="62388"/>
                  </a:lnTo>
                  <a:lnTo>
                    <a:pt x="20925" y="62696"/>
                  </a:lnTo>
                  <a:lnTo>
                    <a:pt x="20874" y="62978"/>
                  </a:lnTo>
                  <a:lnTo>
                    <a:pt x="20848" y="63234"/>
                  </a:lnTo>
                  <a:lnTo>
                    <a:pt x="20874" y="63491"/>
                  </a:lnTo>
                  <a:lnTo>
                    <a:pt x="20951" y="63722"/>
                  </a:lnTo>
                  <a:lnTo>
                    <a:pt x="21053" y="63927"/>
                  </a:lnTo>
                  <a:lnTo>
                    <a:pt x="21156" y="64106"/>
                  </a:lnTo>
                  <a:lnTo>
                    <a:pt x="21310" y="64260"/>
                  </a:lnTo>
                  <a:lnTo>
                    <a:pt x="21463" y="64388"/>
                  </a:lnTo>
                  <a:lnTo>
                    <a:pt x="21617" y="64491"/>
                  </a:lnTo>
                  <a:lnTo>
                    <a:pt x="21310" y="65004"/>
                  </a:lnTo>
                  <a:lnTo>
                    <a:pt x="21027" y="65542"/>
                  </a:lnTo>
                  <a:lnTo>
                    <a:pt x="20797" y="66106"/>
                  </a:lnTo>
                  <a:lnTo>
                    <a:pt x="20643" y="66645"/>
                  </a:lnTo>
                  <a:lnTo>
                    <a:pt x="20566" y="67055"/>
                  </a:lnTo>
                  <a:lnTo>
                    <a:pt x="20489" y="67440"/>
                  </a:lnTo>
                  <a:lnTo>
                    <a:pt x="20463" y="67824"/>
                  </a:lnTo>
                  <a:lnTo>
                    <a:pt x="20463" y="68235"/>
                  </a:lnTo>
                  <a:lnTo>
                    <a:pt x="20079" y="68158"/>
                  </a:lnTo>
                  <a:lnTo>
                    <a:pt x="19720" y="68055"/>
                  </a:lnTo>
                  <a:lnTo>
                    <a:pt x="19386" y="67901"/>
                  </a:lnTo>
                  <a:lnTo>
                    <a:pt x="19053" y="67722"/>
                  </a:lnTo>
                  <a:lnTo>
                    <a:pt x="18771" y="67517"/>
                  </a:lnTo>
                  <a:lnTo>
                    <a:pt x="18514" y="67260"/>
                  </a:lnTo>
                  <a:lnTo>
                    <a:pt x="18284" y="67004"/>
                  </a:lnTo>
                  <a:lnTo>
                    <a:pt x="18079" y="66670"/>
                  </a:lnTo>
                  <a:lnTo>
                    <a:pt x="17976" y="66414"/>
                  </a:lnTo>
                  <a:lnTo>
                    <a:pt x="17873" y="66158"/>
                  </a:lnTo>
                  <a:lnTo>
                    <a:pt x="17796" y="65850"/>
                  </a:lnTo>
                  <a:lnTo>
                    <a:pt x="17745" y="65517"/>
                  </a:lnTo>
                  <a:lnTo>
                    <a:pt x="17720" y="65158"/>
                  </a:lnTo>
                  <a:lnTo>
                    <a:pt x="17694" y="64824"/>
                  </a:lnTo>
                  <a:lnTo>
                    <a:pt x="17694" y="64491"/>
                  </a:lnTo>
                  <a:lnTo>
                    <a:pt x="17720" y="64132"/>
                  </a:lnTo>
                  <a:lnTo>
                    <a:pt x="17771" y="63799"/>
                  </a:lnTo>
                  <a:lnTo>
                    <a:pt x="17848" y="63465"/>
                  </a:lnTo>
                  <a:lnTo>
                    <a:pt x="17925" y="63132"/>
                  </a:lnTo>
                  <a:lnTo>
                    <a:pt x="18027" y="62798"/>
                  </a:lnTo>
                  <a:lnTo>
                    <a:pt x="18155" y="62491"/>
                  </a:lnTo>
                  <a:lnTo>
                    <a:pt x="18284" y="62183"/>
                  </a:lnTo>
                  <a:lnTo>
                    <a:pt x="18438" y="61875"/>
                  </a:lnTo>
                  <a:lnTo>
                    <a:pt x="18617" y="61568"/>
                  </a:lnTo>
                  <a:lnTo>
                    <a:pt x="18797" y="61286"/>
                  </a:lnTo>
                  <a:lnTo>
                    <a:pt x="19002" y="61003"/>
                  </a:lnTo>
                  <a:lnTo>
                    <a:pt x="19232" y="60747"/>
                  </a:lnTo>
                  <a:lnTo>
                    <a:pt x="19463" y="60516"/>
                  </a:lnTo>
                  <a:lnTo>
                    <a:pt x="19899" y="60132"/>
                  </a:lnTo>
                  <a:lnTo>
                    <a:pt x="20361" y="59798"/>
                  </a:lnTo>
                  <a:lnTo>
                    <a:pt x="20848" y="59491"/>
                  </a:lnTo>
                  <a:lnTo>
                    <a:pt x="21386" y="59260"/>
                  </a:lnTo>
                  <a:lnTo>
                    <a:pt x="21925" y="59080"/>
                  </a:lnTo>
                  <a:lnTo>
                    <a:pt x="22489" y="58926"/>
                  </a:lnTo>
                  <a:lnTo>
                    <a:pt x="23053" y="58850"/>
                  </a:lnTo>
                  <a:lnTo>
                    <a:pt x="23643" y="58824"/>
                  </a:lnTo>
                  <a:close/>
                  <a:moveTo>
                    <a:pt x="22643" y="64824"/>
                  </a:moveTo>
                  <a:lnTo>
                    <a:pt x="22822" y="64875"/>
                  </a:lnTo>
                  <a:lnTo>
                    <a:pt x="23643" y="65004"/>
                  </a:lnTo>
                  <a:lnTo>
                    <a:pt x="24464" y="65081"/>
                  </a:lnTo>
                  <a:lnTo>
                    <a:pt x="24207" y="65799"/>
                  </a:lnTo>
                  <a:lnTo>
                    <a:pt x="23925" y="66517"/>
                  </a:lnTo>
                  <a:lnTo>
                    <a:pt x="23592" y="67209"/>
                  </a:lnTo>
                  <a:lnTo>
                    <a:pt x="23258" y="67901"/>
                  </a:lnTo>
                  <a:lnTo>
                    <a:pt x="23207" y="67978"/>
                  </a:lnTo>
                  <a:lnTo>
                    <a:pt x="22899" y="68081"/>
                  </a:lnTo>
                  <a:lnTo>
                    <a:pt x="22566" y="68158"/>
                  </a:lnTo>
                  <a:lnTo>
                    <a:pt x="22233" y="68235"/>
                  </a:lnTo>
                  <a:lnTo>
                    <a:pt x="21899" y="68260"/>
                  </a:lnTo>
                  <a:lnTo>
                    <a:pt x="21899" y="68235"/>
                  </a:lnTo>
                  <a:lnTo>
                    <a:pt x="21874" y="67799"/>
                  </a:lnTo>
                  <a:lnTo>
                    <a:pt x="21899" y="67388"/>
                  </a:lnTo>
                  <a:lnTo>
                    <a:pt x="21951" y="66953"/>
                  </a:lnTo>
                  <a:lnTo>
                    <a:pt x="22027" y="66517"/>
                  </a:lnTo>
                  <a:lnTo>
                    <a:pt x="22130" y="66106"/>
                  </a:lnTo>
                  <a:lnTo>
                    <a:pt x="22258" y="65670"/>
                  </a:lnTo>
                  <a:lnTo>
                    <a:pt x="22438" y="65260"/>
                  </a:lnTo>
                  <a:lnTo>
                    <a:pt x="22643" y="64824"/>
                  </a:lnTo>
                  <a:close/>
                  <a:moveTo>
                    <a:pt x="22002" y="64670"/>
                  </a:moveTo>
                  <a:lnTo>
                    <a:pt x="22233" y="64747"/>
                  </a:lnTo>
                  <a:lnTo>
                    <a:pt x="22027" y="65158"/>
                  </a:lnTo>
                  <a:lnTo>
                    <a:pt x="21848" y="65619"/>
                  </a:lnTo>
                  <a:lnTo>
                    <a:pt x="21720" y="66055"/>
                  </a:lnTo>
                  <a:lnTo>
                    <a:pt x="21617" y="66491"/>
                  </a:lnTo>
                  <a:lnTo>
                    <a:pt x="21515" y="66927"/>
                  </a:lnTo>
                  <a:lnTo>
                    <a:pt x="21489" y="67388"/>
                  </a:lnTo>
                  <a:lnTo>
                    <a:pt x="21463" y="67824"/>
                  </a:lnTo>
                  <a:lnTo>
                    <a:pt x="21489" y="68260"/>
                  </a:lnTo>
                  <a:lnTo>
                    <a:pt x="21489" y="68286"/>
                  </a:lnTo>
                  <a:lnTo>
                    <a:pt x="20874" y="68286"/>
                  </a:lnTo>
                  <a:lnTo>
                    <a:pt x="20874" y="67901"/>
                  </a:lnTo>
                  <a:lnTo>
                    <a:pt x="20899" y="67517"/>
                  </a:lnTo>
                  <a:lnTo>
                    <a:pt x="20951" y="67132"/>
                  </a:lnTo>
                  <a:lnTo>
                    <a:pt x="21027" y="66747"/>
                  </a:lnTo>
                  <a:lnTo>
                    <a:pt x="21207" y="66209"/>
                  </a:lnTo>
                  <a:lnTo>
                    <a:pt x="21412" y="65696"/>
                  </a:lnTo>
                  <a:lnTo>
                    <a:pt x="21694" y="65158"/>
                  </a:lnTo>
                  <a:lnTo>
                    <a:pt x="22002" y="64670"/>
                  </a:lnTo>
                  <a:close/>
                  <a:moveTo>
                    <a:pt x="39490" y="67260"/>
                  </a:moveTo>
                  <a:lnTo>
                    <a:pt x="39669" y="67773"/>
                  </a:lnTo>
                  <a:lnTo>
                    <a:pt x="39541" y="68286"/>
                  </a:lnTo>
                  <a:lnTo>
                    <a:pt x="39541" y="67773"/>
                  </a:lnTo>
                  <a:lnTo>
                    <a:pt x="39541" y="67517"/>
                  </a:lnTo>
                  <a:lnTo>
                    <a:pt x="39490" y="67260"/>
                  </a:lnTo>
                  <a:close/>
                  <a:moveTo>
                    <a:pt x="26310" y="66670"/>
                  </a:moveTo>
                  <a:lnTo>
                    <a:pt x="25720" y="67209"/>
                  </a:lnTo>
                  <a:lnTo>
                    <a:pt x="25079" y="67773"/>
                  </a:lnTo>
                  <a:lnTo>
                    <a:pt x="24540" y="68209"/>
                  </a:lnTo>
                  <a:lnTo>
                    <a:pt x="23976" y="68619"/>
                  </a:lnTo>
                  <a:lnTo>
                    <a:pt x="23412" y="68978"/>
                  </a:lnTo>
                  <a:lnTo>
                    <a:pt x="22848" y="69337"/>
                  </a:lnTo>
                  <a:lnTo>
                    <a:pt x="22848" y="69337"/>
                  </a:lnTo>
                  <a:lnTo>
                    <a:pt x="23181" y="68850"/>
                  </a:lnTo>
                  <a:lnTo>
                    <a:pt x="23489" y="68337"/>
                  </a:lnTo>
                  <a:lnTo>
                    <a:pt x="23592" y="68286"/>
                  </a:lnTo>
                  <a:lnTo>
                    <a:pt x="23951" y="68132"/>
                  </a:lnTo>
                  <a:lnTo>
                    <a:pt x="24310" y="67978"/>
                  </a:lnTo>
                  <a:lnTo>
                    <a:pt x="24669" y="67799"/>
                  </a:lnTo>
                  <a:lnTo>
                    <a:pt x="25002" y="67594"/>
                  </a:lnTo>
                  <a:lnTo>
                    <a:pt x="25361" y="67388"/>
                  </a:lnTo>
                  <a:lnTo>
                    <a:pt x="25694" y="67158"/>
                  </a:lnTo>
                  <a:lnTo>
                    <a:pt x="26002" y="66901"/>
                  </a:lnTo>
                  <a:lnTo>
                    <a:pt x="26310" y="66670"/>
                  </a:lnTo>
                  <a:close/>
                  <a:moveTo>
                    <a:pt x="22899" y="68517"/>
                  </a:moveTo>
                  <a:lnTo>
                    <a:pt x="22540" y="69055"/>
                  </a:lnTo>
                  <a:lnTo>
                    <a:pt x="22156" y="69542"/>
                  </a:lnTo>
                  <a:lnTo>
                    <a:pt x="22053" y="69106"/>
                  </a:lnTo>
                  <a:lnTo>
                    <a:pt x="21951" y="68671"/>
                  </a:lnTo>
                  <a:lnTo>
                    <a:pt x="22438" y="68619"/>
                  </a:lnTo>
                  <a:lnTo>
                    <a:pt x="22899" y="68517"/>
                  </a:lnTo>
                  <a:close/>
                  <a:moveTo>
                    <a:pt x="40516" y="66132"/>
                  </a:moveTo>
                  <a:lnTo>
                    <a:pt x="41618" y="66183"/>
                  </a:lnTo>
                  <a:lnTo>
                    <a:pt x="41362" y="67209"/>
                  </a:lnTo>
                  <a:lnTo>
                    <a:pt x="41105" y="68209"/>
                  </a:lnTo>
                  <a:lnTo>
                    <a:pt x="40798" y="69183"/>
                  </a:lnTo>
                  <a:lnTo>
                    <a:pt x="40490" y="70107"/>
                  </a:lnTo>
                  <a:lnTo>
                    <a:pt x="40464" y="69619"/>
                  </a:lnTo>
                  <a:lnTo>
                    <a:pt x="40413" y="69132"/>
                  </a:lnTo>
                  <a:lnTo>
                    <a:pt x="40362" y="68799"/>
                  </a:lnTo>
                  <a:lnTo>
                    <a:pt x="40285" y="68440"/>
                  </a:lnTo>
                  <a:lnTo>
                    <a:pt x="40105" y="67773"/>
                  </a:lnTo>
                  <a:lnTo>
                    <a:pt x="40336" y="66799"/>
                  </a:lnTo>
                  <a:lnTo>
                    <a:pt x="40516" y="66132"/>
                  </a:lnTo>
                  <a:close/>
                  <a:moveTo>
                    <a:pt x="20899" y="68696"/>
                  </a:moveTo>
                  <a:lnTo>
                    <a:pt x="21233" y="68722"/>
                  </a:lnTo>
                  <a:lnTo>
                    <a:pt x="21540" y="68722"/>
                  </a:lnTo>
                  <a:lnTo>
                    <a:pt x="21668" y="69286"/>
                  </a:lnTo>
                  <a:lnTo>
                    <a:pt x="21822" y="69850"/>
                  </a:lnTo>
                  <a:lnTo>
                    <a:pt x="21797" y="69901"/>
                  </a:lnTo>
                  <a:lnTo>
                    <a:pt x="21233" y="70132"/>
                  </a:lnTo>
                  <a:lnTo>
                    <a:pt x="21130" y="69799"/>
                  </a:lnTo>
                  <a:lnTo>
                    <a:pt x="21027" y="69440"/>
                  </a:lnTo>
                  <a:lnTo>
                    <a:pt x="20951" y="69081"/>
                  </a:lnTo>
                  <a:lnTo>
                    <a:pt x="20899" y="68696"/>
                  </a:lnTo>
                  <a:close/>
                  <a:moveTo>
                    <a:pt x="38310" y="65799"/>
                  </a:moveTo>
                  <a:lnTo>
                    <a:pt x="38490" y="66004"/>
                  </a:lnTo>
                  <a:lnTo>
                    <a:pt x="38310" y="66594"/>
                  </a:lnTo>
                  <a:lnTo>
                    <a:pt x="38105" y="67158"/>
                  </a:lnTo>
                  <a:lnTo>
                    <a:pt x="37875" y="67696"/>
                  </a:lnTo>
                  <a:lnTo>
                    <a:pt x="37644" y="68235"/>
                  </a:lnTo>
                  <a:lnTo>
                    <a:pt x="37387" y="68773"/>
                  </a:lnTo>
                  <a:lnTo>
                    <a:pt x="37105" y="69286"/>
                  </a:lnTo>
                  <a:lnTo>
                    <a:pt x="36798" y="69773"/>
                  </a:lnTo>
                  <a:lnTo>
                    <a:pt x="36490" y="70235"/>
                  </a:lnTo>
                  <a:lnTo>
                    <a:pt x="36772" y="69773"/>
                  </a:lnTo>
                  <a:lnTo>
                    <a:pt x="37028" y="69312"/>
                  </a:lnTo>
                  <a:lnTo>
                    <a:pt x="37285" y="68850"/>
                  </a:lnTo>
                  <a:lnTo>
                    <a:pt x="37490" y="68363"/>
                  </a:lnTo>
                  <a:lnTo>
                    <a:pt x="37695" y="67876"/>
                  </a:lnTo>
                  <a:lnTo>
                    <a:pt x="37875" y="67363"/>
                  </a:lnTo>
                  <a:lnTo>
                    <a:pt x="38028" y="66876"/>
                  </a:lnTo>
                  <a:lnTo>
                    <a:pt x="38182" y="66363"/>
                  </a:lnTo>
                  <a:lnTo>
                    <a:pt x="38285" y="65799"/>
                  </a:lnTo>
                  <a:close/>
                  <a:moveTo>
                    <a:pt x="24951" y="54747"/>
                  </a:moveTo>
                  <a:lnTo>
                    <a:pt x="25438" y="54798"/>
                  </a:lnTo>
                  <a:lnTo>
                    <a:pt x="25951" y="54875"/>
                  </a:lnTo>
                  <a:lnTo>
                    <a:pt x="26489" y="55003"/>
                  </a:lnTo>
                  <a:lnTo>
                    <a:pt x="26746" y="55080"/>
                  </a:lnTo>
                  <a:lnTo>
                    <a:pt x="27028" y="55183"/>
                  </a:lnTo>
                  <a:lnTo>
                    <a:pt x="27284" y="55311"/>
                  </a:lnTo>
                  <a:lnTo>
                    <a:pt x="27541" y="55439"/>
                  </a:lnTo>
                  <a:lnTo>
                    <a:pt x="27797" y="55593"/>
                  </a:lnTo>
                  <a:lnTo>
                    <a:pt x="28028" y="55772"/>
                  </a:lnTo>
                  <a:lnTo>
                    <a:pt x="28259" y="55978"/>
                  </a:lnTo>
                  <a:lnTo>
                    <a:pt x="28464" y="56183"/>
                  </a:lnTo>
                  <a:lnTo>
                    <a:pt x="28618" y="56413"/>
                  </a:lnTo>
                  <a:lnTo>
                    <a:pt x="28771" y="56644"/>
                  </a:lnTo>
                  <a:lnTo>
                    <a:pt x="28925" y="56926"/>
                  </a:lnTo>
                  <a:lnTo>
                    <a:pt x="29054" y="57208"/>
                  </a:lnTo>
                  <a:lnTo>
                    <a:pt x="29233" y="57696"/>
                  </a:lnTo>
                  <a:lnTo>
                    <a:pt x="29387" y="58183"/>
                  </a:lnTo>
                  <a:lnTo>
                    <a:pt x="29489" y="58721"/>
                  </a:lnTo>
                  <a:lnTo>
                    <a:pt x="29566" y="59234"/>
                  </a:lnTo>
                  <a:lnTo>
                    <a:pt x="29413" y="59285"/>
                  </a:lnTo>
                  <a:lnTo>
                    <a:pt x="29284" y="58952"/>
                  </a:lnTo>
                  <a:lnTo>
                    <a:pt x="29130" y="58619"/>
                  </a:lnTo>
                  <a:lnTo>
                    <a:pt x="28951" y="58337"/>
                  </a:lnTo>
                  <a:lnTo>
                    <a:pt x="28720" y="58055"/>
                  </a:lnTo>
                  <a:lnTo>
                    <a:pt x="28489" y="57824"/>
                  </a:lnTo>
                  <a:lnTo>
                    <a:pt x="28207" y="57644"/>
                  </a:lnTo>
                  <a:lnTo>
                    <a:pt x="27925" y="57465"/>
                  </a:lnTo>
                  <a:lnTo>
                    <a:pt x="27618" y="57362"/>
                  </a:lnTo>
                  <a:lnTo>
                    <a:pt x="27284" y="57285"/>
                  </a:lnTo>
                  <a:lnTo>
                    <a:pt x="26925" y="57260"/>
                  </a:lnTo>
                  <a:lnTo>
                    <a:pt x="26566" y="57285"/>
                  </a:lnTo>
                  <a:lnTo>
                    <a:pt x="26182" y="57362"/>
                  </a:lnTo>
                  <a:lnTo>
                    <a:pt x="25797" y="57490"/>
                  </a:lnTo>
                  <a:lnTo>
                    <a:pt x="25387" y="57670"/>
                  </a:lnTo>
                  <a:lnTo>
                    <a:pt x="24976" y="57875"/>
                  </a:lnTo>
                  <a:lnTo>
                    <a:pt x="24540" y="58157"/>
                  </a:lnTo>
                  <a:lnTo>
                    <a:pt x="24156" y="58439"/>
                  </a:lnTo>
                  <a:lnTo>
                    <a:pt x="23822" y="58414"/>
                  </a:lnTo>
                  <a:lnTo>
                    <a:pt x="23489" y="58414"/>
                  </a:lnTo>
                  <a:lnTo>
                    <a:pt x="23156" y="58439"/>
                  </a:lnTo>
                  <a:lnTo>
                    <a:pt x="22797" y="58465"/>
                  </a:lnTo>
                  <a:lnTo>
                    <a:pt x="22463" y="58516"/>
                  </a:lnTo>
                  <a:lnTo>
                    <a:pt x="22130" y="58593"/>
                  </a:lnTo>
                  <a:lnTo>
                    <a:pt x="21797" y="58670"/>
                  </a:lnTo>
                  <a:lnTo>
                    <a:pt x="21463" y="58773"/>
                  </a:lnTo>
                  <a:lnTo>
                    <a:pt x="21156" y="58901"/>
                  </a:lnTo>
                  <a:lnTo>
                    <a:pt x="20848" y="59055"/>
                  </a:lnTo>
                  <a:lnTo>
                    <a:pt x="20540" y="59209"/>
                  </a:lnTo>
                  <a:lnTo>
                    <a:pt x="20233" y="59362"/>
                  </a:lnTo>
                  <a:lnTo>
                    <a:pt x="19950" y="59567"/>
                  </a:lnTo>
                  <a:lnTo>
                    <a:pt x="19694" y="59773"/>
                  </a:lnTo>
                  <a:lnTo>
                    <a:pt x="19412" y="59978"/>
                  </a:lnTo>
                  <a:lnTo>
                    <a:pt x="19181" y="60209"/>
                  </a:lnTo>
                  <a:lnTo>
                    <a:pt x="18925" y="60465"/>
                  </a:lnTo>
                  <a:lnTo>
                    <a:pt x="18694" y="60747"/>
                  </a:lnTo>
                  <a:lnTo>
                    <a:pt x="18463" y="61055"/>
                  </a:lnTo>
                  <a:lnTo>
                    <a:pt x="18258" y="61362"/>
                  </a:lnTo>
                  <a:lnTo>
                    <a:pt x="18079" y="61670"/>
                  </a:lnTo>
                  <a:lnTo>
                    <a:pt x="17899" y="62004"/>
                  </a:lnTo>
                  <a:lnTo>
                    <a:pt x="17771" y="62337"/>
                  </a:lnTo>
                  <a:lnTo>
                    <a:pt x="17643" y="62670"/>
                  </a:lnTo>
                  <a:lnTo>
                    <a:pt x="17514" y="63029"/>
                  </a:lnTo>
                  <a:lnTo>
                    <a:pt x="17437" y="63388"/>
                  </a:lnTo>
                  <a:lnTo>
                    <a:pt x="17361" y="63747"/>
                  </a:lnTo>
                  <a:lnTo>
                    <a:pt x="17309" y="64106"/>
                  </a:lnTo>
                  <a:lnTo>
                    <a:pt x="17284" y="64465"/>
                  </a:lnTo>
                  <a:lnTo>
                    <a:pt x="17284" y="64824"/>
                  </a:lnTo>
                  <a:lnTo>
                    <a:pt x="17309" y="65183"/>
                  </a:lnTo>
                  <a:lnTo>
                    <a:pt x="17335" y="65568"/>
                  </a:lnTo>
                  <a:lnTo>
                    <a:pt x="17412" y="65927"/>
                  </a:lnTo>
                  <a:lnTo>
                    <a:pt x="17489" y="66260"/>
                  </a:lnTo>
                  <a:lnTo>
                    <a:pt x="17591" y="66568"/>
                  </a:lnTo>
                  <a:lnTo>
                    <a:pt x="17720" y="66876"/>
                  </a:lnTo>
                  <a:lnTo>
                    <a:pt x="17822" y="67055"/>
                  </a:lnTo>
                  <a:lnTo>
                    <a:pt x="17950" y="67235"/>
                  </a:lnTo>
                  <a:lnTo>
                    <a:pt x="18207" y="67568"/>
                  </a:lnTo>
                  <a:lnTo>
                    <a:pt x="18514" y="67850"/>
                  </a:lnTo>
                  <a:lnTo>
                    <a:pt x="18873" y="68106"/>
                  </a:lnTo>
                  <a:lnTo>
                    <a:pt x="19232" y="68312"/>
                  </a:lnTo>
                  <a:lnTo>
                    <a:pt x="19643" y="68465"/>
                  </a:lnTo>
                  <a:lnTo>
                    <a:pt x="20053" y="68594"/>
                  </a:lnTo>
                  <a:lnTo>
                    <a:pt x="20489" y="68671"/>
                  </a:lnTo>
                  <a:lnTo>
                    <a:pt x="20540" y="69081"/>
                  </a:lnTo>
                  <a:lnTo>
                    <a:pt x="20617" y="69491"/>
                  </a:lnTo>
                  <a:lnTo>
                    <a:pt x="20720" y="69901"/>
                  </a:lnTo>
                  <a:lnTo>
                    <a:pt x="20848" y="70286"/>
                  </a:lnTo>
                  <a:lnTo>
                    <a:pt x="20284" y="70517"/>
                  </a:lnTo>
                  <a:lnTo>
                    <a:pt x="19694" y="70671"/>
                  </a:lnTo>
                  <a:lnTo>
                    <a:pt x="19309" y="70619"/>
                  </a:lnTo>
                  <a:lnTo>
                    <a:pt x="18925" y="70491"/>
                  </a:lnTo>
                  <a:lnTo>
                    <a:pt x="18591" y="70337"/>
                  </a:lnTo>
                  <a:lnTo>
                    <a:pt x="18258" y="70132"/>
                  </a:lnTo>
                  <a:lnTo>
                    <a:pt x="17950" y="69901"/>
                  </a:lnTo>
                  <a:lnTo>
                    <a:pt x="17668" y="69645"/>
                  </a:lnTo>
                  <a:lnTo>
                    <a:pt x="17412" y="69363"/>
                  </a:lnTo>
                  <a:lnTo>
                    <a:pt x="17207" y="69081"/>
                  </a:lnTo>
                  <a:lnTo>
                    <a:pt x="16950" y="68645"/>
                  </a:lnTo>
                  <a:lnTo>
                    <a:pt x="16745" y="68209"/>
                  </a:lnTo>
                  <a:lnTo>
                    <a:pt x="16591" y="67747"/>
                  </a:lnTo>
                  <a:lnTo>
                    <a:pt x="16463" y="67286"/>
                  </a:lnTo>
                  <a:lnTo>
                    <a:pt x="16361" y="66850"/>
                  </a:lnTo>
                  <a:lnTo>
                    <a:pt x="16284" y="66388"/>
                  </a:lnTo>
                  <a:lnTo>
                    <a:pt x="16181" y="65542"/>
                  </a:lnTo>
                  <a:lnTo>
                    <a:pt x="16130" y="64670"/>
                  </a:lnTo>
                  <a:lnTo>
                    <a:pt x="16104" y="64183"/>
                  </a:lnTo>
                  <a:lnTo>
                    <a:pt x="16104" y="63670"/>
                  </a:lnTo>
                  <a:lnTo>
                    <a:pt x="16130" y="63132"/>
                  </a:lnTo>
                  <a:lnTo>
                    <a:pt x="16181" y="62568"/>
                  </a:lnTo>
                  <a:lnTo>
                    <a:pt x="16258" y="62004"/>
                  </a:lnTo>
                  <a:lnTo>
                    <a:pt x="16335" y="61414"/>
                  </a:lnTo>
                  <a:lnTo>
                    <a:pt x="16489" y="60824"/>
                  </a:lnTo>
                  <a:lnTo>
                    <a:pt x="16643" y="60234"/>
                  </a:lnTo>
                  <a:lnTo>
                    <a:pt x="16848" y="59670"/>
                  </a:lnTo>
                  <a:lnTo>
                    <a:pt x="17079" y="59080"/>
                  </a:lnTo>
                  <a:lnTo>
                    <a:pt x="17386" y="58542"/>
                  </a:lnTo>
                  <a:lnTo>
                    <a:pt x="17720" y="58003"/>
                  </a:lnTo>
                  <a:lnTo>
                    <a:pt x="18104" y="57490"/>
                  </a:lnTo>
                  <a:lnTo>
                    <a:pt x="18309" y="57234"/>
                  </a:lnTo>
                  <a:lnTo>
                    <a:pt x="18540" y="57003"/>
                  </a:lnTo>
                  <a:lnTo>
                    <a:pt x="18822" y="56747"/>
                  </a:lnTo>
                  <a:lnTo>
                    <a:pt x="19130" y="56490"/>
                  </a:lnTo>
                  <a:lnTo>
                    <a:pt x="19438" y="56260"/>
                  </a:lnTo>
                  <a:lnTo>
                    <a:pt x="19771" y="56054"/>
                  </a:lnTo>
                  <a:lnTo>
                    <a:pt x="20104" y="55849"/>
                  </a:lnTo>
                  <a:lnTo>
                    <a:pt x="20463" y="55670"/>
                  </a:lnTo>
                  <a:lnTo>
                    <a:pt x="20822" y="55490"/>
                  </a:lnTo>
                  <a:lnTo>
                    <a:pt x="21207" y="55336"/>
                  </a:lnTo>
                  <a:lnTo>
                    <a:pt x="21592" y="55208"/>
                  </a:lnTo>
                  <a:lnTo>
                    <a:pt x="21976" y="55080"/>
                  </a:lnTo>
                  <a:lnTo>
                    <a:pt x="22386" y="54978"/>
                  </a:lnTo>
                  <a:lnTo>
                    <a:pt x="22797" y="54901"/>
                  </a:lnTo>
                  <a:lnTo>
                    <a:pt x="23233" y="54824"/>
                  </a:lnTo>
                  <a:lnTo>
                    <a:pt x="23669" y="54772"/>
                  </a:lnTo>
                  <a:lnTo>
                    <a:pt x="24105" y="54747"/>
                  </a:lnTo>
                  <a:close/>
                  <a:moveTo>
                    <a:pt x="21207" y="53567"/>
                  </a:moveTo>
                  <a:lnTo>
                    <a:pt x="22310" y="53618"/>
                  </a:lnTo>
                  <a:lnTo>
                    <a:pt x="23412" y="53721"/>
                  </a:lnTo>
                  <a:lnTo>
                    <a:pt x="24515" y="53849"/>
                  </a:lnTo>
                  <a:lnTo>
                    <a:pt x="25617" y="54003"/>
                  </a:lnTo>
                  <a:lnTo>
                    <a:pt x="26694" y="54208"/>
                  </a:lnTo>
                  <a:lnTo>
                    <a:pt x="27797" y="54439"/>
                  </a:lnTo>
                  <a:lnTo>
                    <a:pt x="28874" y="54721"/>
                  </a:lnTo>
                  <a:lnTo>
                    <a:pt x="29951" y="55003"/>
                  </a:lnTo>
                  <a:lnTo>
                    <a:pt x="30695" y="55260"/>
                  </a:lnTo>
                  <a:lnTo>
                    <a:pt x="31438" y="55516"/>
                  </a:lnTo>
                  <a:lnTo>
                    <a:pt x="31797" y="55695"/>
                  </a:lnTo>
                  <a:lnTo>
                    <a:pt x="32156" y="55875"/>
                  </a:lnTo>
                  <a:lnTo>
                    <a:pt x="32515" y="56054"/>
                  </a:lnTo>
                  <a:lnTo>
                    <a:pt x="32849" y="56285"/>
                  </a:lnTo>
                  <a:lnTo>
                    <a:pt x="33131" y="56490"/>
                  </a:lnTo>
                  <a:lnTo>
                    <a:pt x="33387" y="56721"/>
                  </a:lnTo>
                  <a:lnTo>
                    <a:pt x="33644" y="56978"/>
                  </a:lnTo>
                  <a:lnTo>
                    <a:pt x="33900" y="57234"/>
                  </a:lnTo>
                  <a:lnTo>
                    <a:pt x="34336" y="57773"/>
                  </a:lnTo>
                  <a:lnTo>
                    <a:pt x="34772" y="58311"/>
                  </a:lnTo>
                  <a:lnTo>
                    <a:pt x="34772" y="58311"/>
                  </a:lnTo>
                  <a:lnTo>
                    <a:pt x="34131" y="58285"/>
                  </a:lnTo>
                  <a:lnTo>
                    <a:pt x="33515" y="58285"/>
                  </a:lnTo>
                  <a:lnTo>
                    <a:pt x="32874" y="58362"/>
                  </a:lnTo>
                  <a:lnTo>
                    <a:pt x="32259" y="58465"/>
                  </a:lnTo>
                  <a:lnTo>
                    <a:pt x="31669" y="58593"/>
                  </a:lnTo>
                  <a:lnTo>
                    <a:pt x="31079" y="58747"/>
                  </a:lnTo>
                  <a:lnTo>
                    <a:pt x="30515" y="58901"/>
                  </a:lnTo>
                  <a:lnTo>
                    <a:pt x="29951" y="59106"/>
                  </a:lnTo>
                  <a:lnTo>
                    <a:pt x="29874" y="58567"/>
                  </a:lnTo>
                  <a:lnTo>
                    <a:pt x="29772" y="58055"/>
                  </a:lnTo>
                  <a:lnTo>
                    <a:pt x="29618" y="57542"/>
                  </a:lnTo>
                  <a:lnTo>
                    <a:pt x="29438" y="57055"/>
                  </a:lnTo>
                  <a:lnTo>
                    <a:pt x="29284" y="56721"/>
                  </a:lnTo>
                  <a:lnTo>
                    <a:pt x="29130" y="56439"/>
                  </a:lnTo>
                  <a:lnTo>
                    <a:pt x="28951" y="56157"/>
                  </a:lnTo>
                  <a:lnTo>
                    <a:pt x="28771" y="55926"/>
                  </a:lnTo>
                  <a:lnTo>
                    <a:pt x="28541" y="55695"/>
                  </a:lnTo>
                  <a:lnTo>
                    <a:pt x="28336" y="55490"/>
                  </a:lnTo>
                  <a:lnTo>
                    <a:pt x="28079" y="55285"/>
                  </a:lnTo>
                  <a:lnTo>
                    <a:pt x="27823" y="55131"/>
                  </a:lnTo>
                  <a:lnTo>
                    <a:pt x="27566" y="54978"/>
                  </a:lnTo>
                  <a:lnTo>
                    <a:pt x="27284" y="54849"/>
                  </a:lnTo>
                  <a:lnTo>
                    <a:pt x="27028" y="54747"/>
                  </a:lnTo>
                  <a:lnTo>
                    <a:pt x="26746" y="54644"/>
                  </a:lnTo>
                  <a:lnTo>
                    <a:pt x="26182" y="54490"/>
                  </a:lnTo>
                  <a:lnTo>
                    <a:pt x="25617" y="54388"/>
                  </a:lnTo>
                  <a:lnTo>
                    <a:pt x="25053" y="54362"/>
                  </a:lnTo>
                  <a:lnTo>
                    <a:pt x="24540" y="54336"/>
                  </a:lnTo>
                  <a:lnTo>
                    <a:pt x="24079" y="54336"/>
                  </a:lnTo>
                  <a:lnTo>
                    <a:pt x="23617" y="54388"/>
                  </a:lnTo>
                  <a:lnTo>
                    <a:pt x="23156" y="54413"/>
                  </a:lnTo>
                  <a:lnTo>
                    <a:pt x="22720" y="54490"/>
                  </a:lnTo>
                  <a:lnTo>
                    <a:pt x="22284" y="54593"/>
                  </a:lnTo>
                  <a:lnTo>
                    <a:pt x="21874" y="54695"/>
                  </a:lnTo>
                  <a:lnTo>
                    <a:pt x="21438" y="54824"/>
                  </a:lnTo>
                  <a:lnTo>
                    <a:pt x="21053" y="54952"/>
                  </a:lnTo>
                  <a:lnTo>
                    <a:pt x="20643" y="55106"/>
                  </a:lnTo>
                  <a:lnTo>
                    <a:pt x="20258" y="55285"/>
                  </a:lnTo>
                  <a:lnTo>
                    <a:pt x="19899" y="55490"/>
                  </a:lnTo>
                  <a:lnTo>
                    <a:pt x="19540" y="55695"/>
                  </a:lnTo>
                  <a:lnTo>
                    <a:pt x="19181" y="55926"/>
                  </a:lnTo>
                  <a:lnTo>
                    <a:pt x="18873" y="56183"/>
                  </a:lnTo>
                  <a:lnTo>
                    <a:pt x="18566" y="56439"/>
                  </a:lnTo>
                  <a:lnTo>
                    <a:pt x="18258" y="56721"/>
                  </a:lnTo>
                  <a:lnTo>
                    <a:pt x="18027" y="56952"/>
                  </a:lnTo>
                  <a:lnTo>
                    <a:pt x="17796" y="57208"/>
                  </a:lnTo>
                  <a:lnTo>
                    <a:pt x="17386" y="57747"/>
                  </a:lnTo>
                  <a:lnTo>
                    <a:pt x="17027" y="58311"/>
                  </a:lnTo>
                  <a:lnTo>
                    <a:pt x="16720" y="58901"/>
                  </a:lnTo>
                  <a:lnTo>
                    <a:pt x="16463" y="59491"/>
                  </a:lnTo>
                  <a:lnTo>
                    <a:pt x="16258" y="60080"/>
                  </a:lnTo>
                  <a:lnTo>
                    <a:pt x="16078" y="60696"/>
                  </a:lnTo>
                  <a:lnTo>
                    <a:pt x="15950" y="61311"/>
                  </a:lnTo>
                  <a:lnTo>
                    <a:pt x="15848" y="61901"/>
                  </a:lnTo>
                  <a:lnTo>
                    <a:pt x="15771" y="62491"/>
                  </a:lnTo>
                  <a:lnTo>
                    <a:pt x="15719" y="63081"/>
                  </a:lnTo>
                  <a:lnTo>
                    <a:pt x="15694" y="63645"/>
                  </a:lnTo>
                  <a:lnTo>
                    <a:pt x="15694" y="64157"/>
                  </a:lnTo>
                  <a:lnTo>
                    <a:pt x="15719" y="64670"/>
                  </a:lnTo>
                  <a:lnTo>
                    <a:pt x="15771" y="65568"/>
                  </a:lnTo>
                  <a:lnTo>
                    <a:pt x="15873" y="66465"/>
                  </a:lnTo>
                  <a:lnTo>
                    <a:pt x="15950" y="66927"/>
                  </a:lnTo>
                  <a:lnTo>
                    <a:pt x="16053" y="67414"/>
                  </a:lnTo>
                  <a:lnTo>
                    <a:pt x="16207" y="67901"/>
                  </a:lnTo>
                  <a:lnTo>
                    <a:pt x="16386" y="68388"/>
                  </a:lnTo>
                  <a:lnTo>
                    <a:pt x="16591" y="68850"/>
                  </a:lnTo>
                  <a:lnTo>
                    <a:pt x="16873" y="69312"/>
                  </a:lnTo>
                  <a:lnTo>
                    <a:pt x="17053" y="69568"/>
                  </a:lnTo>
                  <a:lnTo>
                    <a:pt x="17258" y="69824"/>
                  </a:lnTo>
                  <a:lnTo>
                    <a:pt x="17489" y="70055"/>
                  </a:lnTo>
                  <a:lnTo>
                    <a:pt x="17720" y="70260"/>
                  </a:lnTo>
                  <a:lnTo>
                    <a:pt x="17976" y="70440"/>
                  </a:lnTo>
                  <a:lnTo>
                    <a:pt x="18232" y="70619"/>
                  </a:lnTo>
                  <a:lnTo>
                    <a:pt x="18514" y="70773"/>
                  </a:lnTo>
                  <a:lnTo>
                    <a:pt x="18797" y="70876"/>
                  </a:lnTo>
                  <a:lnTo>
                    <a:pt x="18155" y="70978"/>
                  </a:lnTo>
                  <a:lnTo>
                    <a:pt x="17540" y="71030"/>
                  </a:lnTo>
                  <a:lnTo>
                    <a:pt x="16899" y="71030"/>
                  </a:lnTo>
                  <a:lnTo>
                    <a:pt x="16309" y="70978"/>
                  </a:lnTo>
                  <a:lnTo>
                    <a:pt x="15745" y="70901"/>
                  </a:lnTo>
                  <a:lnTo>
                    <a:pt x="15181" y="70773"/>
                  </a:lnTo>
                  <a:lnTo>
                    <a:pt x="14642" y="70594"/>
                  </a:lnTo>
                  <a:lnTo>
                    <a:pt x="14104" y="70389"/>
                  </a:lnTo>
                  <a:lnTo>
                    <a:pt x="13565" y="70132"/>
                  </a:lnTo>
                  <a:lnTo>
                    <a:pt x="13053" y="69824"/>
                  </a:lnTo>
                  <a:lnTo>
                    <a:pt x="12565" y="69491"/>
                  </a:lnTo>
                  <a:lnTo>
                    <a:pt x="12104" y="69106"/>
                  </a:lnTo>
                  <a:lnTo>
                    <a:pt x="11668" y="68696"/>
                  </a:lnTo>
                  <a:lnTo>
                    <a:pt x="11283" y="68260"/>
                  </a:lnTo>
                  <a:lnTo>
                    <a:pt x="10950" y="67773"/>
                  </a:lnTo>
                  <a:lnTo>
                    <a:pt x="10642" y="67286"/>
                  </a:lnTo>
                  <a:lnTo>
                    <a:pt x="10540" y="67004"/>
                  </a:lnTo>
                  <a:lnTo>
                    <a:pt x="10411" y="66747"/>
                  </a:lnTo>
                  <a:lnTo>
                    <a:pt x="10309" y="66465"/>
                  </a:lnTo>
                  <a:lnTo>
                    <a:pt x="10232" y="66183"/>
                  </a:lnTo>
                  <a:lnTo>
                    <a:pt x="10155" y="65876"/>
                  </a:lnTo>
                  <a:lnTo>
                    <a:pt x="10129" y="65593"/>
                  </a:lnTo>
                  <a:lnTo>
                    <a:pt x="10078" y="65286"/>
                  </a:lnTo>
                  <a:lnTo>
                    <a:pt x="10078" y="64978"/>
                  </a:lnTo>
                  <a:lnTo>
                    <a:pt x="10078" y="64645"/>
                  </a:lnTo>
                  <a:lnTo>
                    <a:pt x="10104" y="64286"/>
                  </a:lnTo>
                  <a:lnTo>
                    <a:pt x="10155" y="63952"/>
                  </a:lnTo>
                  <a:lnTo>
                    <a:pt x="10206" y="63619"/>
                  </a:lnTo>
                  <a:lnTo>
                    <a:pt x="10309" y="63260"/>
                  </a:lnTo>
                  <a:lnTo>
                    <a:pt x="10411" y="62901"/>
                  </a:lnTo>
                  <a:lnTo>
                    <a:pt x="10540" y="62568"/>
                  </a:lnTo>
                  <a:lnTo>
                    <a:pt x="10719" y="62209"/>
                  </a:lnTo>
                  <a:lnTo>
                    <a:pt x="10873" y="61850"/>
                  </a:lnTo>
                  <a:lnTo>
                    <a:pt x="11078" y="61491"/>
                  </a:lnTo>
                  <a:lnTo>
                    <a:pt x="11309" y="61132"/>
                  </a:lnTo>
                  <a:lnTo>
                    <a:pt x="11540" y="60747"/>
                  </a:lnTo>
                  <a:lnTo>
                    <a:pt x="11796" y="60388"/>
                  </a:lnTo>
                  <a:lnTo>
                    <a:pt x="12078" y="60029"/>
                  </a:lnTo>
                  <a:lnTo>
                    <a:pt x="12694" y="59285"/>
                  </a:lnTo>
                  <a:lnTo>
                    <a:pt x="13155" y="58798"/>
                  </a:lnTo>
                  <a:lnTo>
                    <a:pt x="13617" y="58337"/>
                  </a:lnTo>
                  <a:lnTo>
                    <a:pt x="14078" y="57875"/>
                  </a:lnTo>
                  <a:lnTo>
                    <a:pt x="14566" y="57439"/>
                  </a:lnTo>
                  <a:lnTo>
                    <a:pt x="15078" y="57029"/>
                  </a:lnTo>
                  <a:lnTo>
                    <a:pt x="15591" y="56619"/>
                  </a:lnTo>
                  <a:lnTo>
                    <a:pt x="16104" y="56234"/>
                  </a:lnTo>
                  <a:lnTo>
                    <a:pt x="16643" y="55875"/>
                  </a:lnTo>
                  <a:lnTo>
                    <a:pt x="17181" y="55516"/>
                  </a:lnTo>
                  <a:lnTo>
                    <a:pt x="17720" y="55183"/>
                  </a:lnTo>
                  <a:lnTo>
                    <a:pt x="18284" y="54875"/>
                  </a:lnTo>
                  <a:lnTo>
                    <a:pt x="18873" y="54567"/>
                  </a:lnTo>
                  <a:lnTo>
                    <a:pt x="19438" y="54285"/>
                  </a:lnTo>
                  <a:lnTo>
                    <a:pt x="20027" y="54029"/>
                  </a:lnTo>
                  <a:lnTo>
                    <a:pt x="20617" y="53798"/>
                  </a:lnTo>
                  <a:lnTo>
                    <a:pt x="21207" y="53567"/>
                  </a:lnTo>
                  <a:close/>
                  <a:moveTo>
                    <a:pt x="21976" y="70286"/>
                  </a:moveTo>
                  <a:lnTo>
                    <a:pt x="22027" y="70363"/>
                  </a:lnTo>
                  <a:lnTo>
                    <a:pt x="22310" y="70978"/>
                  </a:lnTo>
                  <a:lnTo>
                    <a:pt x="22617" y="71543"/>
                  </a:lnTo>
                  <a:lnTo>
                    <a:pt x="23002" y="72107"/>
                  </a:lnTo>
                  <a:lnTo>
                    <a:pt x="23412" y="72645"/>
                  </a:lnTo>
                  <a:lnTo>
                    <a:pt x="23848" y="73132"/>
                  </a:lnTo>
                  <a:lnTo>
                    <a:pt x="24335" y="73594"/>
                  </a:lnTo>
                  <a:lnTo>
                    <a:pt x="24874" y="74030"/>
                  </a:lnTo>
                  <a:lnTo>
                    <a:pt x="25412" y="74440"/>
                  </a:lnTo>
                  <a:lnTo>
                    <a:pt x="25156" y="74338"/>
                  </a:lnTo>
                  <a:lnTo>
                    <a:pt x="24848" y="74209"/>
                  </a:lnTo>
                  <a:lnTo>
                    <a:pt x="24540" y="74055"/>
                  </a:lnTo>
                  <a:lnTo>
                    <a:pt x="24258" y="73876"/>
                  </a:lnTo>
                  <a:lnTo>
                    <a:pt x="23976" y="73696"/>
                  </a:lnTo>
                  <a:lnTo>
                    <a:pt x="23694" y="73491"/>
                  </a:lnTo>
                  <a:lnTo>
                    <a:pt x="23438" y="73286"/>
                  </a:lnTo>
                  <a:lnTo>
                    <a:pt x="23181" y="73055"/>
                  </a:lnTo>
                  <a:lnTo>
                    <a:pt x="22925" y="72825"/>
                  </a:lnTo>
                  <a:lnTo>
                    <a:pt x="22694" y="72594"/>
                  </a:lnTo>
                  <a:lnTo>
                    <a:pt x="22489" y="72337"/>
                  </a:lnTo>
                  <a:lnTo>
                    <a:pt x="22079" y="71825"/>
                  </a:lnTo>
                  <a:lnTo>
                    <a:pt x="21745" y="71260"/>
                  </a:lnTo>
                  <a:lnTo>
                    <a:pt x="21438" y="70671"/>
                  </a:lnTo>
                  <a:lnTo>
                    <a:pt x="21720" y="70491"/>
                  </a:lnTo>
                  <a:lnTo>
                    <a:pt x="21976" y="70286"/>
                  </a:lnTo>
                  <a:close/>
                  <a:moveTo>
                    <a:pt x="35438" y="64747"/>
                  </a:moveTo>
                  <a:lnTo>
                    <a:pt x="35823" y="64773"/>
                  </a:lnTo>
                  <a:lnTo>
                    <a:pt x="36182" y="64824"/>
                  </a:lnTo>
                  <a:lnTo>
                    <a:pt x="36592" y="65055"/>
                  </a:lnTo>
                  <a:lnTo>
                    <a:pt x="37028" y="65286"/>
                  </a:lnTo>
                  <a:lnTo>
                    <a:pt x="37464" y="65491"/>
                  </a:lnTo>
                  <a:lnTo>
                    <a:pt x="37900" y="65670"/>
                  </a:lnTo>
                  <a:lnTo>
                    <a:pt x="37772" y="66286"/>
                  </a:lnTo>
                  <a:lnTo>
                    <a:pt x="37618" y="66824"/>
                  </a:lnTo>
                  <a:lnTo>
                    <a:pt x="37464" y="67363"/>
                  </a:lnTo>
                  <a:lnTo>
                    <a:pt x="37259" y="67876"/>
                  </a:lnTo>
                  <a:lnTo>
                    <a:pt x="37028" y="68414"/>
                  </a:lnTo>
                  <a:lnTo>
                    <a:pt x="36772" y="68927"/>
                  </a:lnTo>
                  <a:lnTo>
                    <a:pt x="36515" y="69414"/>
                  </a:lnTo>
                  <a:lnTo>
                    <a:pt x="36208" y="69927"/>
                  </a:lnTo>
                  <a:lnTo>
                    <a:pt x="35900" y="70389"/>
                  </a:lnTo>
                  <a:lnTo>
                    <a:pt x="35541" y="70876"/>
                  </a:lnTo>
                  <a:lnTo>
                    <a:pt x="35182" y="71337"/>
                  </a:lnTo>
                  <a:lnTo>
                    <a:pt x="34797" y="71773"/>
                  </a:lnTo>
                  <a:lnTo>
                    <a:pt x="34413" y="72209"/>
                  </a:lnTo>
                  <a:lnTo>
                    <a:pt x="33977" y="72645"/>
                  </a:lnTo>
                  <a:lnTo>
                    <a:pt x="33541" y="73030"/>
                  </a:lnTo>
                  <a:lnTo>
                    <a:pt x="33079" y="73414"/>
                  </a:lnTo>
                  <a:lnTo>
                    <a:pt x="32592" y="73799"/>
                  </a:lnTo>
                  <a:lnTo>
                    <a:pt x="31900" y="74132"/>
                  </a:lnTo>
                  <a:lnTo>
                    <a:pt x="31207" y="74389"/>
                  </a:lnTo>
                  <a:lnTo>
                    <a:pt x="30515" y="74620"/>
                  </a:lnTo>
                  <a:lnTo>
                    <a:pt x="29797" y="74773"/>
                  </a:lnTo>
                  <a:lnTo>
                    <a:pt x="29079" y="74876"/>
                  </a:lnTo>
                  <a:lnTo>
                    <a:pt x="28361" y="74902"/>
                  </a:lnTo>
                  <a:lnTo>
                    <a:pt x="27643" y="74902"/>
                  </a:lnTo>
                  <a:lnTo>
                    <a:pt x="26925" y="74825"/>
                  </a:lnTo>
                  <a:lnTo>
                    <a:pt x="26566" y="74645"/>
                  </a:lnTo>
                  <a:lnTo>
                    <a:pt x="26207" y="74440"/>
                  </a:lnTo>
                  <a:lnTo>
                    <a:pt x="25848" y="74235"/>
                  </a:lnTo>
                  <a:lnTo>
                    <a:pt x="25489" y="74004"/>
                  </a:lnTo>
                  <a:lnTo>
                    <a:pt x="25156" y="73748"/>
                  </a:lnTo>
                  <a:lnTo>
                    <a:pt x="24848" y="73491"/>
                  </a:lnTo>
                  <a:lnTo>
                    <a:pt x="24515" y="73209"/>
                  </a:lnTo>
                  <a:lnTo>
                    <a:pt x="24233" y="72927"/>
                  </a:lnTo>
                  <a:lnTo>
                    <a:pt x="23951" y="72619"/>
                  </a:lnTo>
                  <a:lnTo>
                    <a:pt x="23669" y="72312"/>
                  </a:lnTo>
                  <a:lnTo>
                    <a:pt x="23412" y="72004"/>
                  </a:lnTo>
                  <a:lnTo>
                    <a:pt x="23181" y="71645"/>
                  </a:lnTo>
                  <a:lnTo>
                    <a:pt x="22951" y="71312"/>
                  </a:lnTo>
                  <a:lnTo>
                    <a:pt x="22745" y="70953"/>
                  </a:lnTo>
                  <a:lnTo>
                    <a:pt x="22566" y="70594"/>
                  </a:lnTo>
                  <a:lnTo>
                    <a:pt x="22412" y="70209"/>
                  </a:lnTo>
                  <a:lnTo>
                    <a:pt x="22361" y="70081"/>
                  </a:lnTo>
                  <a:lnTo>
                    <a:pt x="23104" y="69671"/>
                  </a:lnTo>
                  <a:lnTo>
                    <a:pt x="23874" y="69183"/>
                  </a:lnTo>
                  <a:lnTo>
                    <a:pt x="24617" y="68671"/>
                  </a:lnTo>
                  <a:lnTo>
                    <a:pt x="25361" y="68081"/>
                  </a:lnTo>
                  <a:lnTo>
                    <a:pt x="26130" y="67388"/>
                  </a:lnTo>
                  <a:lnTo>
                    <a:pt x="26848" y="66696"/>
                  </a:lnTo>
                  <a:lnTo>
                    <a:pt x="27182" y="66337"/>
                  </a:lnTo>
                  <a:lnTo>
                    <a:pt x="27515" y="65978"/>
                  </a:lnTo>
                  <a:lnTo>
                    <a:pt x="27797" y="65593"/>
                  </a:lnTo>
                  <a:lnTo>
                    <a:pt x="28079" y="65234"/>
                  </a:lnTo>
                  <a:lnTo>
                    <a:pt x="29387" y="65209"/>
                  </a:lnTo>
                  <a:lnTo>
                    <a:pt x="30643" y="65132"/>
                  </a:lnTo>
                  <a:lnTo>
                    <a:pt x="31874" y="65029"/>
                  </a:lnTo>
                  <a:lnTo>
                    <a:pt x="33054" y="64901"/>
                  </a:lnTo>
                  <a:lnTo>
                    <a:pt x="33208" y="64875"/>
                  </a:lnTo>
                  <a:lnTo>
                    <a:pt x="33951" y="64824"/>
                  </a:lnTo>
                  <a:lnTo>
                    <a:pt x="34695" y="64747"/>
                  </a:lnTo>
                  <a:close/>
                  <a:moveTo>
                    <a:pt x="30746" y="74979"/>
                  </a:moveTo>
                  <a:lnTo>
                    <a:pt x="30515" y="75081"/>
                  </a:lnTo>
                  <a:lnTo>
                    <a:pt x="30002" y="75338"/>
                  </a:lnTo>
                  <a:lnTo>
                    <a:pt x="29489" y="75568"/>
                  </a:lnTo>
                  <a:lnTo>
                    <a:pt x="28900" y="75466"/>
                  </a:lnTo>
                  <a:lnTo>
                    <a:pt x="28284" y="75312"/>
                  </a:lnTo>
                  <a:lnTo>
                    <a:pt x="28900" y="75286"/>
                  </a:lnTo>
                  <a:lnTo>
                    <a:pt x="29515" y="75235"/>
                  </a:lnTo>
                  <a:lnTo>
                    <a:pt x="30131" y="75107"/>
                  </a:lnTo>
                  <a:lnTo>
                    <a:pt x="30746" y="74979"/>
                  </a:lnTo>
                  <a:close/>
                  <a:moveTo>
                    <a:pt x="38798" y="66440"/>
                  </a:moveTo>
                  <a:lnTo>
                    <a:pt x="38900" y="66645"/>
                  </a:lnTo>
                  <a:lnTo>
                    <a:pt x="38977" y="66824"/>
                  </a:lnTo>
                  <a:lnTo>
                    <a:pt x="39028" y="67029"/>
                  </a:lnTo>
                  <a:lnTo>
                    <a:pt x="39080" y="67235"/>
                  </a:lnTo>
                  <a:lnTo>
                    <a:pt x="39131" y="67645"/>
                  </a:lnTo>
                  <a:lnTo>
                    <a:pt x="39131" y="68055"/>
                  </a:lnTo>
                  <a:lnTo>
                    <a:pt x="39105" y="68465"/>
                  </a:lnTo>
                  <a:lnTo>
                    <a:pt x="39028" y="68850"/>
                  </a:lnTo>
                  <a:lnTo>
                    <a:pt x="38951" y="69235"/>
                  </a:lnTo>
                  <a:lnTo>
                    <a:pt x="38849" y="69568"/>
                  </a:lnTo>
                  <a:lnTo>
                    <a:pt x="38618" y="70183"/>
                  </a:lnTo>
                  <a:lnTo>
                    <a:pt x="38336" y="70799"/>
                  </a:lnTo>
                  <a:lnTo>
                    <a:pt x="38003" y="71363"/>
                  </a:lnTo>
                  <a:lnTo>
                    <a:pt x="37644" y="71927"/>
                  </a:lnTo>
                  <a:lnTo>
                    <a:pt x="37233" y="72440"/>
                  </a:lnTo>
                  <a:lnTo>
                    <a:pt x="36772" y="72927"/>
                  </a:lnTo>
                  <a:lnTo>
                    <a:pt x="36285" y="73389"/>
                  </a:lnTo>
                  <a:lnTo>
                    <a:pt x="35772" y="73825"/>
                  </a:lnTo>
                  <a:lnTo>
                    <a:pt x="35208" y="74209"/>
                  </a:lnTo>
                  <a:lnTo>
                    <a:pt x="34644" y="74543"/>
                  </a:lnTo>
                  <a:lnTo>
                    <a:pt x="34054" y="74850"/>
                  </a:lnTo>
                  <a:lnTo>
                    <a:pt x="33438" y="75107"/>
                  </a:lnTo>
                  <a:lnTo>
                    <a:pt x="32797" y="75312"/>
                  </a:lnTo>
                  <a:lnTo>
                    <a:pt x="32156" y="75466"/>
                  </a:lnTo>
                  <a:lnTo>
                    <a:pt x="31515" y="75568"/>
                  </a:lnTo>
                  <a:lnTo>
                    <a:pt x="30848" y="75620"/>
                  </a:lnTo>
                  <a:lnTo>
                    <a:pt x="30336" y="75645"/>
                  </a:lnTo>
                  <a:lnTo>
                    <a:pt x="30720" y="75440"/>
                  </a:lnTo>
                  <a:lnTo>
                    <a:pt x="31259" y="75158"/>
                  </a:lnTo>
                  <a:lnTo>
                    <a:pt x="31797" y="74825"/>
                  </a:lnTo>
                  <a:lnTo>
                    <a:pt x="32310" y="74491"/>
                  </a:lnTo>
                  <a:lnTo>
                    <a:pt x="32823" y="74132"/>
                  </a:lnTo>
                  <a:lnTo>
                    <a:pt x="33208" y="73927"/>
                  </a:lnTo>
                  <a:lnTo>
                    <a:pt x="33592" y="73671"/>
                  </a:lnTo>
                  <a:lnTo>
                    <a:pt x="33977" y="73414"/>
                  </a:lnTo>
                  <a:lnTo>
                    <a:pt x="34336" y="73158"/>
                  </a:lnTo>
                  <a:lnTo>
                    <a:pt x="34720" y="72850"/>
                  </a:lnTo>
                  <a:lnTo>
                    <a:pt x="35079" y="72517"/>
                  </a:lnTo>
                  <a:lnTo>
                    <a:pt x="35413" y="72184"/>
                  </a:lnTo>
                  <a:lnTo>
                    <a:pt x="35772" y="71825"/>
                  </a:lnTo>
                  <a:lnTo>
                    <a:pt x="36080" y="71466"/>
                  </a:lnTo>
                  <a:lnTo>
                    <a:pt x="36387" y="71055"/>
                  </a:lnTo>
                  <a:lnTo>
                    <a:pt x="36695" y="70671"/>
                  </a:lnTo>
                  <a:lnTo>
                    <a:pt x="36977" y="70235"/>
                  </a:lnTo>
                  <a:lnTo>
                    <a:pt x="37259" y="69824"/>
                  </a:lnTo>
                  <a:lnTo>
                    <a:pt x="37516" y="69363"/>
                  </a:lnTo>
                  <a:lnTo>
                    <a:pt x="37772" y="68901"/>
                  </a:lnTo>
                  <a:lnTo>
                    <a:pt x="38003" y="68440"/>
                  </a:lnTo>
                  <a:lnTo>
                    <a:pt x="38234" y="67953"/>
                  </a:lnTo>
                  <a:lnTo>
                    <a:pt x="38439" y="67465"/>
                  </a:lnTo>
                  <a:lnTo>
                    <a:pt x="38618" y="66953"/>
                  </a:lnTo>
                  <a:lnTo>
                    <a:pt x="38798" y="66440"/>
                  </a:lnTo>
                  <a:close/>
                  <a:moveTo>
                    <a:pt x="20130" y="53542"/>
                  </a:moveTo>
                  <a:lnTo>
                    <a:pt x="19591" y="53772"/>
                  </a:lnTo>
                  <a:lnTo>
                    <a:pt x="19053" y="54003"/>
                  </a:lnTo>
                  <a:lnTo>
                    <a:pt x="18540" y="54285"/>
                  </a:lnTo>
                  <a:lnTo>
                    <a:pt x="18002" y="54567"/>
                  </a:lnTo>
                  <a:lnTo>
                    <a:pt x="17489" y="54849"/>
                  </a:lnTo>
                  <a:lnTo>
                    <a:pt x="16976" y="55157"/>
                  </a:lnTo>
                  <a:lnTo>
                    <a:pt x="16489" y="55490"/>
                  </a:lnTo>
                  <a:lnTo>
                    <a:pt x="15976" y="55824"/>
                  </a:lnTo>
                  <a:lnTo>
                    <a:pt x="15514" y="56183"/>
                  </a:lnTo>
                  <a:lnTo>
                    <a:pt x="15027" y="56542"/>
                  </a:lnTo>
                  <a:lnTo>
                    <a:pt x="14566" y="56926"/>
                  </a:lnTo>
                  <a:lnTo>
                    <a:pt x="14104" y="57311"/>
                  </a:lnTo>
                  <a:lnTo>
                    <a:pt x="13668" y="57721"/>
                  </a:lnTo>
                  <a:lnTo>
                    <a:pt x="13232" y="58132"/>
                  </a:lnTo>
                  <a:lnTo>
                    <a:pt x="12822" y="58567"/>
                  </a:lnTo>
                  <a:lnTo>
                    <a:pt x="12412" y="59003"/>
                  </a:lnTo>
                  <a:lnTo>
                    <a:pt x="12053" y="59388"/>
                  </a:lnTo>
                  <a:lnTo>
                    <a:pt x="11745" y="59773"/>
                  </a:lnTo>
                  <a:lnTo>
                    <a:pt x="11463" y="60157"/>
                  </a:lnTo>
                  <a:lnTo>
                    <a:pt x="11181" y="60542"/>
                  </a:lnTo>
                  <a:lnTo>
                    <a:pt x="10924" y="60927"/>
                  </a:lnTo>
                  <a:lnTo>
                    <a:pt x="10719" y="61311"/>
                  </a:lnTo>
                  <a:lnTo>
                    <a:pt x="10514" y="61670"/>
                  </a:lnTo>
                  <a:lnTo>
                    <a:pt x="10309" y="62055"/>
                  </a:lnTo>
                  <a:lnTo>
                    <a:pt x="10155" y="62439"/>
                  </a:lnTo>
                  <a:lnTo>
                    <a:pt x="10027" y="62798"/>
                  </a:lnTo>
                  <a:lnTo>
                    <a:pt x="9899" y="63183"/>
                  </a:lnTo>
                  <a:lnTo>
                    <a:pt x="9822" y="63542"/>
                  </a:lnTo>
                  <a:lnTo>
                    <a:pt x="9745" y="63901"/>
                  </a:lnTo>
                  <a:lnTo>
                    <a:pt x="9693" y="64260"/>
                  </a:lnTo>
                  <a:lnTo>
                    <a:pt x="9668" y="64619"/>
                  </a:lnTo>
                  <a:lnTo>
                    <a:pt x="9668" y="64978"/>
                  </a:lnTo>
                  <a:lnTo>
                    <a:pt x="9668" y="65311"/>
                  </a:lnTo>
                  <a:lnTo>
                    <a:pt x="9719" y="65645"/>
                  </a:lnTo>
                  <a:lnTo>
                    <a:pt x="9770" y="65952"/>
                  </a:lnTo>
                  <a:lnTo>
                    <a:pt x="9822" y="66260"/>
                  </a:lnTo>
                  <a:lnTo>
                    <a:pt x="9924" y="66568"/>
                  </a:lnTo>
                  <a:lnTo>
                    <a:pt x="10027" y="66876"/>
                  </a:lnTo>
                  <a:lnTo>
                    <a:pt x="10155" y="67158"/>
                  </a:lnTo>
                  <a:lnTo>
                    <a:pt x="10283" y="67440"/>
                  </a:lnTo>
                  <a:lnTo>
                    <a:pt x="10437" y="67722"/>
                  </a:lnTo>
                  <a:lnTo>
                    <a:pt x="10591" y="67978"/>
                  </a:lnTo>
                  <a:lnTo>
                    <a:pt x="10950" y="68491"/>
                  </a:lnTo>
                  <a:lnTo>
                    <a:pt x="11360" y="68953"/>
                  </a:lnTo>
                  <a:lnTo>
                    <a:pt x="11822" y="69389"/>
                  </a:lnTo>
                  <a:lnTo>
                    <a:pt x="12309" y="69799"/>
                  </a:lnTo>
                  <a:lnTo>
                    <a:pt x="12822" y="70158"/>
                  </a:lnTo>
                  <a:lnTo>
                    <a:pt x="13360" y="70491"/>
                  </a:lnTo>
                  <a:lnTo>
                    <a:pt x="13924" y="70748"/>
                  </a:lnTo>
                  <a:lnTo>
                    <a:pt x="14489" y="70978"/>
                  </a:lnTo>
                  <a:lnTo>
                    <a:pt x="15078" y="71184"/>
                  </a:lnTo>
                  <a:lnTo>
                    <a:pt x="15668" y="71312"/>
                  </a:lnTo>
                  <a:lnTo>
                    <a:pt x="16258" y="71389"/>
                  </a:lnTo>
                  <a:lnTo>
                    <a:pt x="16694" y="71414"/>
                  </a:lnTo>
                  <a:lnTo>
                    <a:pt x="17104" y="71440"/>
                  </a:lnTo>
                  <a:lnTo>
                    <a:pt x="17540" y="71440"/>
                  </a:lnTo>
                  <a:lnTo>
                    <a:pt x="17976" y="71389"/>
                  </a:lnTo>
                  <a:lnTo>
                    <a:pt x="18412" y="71363"/>
                  </a:lnTo>
                  <a:lnTo>
                    <a:pt x="18848" y="71286"/>
                  </a:lnTo>
                  <a:lnTo>
                    <a:pt x="19284" y="71209"/>
                  </a:lnTo>
                  <a:lnTo>
                    <a:pt x="19745" y="71081"/>
                  </a:lnTo>
                  <a:lnTo>
                    <a:pt x="20002" y="71107"/>
                  </a:lnTo>
                  <a:lnTo>
                    <a:pt x="20284" y="71081"/>
                  </a:lnTo>
                  <a:lnTo>
                    <a:pt x="20694" y="70978"/>
                  </a:lnTo>
                  <a:lnTo>
                    <a:pt x="21079" y="70850"/>
                  </a:lnTo>
                  <a:lnTo>
                    <a:pt x="21233" y="71158"/>
                  </a:lnTo>
                  <a:lnTo>
                    <a:pt x="21386" y="71466"/>
                  </a:lnTo>
                  <a:lnTo>
                    <a:pt x="21566" y="71773"/>
                  </a:lnTo>
                  <a:lnTo>
                    <a:pt x="21771" y="72055"/>
                  </a:lnTo>
                  <a:lnTo>
                    <a:pt x="21976" y="72337"/>
                  </a:lnTo>
                  <a:lnTo>
                    <a:pt x="22181" y="72619"/>
                  </a:lnTo>
                  <a:lnTo>
                    <a:pt x="22412" y="72876"/>
                  </a:lnTo>
                  <a:lnTo>
                    <a:pt x="22669" y="73132"/>
                  </a:lnTo>
                  <a:lnTo>
                    <a:pt x="22925" y="73389"/>
                  </a:lnTo>
                  <a:lnTo>
                    <a:pt x="23181" y="73620"/>
                  </a:lnTo>
                  <a:lnTo>
                    <a:pt x="23463" y="73825"/>
                  </a:lnTo>
                  <a:lnTo>
                    <a:pt x="23746" y="74030"/>
                  </a:lnTo>
                  <a:lnTo>
                    <a:pt x="24053" y="74235"/>
                  </a:lnTo>
                  <a:lnTo>
                    <a:pt x="24361" y="74414"/>
                  </a:lnTo>
                  <a:lnTo>
                    <a:pt x="24669" y="74568"/>
                  </a:lnTo>
                  <a:lnTo>
                    <a:pt x="25002" y="74722"/>
                  </a:lnTo>
                  <a:lnTo>
                    <a:pt x="25438" y="74876"/>
                  </a:lnTo>
                  <a:lnTo>
                    <a:pt x="25899" y="75030"/>
                  </a:lnTo>
                  <a:lnTo>
                    <a:pt x="26361" y="75132"/>
                  </a:lnTo>
                  <a:lnTo>
                    <a:pt x="26823" y="75209"/>
                  </a:lnTo>
                  <a:lnTo>
                    <a:pt x="27310" y="75415"/>
                  </a:lnTo>
                  <a:lnTo>
                    <a:pt x="27771" y="75594"/>
                  </a:lnTo>
                  <a:lnTo>
                    <a:pt x="28284" y="75748"/>
                  </a:lnTo>
                  <a:lnTo>
                    <a:pt x="28771" y="75850"/>
                  </a:lnTo>
                  <a:lnTo>
                    <a:pt x="28233" y="76056"/>
                  </a:lnTo>
                  <a:lnTo>
                    <a:pt x="27669" y="76235"/>
                  </a:lnTo>
                  <a:lnTo>
                    <a:pt x="27105" y="76415"/>
                  </a:lnTo>
                  <a:lnTo>
                    <a:pt x="26515" y="76543"/>
                  </a:lnTo>
                  <a:lnTo>
                    <a:pt x="25925" y="76671"/>
                  </a:lnTo>
                  <a:lnTo>
                    <a:pt x="25335" y="76799"/>
                  </a:lnTo>
                  <a:lnTo>
                    <a:pt x="24746" y="76876"/>
                  </a:lnTo>
                  <a:lnTo>
                    <a:pt x="24130" y="76953"/>
                  </a:lnTo>
                  <a:lnTo>
                    <a:pt x="23515" y="77004"/>
                  </a:lnTo>
                  <a:lnTo>
                    <a:pt x="22874" y="77056"/>
                  </a:lnTo>
                  <a:lnTo>
                    <a:pt x="22258" y="77081"/>
                  </a:lnTo>
                  <a:lnTo>
                    <a:pt x="21617" y="77081"/>
                  </a:lnTo>
                  <a:lnTo>
                    <a:pt x="20976" y="77056"/>
                  </a:lnTo>
                  <a:lnTo>
                    <a:pt x="20335" y="77030"/>
                  </a:lnTo>
                  <a:lnTo>
                    <a:pt x="19668" y="76979"/>
                  </a:lnTo>
                  <a:lnTo>
                    <a:pt x="19027" y="76927"/>
                  </a:lnTo>
                  <a:lnTo>
                    <a:pt x="18053" y="76774"/>
                  </a:lnTo>
                  <a:lnTo>
                    <a:pt x="17104" y="76594"/>
                  </a:lnTo>
                  <a:lnTo>
                    <a:pt x="16207" y="76389"/>
                  </a:lnTo>
                  <a:lnTo>
                    <a:pt x="15335" y="76133"/>
                  </a:lnTo>
                  <a:lnTo>
                    <a:pt x="14489" y="75825"/>
                  </a:lnTo>
                  <a:lnTo>
                    <a:pt x="13694" y="75491"/>
                  </a:lnTo>
                  <a:lnTo>
                    <a:pt x="12950" y="75107"/>
                  </a:lnTo>
                  <a:lnTo>
                    <a:pt x="12232" y="74697"/>
                  </a:lnTo>
                  <a:lnTo>
                    <a:pt x="11565" y="74261"/>
                  </a:lnTo>
                  <a:lnTo>
                    <a:pt x="10950" y="73773"/>
                  </a:lnTo>
                  <a:lnTo>
                    <a:pt x="10386" y="73261"/>
                  </a:lnTo>
                  <a:lnTo>
                    <a:pt x="9847" y="72722"/>
                  </a:lnTo>
                  <a:lnTo>
                    <a:pt x="9386" y="72158"/>
                  </a:lnTo>
                  <a:lnTo>
                    <a:pt x="9181" y="71850"/>
                  </a:lnTo>
                  <a:lnTo>
                    <a:pt x="8975" y="71543"/>
                  </a:lnTo>
                  <a:lnTo>
                    <a:pt x="8796" y="71235"/>
                  </a:lnTo>
                  <a:lnTo>
                    <a:pt x="8642" y="70927"/>
                  </a:lnTo>
                  <a:lnTo>
                    <a:pt x="8488" y="70594"/>
                  </a:lnTo>
                  <a:lnTo>
                    <a:pt x="8334" y="70260"/>
                  </a:lnTo>
                  <a:lnTo>
                    <a:pt x="8155" y="69722"/>
                  </a:lnTo>
                  <a:lnTo>
                    <a:pt x="8001" y="69158"/>
                  </a:lnTo>
                  <a:lnTo>
                    <a:pt x="7873" y="68619"/>
                  </a:lnTo>
                  <a:lnTo>
                    <a:pt x="7796" y="68055"/>
                  </a:lnTo>
                  <a:lnTo>
                    <a:pt x="7745" y="67491"/>
                  </a:lnTo>
                  <a:lnTo>
                    <a:pt x="7719" y="66927"/>
                  </a:lnTo>
                  <a:lnTo>
                    <a:pt x="7719" y="66363"/>
                  </a:lnTo>
                  <a:lnTo>
                    <a:pt x="7745" y="65824"/>
                  </a:lnTo>
                  <a:lnTo>
                    <a:pt x="7796" y="65260"/>
                  </a:lnTo>
                  <a:lnTo>
                    <a:pt x="7847" y="64747"/>
                  </a:lnTo>
                  <a:lnTo>
                    <a:pt x="8027" y="63696"/>
                  </a:lnTo>
                  <a:lnTo>
                    <a:pt x="8232" y="62747"/>
                  </a:lnTo>
                  <a:lnTo>
                    <a:pt x="8463" y="61875"/>
                  </a:lnTo>
                  <a:lnTo>
                    <a:pt x="8488" y="61824"/>
                  </a:lnTo>
                  <a:lnTo>
                    <a:pt x="9052" y="60721"/>
                  </a:lnTo>
                  <a:lnTo>
                    <a:pt x="9642" y="59644"/>
                  </a:lnTo>
                  <a:lnTo>
                    <a:pt x="10258" y="58619"/>
                  </a:lnTo>
                  <a:lnTo>
                    <a:pt x="10924" y="57619"/>
                  </a:lnTo>
                  <a:lnTo>
                    <a:pt x="11617" y="56670"/>
                  </a:lnTo>
                  <a:lnTo>
                    <a:pt x="12360" y="55747"/>
                  </a:lnTo>
                  <a:lnTo>
                    <a:pt x="13104" y="54875"/>
                  </a:lnTo>
                  <a:lnTo>
                    <a:pt x="13899" y="54029"/>
                  </a:lnTo>
                  <a:lnTo>
                    <a:pt x="14668" y="53901"/>
                  </a:lnTo>
                  <a:lnTo>
                    <a:pt x="15437" y="53798"/>
                  </a:lnTo>
                  <a:lnTo>
                    <a:pt x="16232" y="53721"/>
                  </a:lnTo>
                  <a:lnTo>
                    <a:pt x="17002" y="53644"/>
                  </a:lnTo>
                  <a:lnTo>
                    <a:pt x="17796" y="53593"/>
                  </a:lnTo>
                  <a:lnTo>
                    <a:pt x="18566" y="53542"/>
                  </a:lnTo>
                  <a:close/>
                  <a:moveTo>
                    <a:pt x="5591" y="69927"/>
                  </a:moveTo>
                  <a:lnTo>
                    <a:pt x="5719" y="70440"/>
                  </a:lnTo>
                  <a:lnTo>
                    <a:pt x="5873" y="70953"/>
                  </a:lnTo>
                  <a:lnTo>
                    <a:pt x="6027" y="71440"/>
                  </a:lnTo>
                  <a:lnTo>
                    <a:pt x="6180" y="71927"/>
                  </a:lnTo>
                  <a:lnTo>
                    <a:pt x="6386" y="72414"/>
                  </a:lnTo>
                  <a:lnTo>
                    <a:pt x="6591" y="72876"/>
                  </a:lnTo>
                  <a:lnTo>
                    <a:pt x="6822" y="73337"/>
                  </a:lnTo>
                  <a:lnTo>
                    <a:pt x="7052" y="73799"/>
                  </a:lnTo>
                  <a:lnTo>
                    <a:pt x="7463" y="74517"/>
                  </a:lnTo>
                  <a:lnTo>
                    <a:pt x="7924" y="75209"/>
                  </a:lnTo>
                  <a:lnTo>
                    <a:pt x="8411" y="75850"/>
                  </a:lnTo>
                  <a:lnTo>
                    <a:pt x="8924" y="76492"/>
                  </a:lnTo>
                  <a:lnTo>
                    <a:pt x="9488" y="77081"/>
                  </a:lnTo>
                  <a:lnTo>
                    <a:pt x="10104" y="77671"/>
                  </a:lnTo>
                  <a:lnTo>
                    <a:pt x="10719" y="78210"/>
                  </a:lnTo>
                  <a:lnTo>
                    <a:pt x="11386" y="78722"/>
                  </a:lnTo>
                  <a:lnTo>
                    <a:pt x="12053" y="79210"/>
                  </a:lnTo>
                  <a:lnTo>
                    <a:pt x="12771" y="79646"/>
                  </a:lnTo>
                  <a:lnTo>
                    <a:pt x="13514" y="80056"/>
                  </a:lnTo>
                  <a:lnTo>
                    <a:pt x="14258" y="80440"/>
                  </a:lnTo>
                  <a:lnTo>
                    <a:pt x="15053" y="80774"/>
                  </a:lnTo>
                  <a:lnTo>
                    <a:pt x="15848" y="81082"/>
                  </a:lnTo>
                  <a:lnTo>
                    <a:pt x="16643" y="81338"/>
                  </a:lnTo>
                  <a:lnTo>
                    <a:pt x="17489" y="81569"/>
                  </a:lnTo>
                  <a:lnTo>
                    <a:pt x="17489" y="81569"/>
                  </a:lnTo>
                  <a:lnTo>
                    <a:pt x="16412" y="81466"/>
                  </a:lnTo>
                  <a:lnTo>
                    <a:pt x="15335" y="81338"/>
                  </a:lnTo>
                  <a:lnTo>
                    <a:pt x="14283" y="81184"/>
                  </a:lnTo>
                  <a:lnTo>
                    <a:pt x="13206" y="80979"/>
                  </a:lnTo>
                  <a:lnTo>
                    <a:pt x="12181" y="80723"/>
                  </a:lnTo>
                  <a:lnTo>
                    <a:pt x="11155" y="80415"/>
                  </a:lnTo>
                  <a:lnTo>
                    <a:pt x="10642" y="80235"/>
                  </a:lnTo>
                  <a:lnTo>
                    <a:pt x="10155" y="80056"/>
                  </a:lnTo>
                  <a:lnTo>
                    <a:pt x="9668" y="79851"/>
                  </a:lnTo>
                  <a:lnTo>
                    <a:pt x="9181" y="79646"/>
                  </a:lnTo>
                  <a:lnTo>
                    <a:pt x="8591" y="79338"/>
                  </a:lnTo>
                  <a:lnTo>
                    <a:pt x="8001" y="79004"/>
                  </a:lnTo>
                  <a:lnTo>
                    <a:pt x="7386" y="78594"/>
                  </a:lnTo>
                  <a:lnTo>
                    <a:pt x="7104" y="78363"/>
                  </a:lnTo>
                  <a:lnTo>
                    <a:pt x="6822" y="78133"/>
                  </a:lnTo>
                  <a:lnTo>
                    <a:pt x="6539" y="77876"/>
                  </a:lnTo>
                  <a:lnTo>
                    <a:pt x="6283" y="77620"/>
                  </a:lnTo>
                  <a:lnTo>
                    <a:pt x="6027" y="77312"/>
                  </a:lnTo>
                  <a:lnTo>
                    <a:pt x="5821" y="77030"/>
                  </a:lnTo>
                  <a:lnTo>
                    <a:pt x="5616" y="76697"/>
                  </a:lnTo>
                  <a:lnTo>
                    <a:pt x="5411" y="76363"/>
                  </a:lnTo>
                  <a:lnTo>
                    <a:pt x="5257" y="76030"/>
                  </a:lnTo>
                  <a:lnTo>
                    <a:pt x="5129" y="75645"/>
                  </a:lnTo>
                  <a:lnTo>
                    <a:pt x="5027" y="75158"/>
                  </a:lnTo>
                  <a:lnTo>
                    <a:pt x="4950" y="74645"/>
                  </a:lnTo>
                  <a:lnTo>
                    <a:pt x="4924" y="74158"/>
                  </a:lnTo>
                  <a:lnTo>
                    <a:pt x="4924" y="73645"/>
                  </a:lnTo>
                  <a:lnTo>
                    <a:pt x="4975" y="73132"/>
                  </a:lnTo>
                  <a:lnTo>
                    <a:pt x="5027" y="72645"/>
                  </a:lnTo>
                  <a:lnTo>
                    <a:pt x="5206" y="71671"/>
                  </a:lnTo>
                  <a:lnTo>
                    <a:pt x="5386" y="70799"/>
                  </a:lnTo>
                  <a:lnTo>
                    <a:pt x="5591" y="69927"/>
                  </a:lnTo>
                  <a:close/>
                  <a:moveTo>
                    <a:pt x="39875" y="68542"/>
                  </a:moveTo>
                  <a:lnTo>
                    <a:pt x="40003" y="69209"/>
                  </a:lnTo>
                  <a:lnTo>
                    <a:pt x="40080" y="69799"/>
                  </a:lnTo>
                  <a:lnTo>
                    <a:pt x="40080" y="70389"/>
                  </a:lnTo>
                  <a:lnTo>
                    <a:pt x="40054" y="70978"/>
                  </a:lnTo>
                  <a:lnTo>
                    <a:pt x="39977" y="71594"/>
                  </a:lnTo>
                  <a:lnTo>
                    <a:pt x="39721" y="72235"/>
                  </a:lnTo>
                  <a:lnTo>
                    <a:pt x="39464" y="72850"/>
                  </a:lnTo>
                  <a:lnTo>
                    <a:pt x="39208" y="73491"/>
                  </a:lnTo>
                  <a:lnTo>
                    <a:pt x="38900" y="74107"/>
                  </a:lnTo>
                  <a:lnTo>
                    <a:pt x="38593" y="74697"/>
                  </a:lnTo>
                  <a:lnTo>
                    <a:pt x="38234" y="75286"/>
                  </a:lnTo>
                  <a:lnTo>
                    <a:pt x="37875" y="75850"/>
                  </a:lnTo>
                  <a:lnTo>
                    <a:pt x="37464" y="76415"/>
                  </a:lnTo>
                  <a:lnTo>
                    <a:pt x="37028" y="76876"/>
                  </a:lnTo>
                  <a:lnTo>
                    <a:pt x="36618" y="77338"/>
                  </a:lnTo>
                  <a:lnTo>
                    <a:pt x="36156" y="77774"/>
                  </a:lnTo>
                  <a:lnTo>
                    <a:pt x="35695" y="78158"/>
                  </a:lnTo>
                  <a:lnTo>
                    <a:pt x="35233" y="78517"/>
                  </a:lnTo>
                  <a:lnTo>
                    <a:pt x="34746" y="78851"/>
                  </a:lnTo>
                  <a:lnTo>
                    <a:pt x="34259" y="79158"/>
                  </a:lnTo>
                  <a:lnTo>
                    <a:pt x="33746" y="79440"/>
                  </a:lnTo>
                  <a:lnTo>
                    <a:pt x="33259" y="79697"/>
                  </a:lnTo>
                  <a:lnTo>
                    <a:pt x="32772" y="79928"/>
                  </a:lnTo>
                  <a:lnTo>
                    <a:pt x="32284" y="80133"/>
                  </a:lnTo>
                  <a:lnTo>
                    <a:pt x="31797" y="80338"/>
                  </a:lnTo>
                  <a:lnTo>
                    <a:pt x="30874" y="80646"/>
                  </a:lnTo>
                  <a:lnTo>
                    <a:pt x="30002" y="80902"/>
                  </a:lnTo>
                  <a:lnTo>
                    <a:pt x="29413" y="81030"/>
                  </a:lnTo>
                  <a:lnTo>
                    <a:pt x="28848" y="81158"/>
                  </a:lnTo>
                  <a:lnTo>
                    <a:pt x="27669" y="81364"/>
                  </a:lnTo>
                  <a:lnTo>
                    <a:pt x="26489" y="81517"/>
                  </a:lnTo>
                  <a:lnTo>
                    <a:pt x="25310" y="81594"/>
                  </a:lnTo>
                  <a:lnTo>
                    <a:pt x="25310" y="81594"/>
                  </a:lnTo>
                  <a:lnTo>
                    <a:pt x="26053" y="81440"/>
                  </a:lnTo>
                  <a:lnTo>
                    <a:pt x="26771" y="81235"/>
                  </a:lnTo>
                  <a:lnTo>
                    <a:pt x="27489" y="81005"/>
                  </a:lnTo>
                  <a:lnTo>
                    <a:pt x="28207" y="80748"/>
                  </a:lnTo>
                  <a:lnTo>
                    <a:pt x="28925" y="80440"/>
                  </a:lnTo>
                  <a:lnTo>
                    <a:pt x="29618" y="80133"/>
                  </a:lnTo>
                  <a:lnTo>
                    <a:pt x="30310" y="79799"/>
                  </a:lnTo>
                  <a:lnTo>
                    <a:pt x="30977" y="79440"/>
                  </a:lnTo>
                  <a:lnTo>
                    <a:pt x="31643" y="79030"/>
                  </a:lnTo>
                  <a:lnTo>
                    <a:pt x="32310" y="78620"/>
                  </a:lnTo>
                  <a:lnTo>
                    <a:pt x="32951" y="78184"/>
                  </a:lnTo>
                  <a:lnTo>
                    <a:pt x="33592" y="77722"/>
                  </a:lnTo>
                  <a:lnTo>
                    <a:pt x="34182" y="77235"/>
                  </a:lnTo>
                  <a:lnTo>
                    <a:pt x="34797" y="76722"/>
                  </a:lnTo>
                  <a:lnTo>
                    <a:pt x="35362" y="76184"/>
                  </a:lnTo>
                  <a:lnTo>
                    <a:pt x="35926" y="75620"/>
                  </a:lnTo>
                  <a:lnTo>
                    <a:pt x="36567" y="74927"/>
                  </a:lnTo>
                  <a:lnTo>
                    <a:pt x="37157" y="74235"/>
                  </a:lnTo>
                  <a:lnTo>
                    <a:pt x="37644" y="73543"/>
                  </a:lnTo>
                  <a:lnTo>
                    <a:pt x="38105" y="72850"/>
                  </a:lnTo>
                  <a:lnTo>
                    <a:pt x="38387" y="72337"/>
                  </a:lnTo>
                  <a:lnTo>
                    <a:pt x="38669" y="71825"/>
                  </a:lnTo>
                  <a:lnTo>
                    <a:pt x="38926" y="71286"/>
                  </a:lnTo>
                  <a:lnTo>
                    <a:pt x="39157" y="70748"/>
                  </a:lnTo>
                  <a:lnTo>
                    <a:pt x="39362" y="70183"/>
                  </a:lnTo>
                  <a:lnTo>
                    <a:pt x="39541" y="69645"/>
                  </a:lnTo>
                  <a:lnTo>
                    <a:pt x="39875" y="68542"/>
                  </a:lnTo>
                  <a:close/>
                  <a:moveTo>
                    <a:pt x="7616" y="63722"/>
                  </a:moveTo>
                  <a:lnTo>
                    <a:pt x="7463" y="64516"/>
                  </a:lnTo>
                  <a:lnTo>
                    <a:pt x="7386" y="65311"/>
                  </a:lnTo>
                  <a:lnTo>
                    <a:pt x="7309" y="66158"/>
                  </a:lnTo>
                  <a:lnTo>
                    <a:pt x="7309" y="67004"/>
                  </a:lnTo>
                  <a:lnTo>
                    <a:pt x="7334" y="67440"/>
                  </a:lnTo>
                  <a:lnTo>
                    <a:pt x="7360" y="67850"/>
                  </a:lnTo>
                  <a:lnTo>
                    <a:pt x="7411" y="68286"/>
                  </a:lnTo>
                  <a:lnTo>
                    <a:pt x="7463" y="68722"/>
                  </a:lnTo>
                  <a:lnTo>
                    <a:pt x="7565" y="69158"/>
                  </a:lnTo>
                  <a:lnTo>
                    <a:pt x="7668" y="69568"/>
                  </a:lnTo>
                  <a:lnTo>
                    <a:pt x="7796" y="70004"/>
                  </a:lnTo>
                  <a:lnTo>
                    <a:pt x="7950" y="70414"/>
                  </a:lnTo>
                  <a:lnTo>
                    <a:pt x="8104" y="70773"/>
                  </a:lnTo>
                  <a:lnTo>
                    <a:pt x="8258" y="71107"/>
                  </a:lnTo>
                  <a:lnTo>
                    <a:pt x="8437" y="71440"/>
                  </a:lnTo>
                  <a:lnTo>
                    <a:pt x="8616" y="71748"/>
                  </a:lnTo>
                  <a:lnTo>
                    <a:pt x="8822" y="72081"/>
                  </a:lnTo>
                  <a:lnTo>
                    <a:pt x="9052" y="72389"/>
                  </a:lnTo>
                  <a:lnTo>
                    <a:pt x="9283" y="72671"/>
                  </a:lnTo>
                  <a:lnTo>
                    <a:pt x="9540" y="72978"/>
                  </a:lnTo>
                  <a:lnTo>
                    <a:pt x="10078" y="73543"/>
                  </a:lnTo>
                  <a:lnTo>
                    <a:pt x="10642" y="74055"/>
                  </a:lnTo>
                  <a:lnTo>
                    <a:pt x="11283" y="74568"/>
                  </a:lnTo>
                  <a:lnTo>
                    <a:pt x="11976" y="75030"/>
                  </a:lnTo>
                  <a:lnTo>
                    <a:pt x="12719" y="75466"/>
                  </a:lnTo>
                  <a:lnTo>
                    <a:pt x="13489" y="75850"/>
                  </a:lnTo>
                  <a:lnTo>
                    <a:pt x="14309" y="76184"/>
                  </a:lnTo>
                  <a:lnTo>
                    <a:pt x="15155" y="76517"/>
                  </a:lnTo>
                  <a:lnTo>
                    <a:pt x="16053" y="76774"/>
                  </a:lnTo>
                  <a:lnTo>
                    <a:pt x="17002" y="77004"/>
                  </a:lnTo>
                  <a:lnTo>
                    <a:pt x="17976" y="77184"/>
                  </a:lnTo>
                  <a:lnTo>
                    <a:pt x="18976" y="77338"/>
                  </a:lnTo>
                  <a:lnTo>
                    <a:pt x="19694" y="77415"/>
                  </a:lnTo>
                  <a:lnTo>
                    <a:pt x="20412" y="77466"/>
                  </a:lnTo>
                  <a:lnTo>
                    <a:pt x="21104" y="77492"/>
                  </a:lnTo>
                  <a:lnTo>
                    <a:pt x="22515" y="77492"/>
                  </a:lnTo>
                  <a:lnTo>
                    <a:pt x="23181" y="77440"/>
                  </a:lnTo>
                  <a:lnTo>
                    <a:pt x="23874" y="77389"/>
                  </a:lnTo>
                  <a:lnTo>
                    <a:pt x="24540" y="77312"/>
                  </a:lnTo>
                  <a:lnTo>
                    <a:pt x="25207" y="77235"/>
                  </a:lnTo>
                  <a:lnTo>
                    <a:pt x="25848" y="77107"/>
                  </a:lnTo>
                  <a:lnTo>
                    <a:pt x="26489" y="76979"/>
                  </a:lnTo>
                  <a:lnTo>
                    <a:pt x="27130" y="76825"/>
                  </a:lnTo>
                  <a:lnTo>
                    <a:pt x="27746" y="76645"/>
                  </a:lnTo>
                  <a:lnTo>
                    <a:pt x="28361" y="76440"/>
                  </a:lnTo>
                  <a:lnTo>
                    <a:pt x="28977" y="76235"/>
                  </a:lnTo>
                  <a:lnTo>
                    <a:pt x="29566" y="75979"/>
                  </a:lnTo>
                  <a:lnTo>
                    <a:pt x="30207" y="76030"/>
                  </a:lnTo>
                  <a:lnTo>
                    <a:pt x="30848" y="76056"/>
                  </a:lnTo>
                  <a:lnTo>
                    <a:pt x="31413" y="76004"/>
                  </a:lnTo>
                  <a:lnTo>
                    <a:pt x="31951" y="75927"/>
                  </a:lnTo>
                  <a:lnTo>
                    <a:pt x="32490" y="75825"/>
                  </a:lnTo>
                  <a:lnTo>
                    <a:pt x="33028" y="75671"/>
                  </a:lnTo>
                  <a:lnTo>
                    <a:pt x="33541" y="75491"/>
                  </a:lnTo>
                  <a:lnTo>
                    <a:pt x="34054" y="75286"/>
                  </a:lnTo>
                  <a:lnTo>
                    <a:pt x="34541" y="75056"/>
                  </a:lnTo>
                  <a:lnTo>
                    <a:pt x="35028" y="74799"/>
                  </a:lnTo>
                  <a:lnTo>
                    <a:pt x="35490" y="74517"/>
                  </a:lnTo>
                  <a:lnTo>
                    <a:pt x="35951" y="74184"/>
                  </a:lnTo>
                  <a:lnTo>
                    <a:pt x="36387" y="73850"/>
                  </a:lnTo>
                  <a:lnTo>
                    <a:pt x="36798" y="73491"/>
                  </a:lnTo>
                  <a:lnTo>
                    <a:pt x="37182" y="73107"/>
                  </a:lnTo>
                  <a:lnTo>
                    <a:pt x="37541" y="72696"/>
                  </a:lnTo>
                  <a:lnTo>
                    <a:pt x="37900" y="72261"/>
                  </a:lnTo>
                  <a:lnTo>
                    <a:pt x="38208" y="71825"/>
                  </a:lnTo>
                  <a:lnTo>
                    <a:pt x="38003" y="72235"/>
                  </a:lnTo>
                  <a:lnTo>
                    <a:pt x="37746" y="72645"/>
                  </a:lnTo>
                  <a:lnTo>
                    <a:pt x="37310" y="73312"/>
                  </a:lnTo>
                  <a:lnTo>
                    <a:pt x="36823" y="73979"/>
                  </a:lnTo>
                  <a:lnTo>
                    <a:pt x="36259" y="74645"/>
                  </a:lnTo>
                  <a:lnTo>
                    <a:pt x="35644" y="75338"/>
                  </a:lnTo>
                  <a:lnTo>
                    <a:pt x="34874" y="76081"/>
                  </a:lnTo>
                  <a:lnTo>
                    <a:pt x="34079" y="76799"/>
                  </a:lnTo>
                  <a:lnTo>
                    <a:pt x="33259" y="77440"/>
                  </a:lnTo>
                  <a:lnTo>
                    <a:pt x="32413" y="78056"/>
                  </a:lnTo>
                  <a:lnTo>
                    <a:pt x="31515" y="78645"/>
                  </a:lnTo>
                  <a:lnTo>
                    <a:pt x="30618" y="79158"/>
                  </a:lnTo>
                  <a:lnTo>
                    <a:pt x="29695" y="79646"/>
                  </a:lnTo>
                  <a:lnTo>
                    <a:pt x="28771" y="80081"/>
                  </a:lnTo>
                  <a:lnTo>
                    <a:pt x="27797" y="80440"/>
                  </a:lnTo>
                  <a:lnTo>
                    <a:pt x="26848" y="80774"/>
                  </a:lnTo>
                  <a:lnTo>
                    <a:pt x="25848" y="81056"/>
                  </a:lnTo>
                  <a:lnTo>
                    <a:pt x="24874" y="81287"/>
                  </a:lnTo>
                  <a:lnTo>
                    <a:pt x="23874" y="81440"/>
                  </a:lnTo>
                  <a:lnTo>
                    <a:pt x="22899" y="81569"/>
                  </a:lnTo>
                  <a:lnTo>
                    <a:pt x="21899" y="81620"/>
                  </a:lnTo>
                  <a:lnTo>
                    <a:pt x="20925" y="81620"/>
                  </a:lnTo>
                  <a:lnTo>
                    <a:pt x="20386" y="81594"/>
                  </a:lnTo>
                  <a:lnTo>
                    <a:pt x="19848" y="81543"/>
                  </a:lnTo>
                  <a:lnTo>
                    <a:pt x="19335" y="81492"/>
                  </a:lnTo>
                  <a:lnTo>
                    <a:pt x="18822" y="81415"/>
                  </a:lnTo>
                  <a:lnTo>
                    <a:pt x="18284" y="81312"/>
                  </a:lnTo>
                  <a:lnTo>
                    <a:pt x="17771" y="81210"/>
                  </a:lnTo>
                  <a:lnTo>
                    <a:pt x="17284" y="81082"/>
                  </a:lnTo>
                  <a:lnTo>
                    <a:pt x="16771" y="80953"/>
                  </a:lnTo>
                  <a:lnTo>
                    <a:pt x="16284" y="80799"/>
                  </a:lnTo>
                  <a:lnTo>
                    <a:pt x="15771" y="80620"/>
                  </a:lnTo>
                  <a:lnTo>
                    <a:pt x="15309" y="80440"/>
                  </a:lnTo>
                  <a:lnTo>
                    <a:pt x="14822" y="80235"/>
                  </a:lnTo>
                  <a:lnTo>
                    <a:pt x="14360" y="80030"/>
                  </a:lnTo>
                  <a:lnTo>
                    <a:pt x="13899" y="79799"/>
                  </a:lnTo>
                  <a:lnTo>
                    <a:pt x="13437" y="79543"/>
                  </a:lnTo>
                  <a:lnTo>
                    <a:pt x="13001" y="79287"/>
                  </a:lnTo>
                  <a:lnTo>
                    <a:pt x="12565" y="79030"/>
                  </a:lnTo>
                  <a:lnTo>
                    <a:pt x="12130" y="78748"/>
                  </a:lnTo>
                  <a:lnTo>
                    <a:pt x="11719" y="78466"/>
                  </a:lnTo>
                  <a:lnTo>
                    <a:pt x="11309" y="78158"/>
                  </a:lnTo>
                  <a:lnTo>
                    <a:pt x="10899" y="77825"/>
                  </a:lnTo>
                  <a:lnTo>
                    <a:pt x="10514" y="77492"/>
                  </a:lnTo>
                  <a:lnTo>
                    <a:pt x="10155" y="77158"/>
                  </a:lnTo>
                  <a:lnTo>
                    <a:pt x="9796" y="76799"/>
                  </a:lnTo>
                  <a:lnTo>
                    <a:pt x="9437" y="76440"/>
                  </a:lnTo>
                  <a:lnTo>
                    <a:pt x="9104" y="76081"/>
                  </a:lnTo>
                  <a:lnTo>
                    <a:pt x="8796" y="75697"/>
                  </a:lnTo>
                  <a:lnTo>
                    <a:pt x="8488" y="75286"/>
                  </a:lnTo>
                  <a:lnTo>
                    <a:pt x="8181" y="74876"/>
                  </a:lnTo>
                  <a:lnTo>
                    <a:pt x="7924" y="74466"/>
                  </a:lnTo>
                  <a:lnTo>
                    <a:pt x="7642" y="74030"/>
                  </a:lnTo>
                  <a:lnTo>
                    <a:pt x="7411" y="73620"/>
                  </a:lnTo>
                  <a:lnTo>
                    <a:pt x="7129" y="73081"/>
                  </a:lnTo>
                  <a:lnTo>
                    <a:pt x="6873" y="72517"/>
                  </a:lnTo>
                  <a:lnTo>
                    <a:pt x="6642" y="71978"/>
                  </a:lnTo>
                  <a:lnTo>
                    <a:pt x="6437" y="71389"/>
                  </a:lnTo>
                  <a:lnTo>
                    <a:pt x="6257" y="70825"/>
                  </a:lnTo>
                  <a:lnTo>
                    <a:pt x="6078" y="70235"/>
                  </a:lnTo>
                  <a:lnTo>
                    <a:pt x="5950" y="69619"/>
                  </a:lnTo>
                  <a:lnTo>
                    <a:pt x="5821" y="69004"/>
                  </a:lnTo>
                  <a:lnTo>
                    <a:pt x="6206" y="67645"/>
                  </a:lnTo>
                  <a:lnTo>
                    <a:pt x="6642" y="66311"/>
                  </a:lnTo>
                  <a:lnTo>
                    <a:pt x="7104" y="65004"/>
                  </a:lnTo>
                  <a:lnTo>
                    <a:pt x="7616" y="63722"/>
                  </a:lnTo>
                  <a:close/>
                  <a:moveTo>
                    <a:pt x="898" y="69542"/>
                  </a:moveTo>
                  <a:lnTo>
                    <a:pt x="1103" y="70619"/>
                  </a:lnTo>
                  <a:lnTo>
                    <a:pt x="1206" y="71158"/>
                  </a:lnTo>
                  <a:lnTo>
                    <a:pt x="1334" y="71671"/>
                  </a:lnTo>
                  <a:lnTo>
                    <a:pt x="1488" y="72209"/>
                  </a:lnTo>
                  <a:lnTo>
                    <a:pt x="1667" y="72722"/>
                  </a:lnTo>
                  <a:lnTo>
                    <a:pt x="1847" y="73235"/>
                  </a:lnTo>
                  <a:lnTo>
                    <a:pt x="2052" y="73748"/>
                  </a:lnTo>
                  <a:lnTo>
                    <a:pt x="2334" y="74363"/>
                  </a:lnTo>
                  <a:lnTo>
                    <a:pt x="2667" y="74979"/>
                  </a:lnTo>
                  <a:lnTo>
                    <a:pt x="3052" y="75568"/>
                  </a:lnTo>
                  <a:lnTo>
                    <a:pt x="3437" y="76158"/>
                  </a:lnTo>
                  <a:lnTo>
                    <a:pt x="3873" y="76722"/>
                  </a:lnTo>
                  <a:lnTo>
                    <a:pt x="4334" y="77261"/>
                  </a:lnTo>
                  <a:lnTo>
                    <a:pt x="4821" y="77799"/>
                  </a:lnTo>
                  <a:lnTo>
                    <a:pt x="5360" y="78312"/>
                  </a:lnTo>
                  <a:lnTo>
                    <a:pt x="5924" y="78799"/>
                  </a:lnTo>
                  <a:lnTo>
                    <a:pt x="6488" y="79261"/>
                  </a:lnTo>
                  <a:lnTo>
                    <a:pt x="7104" y="79722"/>
                  </a:lnTo>
                  <a:lnTo>
                    <a:pt x="7745" y="80158"/>
                  </a:lnTo>
                  <a:lnTo>
                    <a:pt x="8411" y="80543"/>
                  </a:lnTo>
                  <a:lnTo>
                    <a:pt x="9104" y="80928"/>
                  </a:lnTo>
                  <a:lnTo>
                    <a:pt x="9822" y="81312"/>
                  </a:lnTo>
                  <a:lnTo>
                    <a:pt x="10565" y="81646"/>
                  </a:lnTo>
                  <a:lnTo>
                    <a:pt x="10565" y="81646"/>
                  </a:lnTo>
                  <a:lnTo>
                    <a:pt x="9334" y="81210"/>
                  </a:lnTo>
                  <a:lnTo>
                    <a:pt x="8488" y="80902"/>
                  </a:lnTo>
                  <a:lnTo>
                    <a:pt x="7642" y="80569"/>
                  </a:lnTo>
                  <a:lnTo>
                    <a:pt x="6796" y="80210"/>
                  </a:lnTo>
                  <a:lnTo>
                    <a:pt x="5975" y="79774"/>
                  </a:lnTo>
                  <a:lnTo>
                    <a:pt x="5565" y="79543"/>
                  </a:lnTo>
                  <a:lnTo>
                    <a:pt x="5155" y="79312"/>
                  </a:lnTo>
                  <a:lnTo>
                    <a:pt x="4796" y="79030"/>
                  </a:lnTo>
                  <a:lnTo>
                    <a:pt x="4411" y="78748"/>
                  </a:lnTo>
                  <a:lnTo>
                    <a:pt x="4052" y="78466"/>
                  </a:lnTo>
                  <a:lnTo>
                    <a:pt x="3719" y="78133"/>
                  </a:lnTo>
                  <a:lnTo>
                    <a:pt x="3411" y="77799"/>
                  </a:lnTo>
                  <a:lnTo>
                    <a:pt x="3129" y="77440"/>
                  </a:lnTo>
                  <a:lnTo>
                    <a:pt x="2796" y="77004"/>
                  </a:lnTo>
                  <a:lnTo>
                    <a:pt x="2514" y="76517"/>
                  </a:lnTo>
                  <a:lnTo>
                    <a:pt x="2232" y="75979"/>
                  </a:lnTo>
                  <a:lnTo>
                    <a:pt x="1975" y="75389"/>
                  </a:lnTo>
                  <a:lnTo>
                    <a:pt x="1719" y="74697"/>
                  </a:lnTo>
                  <a:lnTo>
                    <a:pt x="1488" y="74004"/>
                  </a:lnTo>
                  <a:lnTo>
                    <a:pt x="1308" y="73286"/>
                  </a:lnTo>
                  <a:lnTo>
                    <a:pt x="1155" y="72568"/>
                  </a:lnTo>
                  <a:lnTo>
                    <a:pt x="1026" y="71825"/>
                  </a:lnTo>
                  <a:lnTo>
                    <a:pt x="949" y="71081"/>
                  </a:lnTo>
                  <a:lnTo>
                    <a:pt x="898" y="70312"/>
                  </a:lnTo>
                  <a:lnTo>
                    <a:pt x="898" y="69542"/>
                  </a:lnTo>
                  <a:close/>
                  <a:moveTo>
                    <a:pt x="7309" y="56106"/>
                  </a:moveTo>
                  <a:lnTo>
                    <a:pt x="6950" y="56952"/>
                  </a:lnTo>
                  <a:lnTo>
                    <a:pt x="6642" y="57773"/>
                  </a:lnTo>
                  <a:lnTo>
                    <a:pt x="6360" y="58619"/>
                  </a:lnTo>
                  <a:lnTo>
                    <a:pt x="6104" y="59439"/>
                  </a:lnTo>
                  <a:lnTo>
                    <a:pt x="5873" y="60285"/>
                  </a:lnTo>
                  <a:lnTo>
                    <a:pt x="5668" y="61106"/>
                  </a:lnTo>
                  <a:lnTo>
                    <a:pt x="5488" y="61927"/>
                  </a:lnTo>
                  <a:lnTo>
                    <a:pt x="5360" y="62747"/>
                  </a:lnTo>
                  <a:lnTo>
                    <a:pt x="5257" y="63542"/>
                  </a:lnTo>
                  <a:lnTo>
                    <a:pt x="5180" y="64363"/>
                  </a:lnTo>
                  <a:lnTo>
                    <a:pt x="5155" y="65158"/>
                  </a:lnTo>
                  <a:lnTo>
                    <a:pt x="5129" y="65952"/>
                  </a:lnTo>
                  <a:lnTo>
                    <a:pt x="5155" y="66722"/>
                  </a:lnTo>
                  <a:lnTo>
                    <a:pt x="5206" y="67491"/>
                  </a:lnTo>
                  <a:lnTo>
                    <a:pt x="5283" y="68260"/>
                  </a:lnTo>
                  <a:lnTo>
                    <a:pt x="5411" y="69004"/>
                  </a:lnTo>
                  <a:lnTo>
                    <a:pt x="5078" y="70286"/>
                  </a:lnTo>
                  <a:lnTo>
                    <a:pt x="4796" y="71594"/>
                  </a:lnTo>
                  <a:lnTo>
                    <a:pt x="4642" y="72594"/>
                  </a:lnTo>
                  <a:lnTo>
                    <a:pt x="4565" y="73107"/>
                  </a:lnTo>
                  <a:lnTo>
                    <a:pt x="4514" y="73645"/>
                  </a:lnTo>
                  <a:lnTo>
                    <a:pt x="4514" y="74184"/>
                  </a:lnTo>
                  <a:lnTo>
                    <a:pt x="4539" y="74722"/>
                  </a:lnTo>
                  <a:lnTo>
                    <a:pt x="4616" y="75261"/>
                  </a:lnTo>
                  <a:lnTo>
                    <a:pt x="4744" y="75774"/>
                  </a:lnTo>
                  <a:lnTo>
                    <a:pt x="4873" y="76158"/>
                  </a:lnTo>
                  <a:lnTo>
                    <a:pt x="5052" y="76543"/>
                  </a:lnTo>
                  <a:lnTo>
                    <a:pt x="5232" y="76902"/>
                  </a:lnTo>
                  <a:lnTo>
                    <a:pt x="5462" y="77235"/>
                  </a:lnTo>
                  <a:lnTo>
                    <a:pt x="5693" y="77568"/>
                  </a:lnTo>
                  <a:lnTo>
                    <a:pt x="5950" y="77851"/>
                  </a:lnTo>
                  <a:lnTo>
                    <a:pt x="6232" y="78158"/>
                  </a:lnTo>
                  <a:lnTo>
                    <a:pt x="6514" y="78415"/>
                  </a:lnTo>
                  <a:lnTo>
                    <a:pt x="6822" y="78671"/>
                  </a:lnTo>
                  <a:lnTo>
                    <a:pt x="7129" y="78902"/>
                  </a:lnTo>
                  <a:lnTo>
                    <a:pt x="7770" y="79338"/>
                  </a:lnTo>
                  <a:lnTo>
                    <a:pt x="8386" y="79697"/>
                  </a:lnTo>
                  <a:lnTo>
                    <a:pt x="9001" y="80005"/>
                  </a:lnTo>
                  <a:lnTo>
                    <a:pt x="9719" y="80312"/>
                  </a:lnTo>
                  <a:lnTo>
                    <a:pt x="10437" y="80594"/>
                  </a:lnTo>
                  <a:lnTo>
                    <a:pt x="11155" y="80851"/>
                  </a:lnTo>
                  <a:lnTo>
                    <a:pt x="11899" y="81082"/>
                  </a:lnTo>
                  <a:lnTo>
                    <a:pt x="12642" y="81261"/>
                  </a:lnTo>
                  <a:lnTo>
                    <a:pt x="13412" y="81440"/>
                  </a:lnTo>
                  <a:lnTo>
                    <a:pt x="14155" y="81569"/>
                  </a:lnTo>
                  <a:lnTo>
                    <a:pt x="14925" y="81697"/>
                  </a:lnTo>
                  <a:lnTo>
                    <a:pt x="15694" y="81799"/>
                  </a:lnTo>
                  <a:lnTo>
                    <a:pt x="16489" y="81876"/>
                  </a:lnTo>
                  <a:lnTo>
                    <a:pt x="18027" y="82005"/>
                  </a:lnTo>
                  <a:lnTo>
                    <a:pt x="19566" y="82082"/>
                  </a:lnTo>
                  <a:lnTo>
                    <a:pt x="21104" y="82107"/>
                  </a:lnTo>
                  <a:lnTo>
                    <a:pt x="23335" y="82107"/>
                  </a:lnTo>
                  <a:lnTo>
                    <a:pt x="24464" y="82056"/>
                  </a:lnTo>
                  <a:lnTo>
                    <a:pt x="25592" y="82005"/>
                  </a:lnTo>
                  <a:lnTo>
                    <a:pt x="26720" y="81902"/>
                  </a:lnTo>
                  <a:lnTo>
                    <a:pt x="27848" y="81748"/>
                  </a:lnTo>
                  <a:lnTo>
                    <a:pt x="28977" y="81543"/>
                  </a:lnTo>
                  <a:lnTo>
                    <a:pt x="29541" y="81440"/>
                  </a:lnTo>
                  <a:lnTo>
                    <a:pt x="30105" y="81287"/>
                  </a:lnTo>
                  <a:lnTo>
                    <a:pt x="30695" y="81133"/>
                  </a:lnTo>
                  <a:lnTo>
                    <a:pt x="29695" y="81543"/>
                  </a:lnTo>
                  <a:lnTo>
                    <a:pt x="28669" y="81876"/>
                  </a:lnTo>
                  <a:lnTo>
                    <a:pt x="27643" y="82210"/>
                  </a:lnTo>
                  <a:lnTo>
                    <a:pt x="26617" y="82466"/>
                  </a:lnTo>
                  <a:lnTo>
                    <a:pt x="25566" y="82697"/>
                  </a:lnTo>
                  <a:lnTo>
                    <a:pt x="24515" y="82876"/>
                  </a:lnTo>
                  <a:lnTo>
                    <a:pt x="23438" y="83030"/>
                  </a:lnTo>
                  <a:lnTo>
                    <a:pt x="22386" y="83133"/>
                  </a:lnTo>
                  <a:lnTo>
                    <a:pt x="21310" y="83184"/>
                  </a:lnTo>
                  <a:lnTo>
                    <a:pt x="20233" y="83184"/>
                  </a:lnTo>
                  <a:lnTo>
                    <a:pt x="19156" y="83159"/>
                  </a:lnTo>
                  <a:lnTo>
                    <a:pt x="18104" y="83082"/>
                  </a:lnTo>
                  <a:lnTo>
                    <a:pt x="17027" y="82979"/>
                  </a:lnTo>
                  <a:lnTo>
                    <a:pt x="15976" y="82800"/>
                  </a:lnTo>
                  <a:lnTo>
                    <a:pt x="14925" y="82594"/>
                  </a:lnTo>
                  <a:lnTo>
                    <a:pt x="13873" y="82338"/>
                  </a:lnTo>
                  <a:lnTo>
                    <a:pt x="12873" y="82056"/>
                  </a:lnTo>
                  <a:lnTo>
                    <a:pt x="11873" y="81723"/>
                  </a:lnTo>
                  <a:lnTo>
                    <a:pt x="10950" y="81364"/>
                  </a:lnTo>
                  <a:lnTo>
                    <a:pt x="10027" y="80953"/>
                  </a:lnTo>
                  <a:lnTo>
                    <a:pt x="9155" y="80492"/>
                  </a:lnTo>
                  <a:lnTo>
                    <a:pt x="8309" y="80030"/>
                  </a:lnTo>
                  <a:lnTo>
                    <a:pt x="7514" y="79517"/>
                  </a:lnTo>
                  <a:lnTo>
                    <a:pt x="6770" y="78953"/>
                  </a:lnTo>
                  <a:lnTo>
                    <a:pt x="6052" y="78389"/>
                  </a:lnTo>
                  <a:lnTo>
                    <a:pt x="5386" y="77774"/>
                  </a:lnTo>
                  <a:lnTo>
                    <a:pt x="4770" y="77133"/>
                  </a:lnTo>
                  <a:lnTo>
                    <a:pt x="4206" y="76492"/>
                  </a:lnTo>
                  <a:lnTo>
                    <a:pt x="3693" y="75799"/>
                  </a:lnTo>
                  <a:lnTo>
                    <a:pt x="3206" y="75081"/>
                  </a:lnTo>
                  <a:lnTo>
                    <a:pt x="2796" y="74338"/>
                  </a:lnTo>
                  <a:lnTo>
                    <a:pt x="2437" y="73568"/>
                  </a:lnTo>
                  <a:lnTo>
                    <a:pt x="2129" y="72850"/>
                  </a:lnTo>
                  <a:lnTo>
                    <a:pt x="1898" y="72107"/>
                  </a:lnTo>
                  <a:lnTo>
                    <a:pt x="1693" y="71363"/>
                  </a:lnTo>
                  <a:lnTo>
                    <a:pt x="1514" y="70594"/>
                  </a:lnTo>
                  <a:lnTo>
                    <a:pt x="1360" y="69824"/>
                  </a:lnTo>
                  <a:lnTo>
                    <a:pt x="1231" y="69055"/>
                  </a:lnTo>
                  <a:lnTo>
                    <a:pt x="1129" y="68260"/>
                  </a:lnTo>
                  <a:lnTo>
                    <a:pt x="1052" y="67491"/>
                  </a:lnTo>
                  <a:lnTo>
                    <a:pt x="1206" y="66542"/>
                  </a:lnTo>
                  <a:lnTo>
                    <a:pt x="1411" y="65619"/>
                  </a:lnTo>
                  <a:lnTo>
                    <a:pt x="1667" y="64696"/>
                  </a:lnTo>
                  <a:lnTo>
                    <a:pt x="1949" y="63747"/>
                  </a:lnTo>
                  <a:lnTo>
                    <a:pt x="2308" y="62824"/>
                  </a:lnTo>
                  <a:lnTo>
                    <a:pt x="2719" y="61901"/>
                  </a:lnTo>
                  <a:lnTo>
                    <a:pt x="3155" y="61003"/>
                  </a:lnTo>
                  <a:lnTo>
                    <a:pt x="3668" y="60106"/>
                  </a:lnTo>
                  <a:lnTo>
                    <a:pt x="4001" y="59542"/>
                  </a:lnTo>
                  <a:lnTo>
                    <a:pt x="4360" y="59029"/>
                  </a:lnTo>
                  <a:lnTo>
                    <a:pt x="4693" y="58542"/>
                  </a:lnTo>
                  <a:lnTo>
                    <a:pt x="5052" y="58106"/>
                  </a:lnTo>
                  <a:lnTo>
                    <a:pt x="5411" y="57696"/>
                  </a:lnTo>
                  <a:lnTo>
                    <a:pt x="5770" y="57311"/>
                  </a:lnTo>
                  <a:lnTo>
                    <a:pt x="6155" y="56978"/>
                  </a:lnTo>
                  <a:lnTo>
                    <a:pt x="6539" y="56670"/>
                  </a:lnTo>
                  <a:lnTo>
                    <a:pt x="6924" y="56362"/>
                  </a:lnTo>
                  <a:lnTo>
                    <a:pt x="7309" y="56106"/>
                  </a:lnTo>
                  <a:close/>
                  <a:moveTo>
                    <a:pt x="46747" y="65824"/>
                  </a:moveTo>
                  <a:lnTo>
                    <a:pt x="46875" y="66465"/>
                  </a:lnTo>
                  <a:lnTo>
                    <a:pt x="46978" y="67106"/>
                  </a:lnTo>
                  <a:lnTo>
                    <a:pt x="47080" y="67747"/>
                  </a:lnTo>
                  <a:lnTo>
                    <a:pt x="47157" y="68388"/>
                  </a:lnTo>
                  <a:lnTo>
                    <a:pt x="47234" y="69286"/>
                  </a:lnTo>
                  <a:lnTo>
                    <a:pt x="47260" y="70132"/>
                  </a:lnTo>
                  <a:lnTo>
                    <a:pt x="47234" y="70953"/>
                  </a:lnTo>
                  <a:lnTo>
                    <a:pt x="47183" y="71748"/>
                  </a:lnTo>
                  <a:lnTo>
                    <a:pt x="47080" y="72517"/>
                  </a:lnTo>
                  <a:lnTo>
                    <a:pt x="46926" y="73235"/>
                  </a:lnTo>
                  <a:lnTo>
                    <a:pt x="46747" y="73953"/>
                  </a:lnTo>
                  <a:lnTo>
                    <a:pt x="46516" y="74594"/>
                  </a:lnTo>
                  <a:lnTo>
                    <a:pt x="46260" y="75184"/>
                  </a:lnTo>
                  <a:lnTo>
                    <a:pt x="45978" y="75722"/>
                  </a:lnTo>
                  <a:lnTo>
                    <a:pt x="45670" y="76261"/>
                  </a:lnTo>
                  <a:lnTo>
                    <a:pt x="45336" y="76748"/>
                  </a:lnTo>
                  <a:lnTo>
                    <a:pt x="44977" y="77235"/>
                  </a:lnTo>
                  <a:lnTo>
                    <a:pt x="44618" y="77697"/>
                  </a:lnTo>
                  <a:lnTo>
                    <a:pt x="44208" y="78133"/>
                  </a:lnTo>
                  <a:lnTo>
                    <a:pt x="43824" y="78543"/>
                  </a:lnTo>
                  <a:lnTo>
                    <a:pt x="43388" y="78928"/>
                  </a:lnTo>
                  <a:lnTo>
                    <a:pt x="42977" y="79287"/>
                  </a:lnTo>
                  <a:lnTo>
                    <a:pt x="42541" y="79646"/>
                  </a:lnTo>
                  <a:lnTo>
                    <a:pt x="42131" y="79979"/>
                  </a:lnTo>
                  <a:lnTo>
                    <a:pt x="41285" y="80543"/>
                  </a:lnTo>
                  <a:lnTo>
                    <a:pt x="40490" y="81056"/>
                  </a:lnTo>
                  <a:lnTo>
                    <a:pt x="39669" y="81517"/>
                  </a:lnTo>
                  <a:lnTo>
                    <a:pt x="38823" y="81953"/>
                  </a:lnTo>
                  <a:lnTo>
                    <a:pt x="37951" y="82338"/>
                  </a:lnTo>
                  <a:lnTo>
                    <a:pt x="37080" y="82697"/>
                  </a:lnTo>
                  <a:lnTo>
                    <a:pt x="36156" y="83030"/>
                  </a:lnTo>
                  <a:lnTo>
                    <a:pt x="35233" y="83338"/>
                  </a:lnTo>
                  <a:lnTo>
                    <a:pt x="34285" y="83620"/>
                  </a:lnTo>
                  <a:lnTo>
                    <a:pt x="33336" y="83851"/>
                  </a:lnTo>
                  <a:lnTo>
                    <a:pt x="32336" y="84056"/>
                  </a:lnTo>
                  <a:lnTo>
                    <a:pt x="31336" y="84236"/>
                  </a:lnTo>
                  <a:lnTo>
                    <a:pt x="30336" y="84364"/>
                  </a:lnTo>
                  <a:lnTo>
                    <a:pt x="29284" y="84492"/>
                  </a:lnTo>
                  <a:lnTo>
                    <a:pt x="28259" y="84569"/>
                  </a:lnTo>
                  <a:lnTo>
                    <a:pt x="27182" y="84595"/>
                  </a:lnTo>
                  <a:lnTo>
                    <a:pt x="26130" y="84620"/>
                  </a:lnTo>
                  <a:lnTo>
                    <a:pt x="25028" y="84595"/>
                  </a:lnTo>
                  <a:lnTo>
                    <a:pt x="23925" y="84518"/>
                  </a:lnTo>
                  <a:lnTo>
                    <a:pt x="22822" y="84441"/>
                  </a:lnTo>
                  <a:lnTo>
                    <a:pt x="21694" y="84312"/>
                  </a:lnTo>
                  <a:lnTo>
                    <a:pt x="20566" y="84159"/>
                  </a:lnTo>
                  <a:lnTo>
                    <a:pt x="19412" y="83979"/>
                  </a:lnTo>
                  <a:lnTo>
                    <a:pt x="18232" y="83748"/>
                  </a:lnTo>
                  <a:lnTo>
                    <a:pt x="17027" y="83492"/>
                  </a:lnTo>
                  <a:lnTo>
                    <a:pt x="15796" y="83184"/>
                  </a:lnTo>
                  <a:lnTo>
                    <a:pt x="15796" y="83184"/>
                  </a:lnTo>
                  <a:lnTo>
                    <a:pt x="16899" y="83364"/>
                  </a:lnTo>
                  <a:lnTo>
                    <a:pt x="17976" y="83492"/>
                  </a:lnTo>
                  <a:lnTo>
                    <a:pt x="19079" y="83569"/>
                  </a:lnTo>
                  <a:lnTo>
                    <a:pt x="20181" y="83594"/>
                  </a:lnTo>
                  <a:lnTo>
                    <a:pt x="21284" y="83594"/>
                  </a:lnTo>
                  <a:lnTo>
                    <a:pt x="22386" y="83543"/>
                  </a:lnTo>
                  <a:lnTo>
                    <a:pt x="23489" y="83441"/>
                  </a:lnTo>
                  <a:lnTo>
                    <a:pt x="24566" y="83287"/>
                  </a:lnTo>
                  <a:lnTo>
                    <a:pt x="25643" y="83107"/>
                  </a:lnTo>
                  <a:lnTo>
                    <a:pt x="26720" y="82876"/>
                  </a:lnTo>
                  <a:lnTo>
                    <a:pt x="27797" y="82594"/>
                  </a:lnTo>
                  <a:lnTo>
                    <a:pt x="28848" y="82261"/>
                  </a:lnTo>
                  <a:lnTo>
                    <a:pt x="29874" y="81902"/>
                  </a:lnTo>
                  <a:lnTo>
                    <a:pt x="30900" y="81492"/>
                  </a:lnTo>
                  <a:lnTo>
                    <a:pt x="31900" y="81030"/>
                  </a:lnTo>
                  <a:lnTo>
                    <a:pt x="32900" y="80543"/>
                  </a:lnTo>
                  <a:lnTo>
                    <a:pt x="33797" y="80030"/>
                  </a:lnTo>
                  <a:lnTo>
                    <a:pt x="34618" y="79517"/>
                  </a:lnTo>
                  <a:lnTo>
                    <a:pt x="35387" y="78979"/>
                  </a:lnTo>
                  <a:lnTo>
                    <a:pt x="36131" y="78440"/>
                  </a:lnTo>
                  <a:lnTo>
                    <a:pt x="36798" y="77851"/>
                  </a:lnTo>
                  <a:lnTo>
                    <a:pt x="37413" y="77261"/>
                  </a:lnTo>
                  <a:lnTo>
                    <a:pt x="37951" y="76645"/>
                  </a:lnTo>
                  <a:lnTo>
                    <a:pt x="38464" y="76004"/>
                  </a:lnTo>
                  <a:lnTo>
                    <a:pt x="38823" y="75491"/>
                  </a:lnTo>
                  <a:lnTo>
                    <a:pt x="39157" y="74979"/>
                  </a:lnTo>
                  <a:lnTo>
                    <a:pt x="39439" y="74440"/>
                  </a:lnTo>
                  <a:lnTo>
                    <a:pt x="39695" y="73902"/>
                  </a:lnTo>
                  <a:lnTo>
                    <a:pt x="39900" y="73363"/>
                  </a:lnTo>
                  <a:lnTo>
                    <a:pt x="40105" y="72825"/>
                  </a:lnTo>
                  <a:lnTo>
                    <a:pt x="40259" y="72261"/>
                  </a:lnTo>
                  <a:lnTo>
                    <a:pt x="40362" y="71696"/>
                  </a:lnTo>
                  <a:lnTo>
                    <a:pt x="40746" y="70619"/>
                  </a:lnTo>
                  <a:lnTo>
                    <a:pt x="41105" y="69594"/>
                  </a:lnTo>
                  <a:lnTo>
                    <a:pt x="41439" y="68491"/>
                  </a:lnTo>
                  <a:lnTo>
                    <a:pt x="41772" y="67363"/>
                  </a:lnTo>
                  <a:lnTo>
                    <a:pt x="41900" y="66773"/>
                  </a:lnTo>
                  <a:lnTo>
                    <a:pt x="42029" y="66183"/>
                  </a:lnTo>
                  <a:lnTo>
                    <a:pt x="43182" y="66158"/>
                  </a:lnTo>
                  <a:lnTo>
                    <a:pt x="44336" y="66081"/>
                  </a:lnTo>
                  <a:lnTo>
                    <a:pt x="45542" y="65978"/>
                  </a:lnTo>
                  <a:lnTo>
                    <a:pt x="46747" y="65824"/>
                  </a:lnTo>
                  <a:close/>
                  <a:moveTo>
                    <a:pt x="78287" y="0"/>
                  </a:moveTo>
                  <a:lnTo>
                    <a:pt x="77595" y="51"/>
                  </a:lnTo>
                  <a:lnTo>
                    <a:pt x="76902" y="154"/>
                  </a:lnTo>
                  <a:lnTo>
                    <a:pt x="76236" y="282"/>
                  </a:lnTo>
                  <a:lnTo>
                    <a:pt x="75543" y="410"/>
                  </a:lnTo>
                  <a:lnTo>
                    <a:pt x="74902" y="616"/>
                  </a:lnTo>
                  <a:lnTo>
                    <a:pt x="74235" y="821"/>
                  </a:lnTo>
                  <a:lnTo>
                    <a:pt x="73594" y="1077"/>
                  </a:lnTo>
                  <a:lnTo>
                    <a:pt x="72979" y="1359"/>
                  </a:lnTo>
                  <a:lnTo>
                    <a:pt x="72364" y="1667"/>
                  </a:lnTo>
                  <a:lnTo>
                    <a:pt x="71748" y="2026"/>
                  </a:lnTo>
                  <a:lnTo>
                    <a:pt x="71158" y="2385"/>
                  </a:lnTo>
                  <a:lnTo>
                    <a:pt x="70594" y="2795"/>
                  </a:lnTo>
                  <a:lnTo>
                    <a:pt x="70030" y="3231"/>
                  </a:lnTo>
                  <a:lnTo>
                    <a:pt x="69517" y="3693"/>
                  </a:lnTo>
                  <a:lnTo>
                    <a:pt x="69030" y="4154"/>
                  </a:lnTo>
                  <a:lnTo>
                    <a:pt x="68569" y="4641"/>
                  </a:lnTo>
                  <a:lnTo>
                    <a:pt x="68133" y="5154"/>
                  </a:lnTo>
                  <a:lnTo>
                    <a:pt x="67722" y="5667"/>
                  </a:lnTo>
                  <a:lnTo>
                    <a:pt x="67338" y="6206"/>
                  </a:lnTo>
                  <a:lnTo>
                    <a:pt x="67004" y="6770"/>
                  </a:lnTo>
                  <a:lnTo>
                    <a:pt x="66671" y="7334"/>
                  </a:lnTo>
                  <a:lnTo>
                    <a:pt x="66389" y="7924"/>
                  </a:lnTo>
                  <a:lnTo>
                    <a:pt x="66107" y="8539"/>
                  </a:lnTo>
                  <a:lnTo>
                    <a:pt x="65876" y="9154"/>
                  </a:lnTo>
                  <a:lnTo>
                    <a:pt x="65671" y="9770"/>
                  </a:lnTo>
                  <a:lnTo>
                    <a:pt x="65491" y="10411"/>
                  </a:lnTo>
                  <a:lnTo>
                    <a:pt x="65363" y="11052"/>
                  </a:lnTo>
                  <a:lnTo>
                    <a:pt x="65235" y="11719"/>
                  </a:lnTo>
                  <a:lnTo>
                    <a:pt x="65158" y="12385"/>
                  </a:lnTo>
                  <a:lnTo>
                    <a:pt x="65107" y="13052"/>
                  </a:lnTo>
                  <a:lnTo>
                    <a:pt x="65107" y="13719"/>
                  </a:lnTo>
                  <a:lnTo>
                    <a:pt x="65132" y="14386"/>
                  </a:lnTo>
                  <a:lnTo>
                    <a:pt x="65184" y="15052"/>
                  </a:lnTo>
                  <a:lnTo>
                    <a:pt x="65261" y="15719"/>
                  </a:lnTo>
                  <a:lnTo>
                    <a:pt x="65363" y="16360"/>
                  </a:lnTo>
                  <a:lnTo>
                    <a:pt x="65517" y="17001"/>
                  </a:lnTo>
                  <a:lnTo>
                    <a:pt x="65697" y="17642"/>
                  </a:lnTo>
                  <a:lnTo>
                    <a:pt x="65902" y="18258"/>
                  </a:lnTo>
                  <a:lnTo>
                    <a:pt x="66132" y="18873"/>
                  </a:lnTo>
                  <a:lnTo>
                    <a:pt x="66415" y="19463"/>
                  </a:lnTo>
                  <a:lnTo>
                    <a:pt x="66697" y="20053"/>
                  </a:lnTo>
                  <a:lnTo>
                    <a:pt x="67030" y="20617"/>
                  </a:lnTo>
                  <a:lnTo>
                    <a:pt x="67389" y="21181"/>
                  </a:lnTo>
                  <a:lnTo>
                    <a:pt x="67774" y="21719"/>
                  </a:lnTo>
                  <a:lnTo>
                    <a:pt x="68184" y="22258"/>
                  </a:lnTo>
                  <a:lnTo>
                    <a:pt x="68620" y="22771"/>
                  </a:lnTo>
                  <a:lnTo>
                    <a:pt x="69081" y="23232"/>
                  </a:lnTo>
                  <a:lnTo>
                    <a:pt x="69543" y="23668"/>
                  </a:lnTo>
                  <a:lnTo>
                    <a:pt x="70030" y="24078"/>
                  </a:lnTo>
                  <a:lnTo>
                    <a:pt x="70517" y="24463"/>
                  </a:lnTo>
                  <a:lnTo>
                    <a:pt x="71030" y="24822"/>
                  </a:lnTo>
                  <a:lnTo>
                    <a:pt x="71569" y="25155"/>
                  </a:lnTo>
                  <a:lnTo>
                    <a:pt x="72107" y="25463"/>
                  </a:lnTo>
                  <a:lnTo>
                    <a:pt x="72671" y="25745"/>
                  </a:lnTo>
                  <a:lnTo>
                    <a:pt x="73235" y="26002"/>
                  </a:lnTo>
                  <a:lnTo>
                    <a:pt x="73825" y="26232"/>
                  </a:lnTo>
                  <a:lnTo>
                    <a:pt x="74415" y="26412"/>
                  </a:lnTo>
                  <a:lnTo>
                    <a:pt x="75030" y="26591"/>
                  </a:lnTo>
                  <a:lnTo>
                    <a:pt x="75646" y="26720"/>
                  </a:lnTo>
                  <a:lnTo>
                    <a:pt x="76261" y="26822"/>
                  </a:lnTo>
                  <a:lnTo>
                    <a:pt x="76902" y="26899"/>
                  </a:lnTo>
                  <a:lnTo>
                    <a:pt x="77543" y="26950"/>
                  </a:lnTo>
                  <a:lnTo>
                    <a:pt x="78825" y="26950"/>
                  </a:lnTo>
                  <a:lnTo>
                    <a:pt x="79467" y="26899"/>
                  </a:lnTo>
                  <a:lnTo>
                    <a:pt x="80082" y="26822"/>
                  </a:lnTo>
                  <a:lnTo>
                    <a:pt x="80697" y="26720"/>
                  </a:lnTo>
                  <a:lnTo>
                    <a:pt x="81313" y="26566"/>
                  </a:lnTo>
                  <a:lnTo>
                    <a:pt x="81928" y="26412"/>
                  </a:lnTo>
                  <a:lnTo>
                    <a:pt x="82518" y="26207"/>
                  </a:lnTo>
                  <a:lnTo>
                    <a:pt x="83108" y="25976"/>
                  </a:lnTo>
                  <a:lnTo>
                    <a:pt x="83672" y="25719"/>
                  </a:lnTo>
                  <a:lnTo>
                    <a:pt x="84236" y="25437"/>
                  </a:lnTo>
                  <a:lnTo>
                    <a:pt x="84775" y="25130"/>
                  </a:lnTo>
                  <a:lnTo>
                    <a:pt x="85313" y="24796"/>
                  </a:lnTo>
                  <a:lnTo>
                    <a:pt x="85826" y="24412"/>
                  </a:lnTo>
                  <a:lnTo>
                    <a:pt x="86339" y="24027"/>
                  </a:lnTo>
                  <a:lnTo>
                    <a:pt x="86800" y="23591"/>
                  </a:lnTo>
                  <a:lnTo>
                    <a:pt x="87262" y="23181"/>
                  </a:lnTo>
                  <a:lnTo>
                    <a:pt x="87672" y="22745"/>
                  </a:lnTo>
                  <a:lnTo>
                    <a:pt x="88057" y="22283"/>
                  </a:lnTo>
                  <a:lnTo>
                    <a:pt x="88441" y="21796"/>
                  </a:lnTo>
                  <a:lnTo>
                    <a:pt x="88775" y="21309"/>
                  </a:lnTo>
                  <a:lnTo>
                    <a:pt x="89108" y="20796"/>
                  </a:lnTo>
                  <a:lnTo>
                    <a:pt x="89390" y="20283"/>
                  </a:lnTo>
                  <a:lnTo>
                    <a:pt x="89647" y="19745"/>
                  </a:lnTo>
                  <a:lnTo>
                    <a:pt x="89903" y="19206"/>
                  </a:lnTo>
                  <a:lnTo>
                    <a:pt x="90108" y="18642"/>
                  </a:lnTo>
                  <a:lnTo>
                    <a:pt x="90288" y="18078"/>
                  </a:lnTo>
                  <a:lnTo>
                    <a:pt x="90442" y="17488"/>
                  </a:lnTo>
                  <a:lnTo>
                    <a:pt x="90570" y="16924"/>
                  </a:lnTo>
                  <a:lnTo>
                    <a:pt x="90672" y="16309"/>
                  </a:lnTo>
                  <a:lnTo>
                    <a:pt x="90749" y="15719"/>
                  </a:lnTo>
                  <a:lnTo>
                    <a:pt x="90801" y="15104"/>
                  </a:lnTo>
                  <a:lnTo>
                    <a:pt x="90801" y="14488"/>
                  </a:lnTo>
                  <a:lnTo>
                    <a:pt x="90801" y="13873"/>
                  </a:lnTo>
                  <a:lnTo>
                    <a:pt x="90749" y="13283"/>
                  </a:lnTo>
                  <a:lnTo>
                    <a:pt x="90672" y="12693"/>
                  </a:lnTo>
                  <a:lnTo>
                    <a:pt x="90570" y="12103"/>
                  </a:lnTo>
                  <a:lnTo>
                    <a:pt x="90442" y="11514"/>
                  </a:lnTo>
                  <a:lnTo>
                    <a:pt x="90288" y="10924"/>
                  </a:lnTo>
                  <a:lnTo>
                    <a:pt x="90083" y="10360"/>
                  </a:lnTo>
                  <a:lnTo>
                    <a:pt x="89877" y="9821"/>
                  </a:lnTo>
                  <a:lnTo>
                    <a:pt x="89621" y="9257"/>
                  </a:lnTo>
                  <a:lnTo>
                    <a:pt x="89365" y="8744"/>
                  </a:lnTo>
                  <a:lnTo>
                    <a:pt x="89057" y="8206"/>
                  </a:lnTo>
                  <a:lnTo>
                    <a:pt x="88723" y="7718"/>
                  </a:lnTo>
                  <a:lnTo>
                    <a:pt x="88390" y="7206"/>
                  </a:lnTo>
                  <a:lnTo>
                    <a:pt x="88005" y="6744"/>
                  </a:lnTo>
                  <a:lnTo>
                    <a:pt x="87621" y="6283"/>
                  </a:lnTo>
                  <a:lnTo>
                    <a:pt x="87185" y="5847"/>
                  </a:lnTo>
                  <a:lnTo>
                    <a:pt x="86749" y="5436"/>
                  </a:lnTo>
                  <a:lnTo>
                    <a:pt x="86313" y="5052"/>
                  </a:lnTo>
                  <a:lnTo>
                    <a:pt x="85852" y="4693"/>
                  </a:lnTo>
                  <a:lnTo>
                    <a:pt x="85364" y="4359"/>
                  </a:lnTo>
                  <a:lnTo>
                    <a:pt x="84877" y="4052"/>
                  </a:lnTo>
                  <a:lnTo>
                    <a:pt x="84364" y="3795"/>
                  </a:lnTo>
                  <a:lnTo>
                    <a:pt x="83877" y="3539"/>
                  </a:lnTo>
                  <a:lnTo>
                    <a:pt x="83339" y="3308"/>
                  </a:lnTo>
                  <a:lnTo>
                    <a:pt x="82800" y="3103"/>
                  </a:lnTo>
                  <a:lnTo>
                    <a:pt x="82262" y="2949"/>
                  </a:lnTo>
                  <a:lnTo>
                    <a:pt x="81723" y="2795"/>
                  </a:lnTo>
                  <a:lnTo>
                    <a:pt x="81185" y="2667"/>
                  </a:lnTo>
                  <a:lnTo>
                    <a:pt x="80620" y="2590"/>
                  </a:lnTo>
                  <a:lnTo>
                    <a:pt x="80056" y="2513"/>
                  </a:lnTo>
                  <a:lnTo>
                    <a:pt x="79518" y="2487"/>
                  </a:lnTo>
                  <a:lnTo>
                    <a:pt x="78954" y="2462"/>
                  </a:lnTo>
                  <a:lnTo>
                    <a:pt x="78390" y="2487"/>
                  </a:lnTo>
                  <a:lnTo>
                    <a:pt x="77825" y="2513"/>
                  </a:lnTo>
                  <a:lnTo>
                    <a:pt x="77261" y="2590"/>
                  </a:lnTo>
                  <a:lnTo>
                    <a:pt x="76697" y="2693"/>
                  </a:lnTo>
                  <a:lnTo>
                    <a:pt x="76159" y="2795"/>
                  </a:lnTo>
                  <a:lnTo>
                    <a:pt x="75620" y="2949"/>
                  </a:lnTo>
                  <a:lnTo>
                    <a:pt x="75082" y="3128"/>
                  </a:lnTo>
                  <a:lnTo>
                    <a:pt x="74543" y="3334"/>
                  </a:lnTo>
                  <a:lnTo>
                    <a:pt x="74005" y="3564"/>
                  </a:lnTo>
                  <a:lnTo>
                    <a:pt x="73492" y="3821"/>
                  </a:lnTo>
                  <a:lnTo>
                    <a:pt x="72979" y="4103"/>
                  </a:lnTo>
                  <a:lnTo>
                    <a:pt x="72492" y="4411"/>
                  </a:lnTo>
                  <a:lnTo>
                    <a:pt x="72005" y="4744"/>
                  </a:lnTo>
                  <a:lnTo>
                    <a:pt x="71543" y="5129"/>
                  </a:lnTo>
                  <a:lnTo>
                    <a:pt x="71081" y="5513"/>
                  </a:lnTo>
                  <a:lnTo>
                    <a:pt x="70671" y="5898"/>
                  </a:lnTo>
                  <a:lnTo>
                    <a:pt x="70287" y="6334"/>
                  </a:lnTo>
                  <a:lnTo>
                    <a:pt x="69928" y="6744"/>
                  </a:lnTo>
                  <a:lnTo>
                    <a:pt x="69594" y="7180"/>
                  </a:lnTo>
                  <a:lnTo>
                    <a:pt x="69261" y="7642"/>
                  </a:lnTo>
                  <a:lnTo>
                    <a:pt x="68979" y="8103"/>
                  </a:lnTo>
                  <a:lnTo>
                    <a:pt x="68722" y="8590"/>
                  </a:lnTo>
                  <a:lnTo>
                    <a:pt x="68492" y="9078"/>
                  </a:lnTo>
                  <a:lnTo>
                    <a:pt x="68261" y="9590"/>
                  </a:lnTo>
                  <a:lnTo>
                    <a:pt x="68081" y="10078"/>
                  </a:lnTo>
                  <a:lnTo>
                    <a:pt x="67902" y="10590"/>
                  </a:lnTo>
                  <a:lnTo>
                    <a:pt x="67774" y="11129"/>
                  </a:lnTo>
                  <a:lnTo>
                    <a:pt x="67671" y="11642"/>
                  </a:lnTo>
                  <a:lnTo>
                    <a:pt x="67568" y="12180"/>
                  </a:lnTo>
                  <a:lnTo>
                    <a:pt x="67517" y="12693"/>
                  </a:lnTo>
                  <a:lnTo>
                    <a:pt x="67466" y="13232"/>
                  </a:lnTo>
                  <a:lnTo>
                    <a:pt x="67466" y="13770"/>
                  </a:lnTo>
                  <a:lnTo>
                    <a:pt x="67466" y="14309"/>
                  </a:lnTo>
                  <a:lnTo>
                    <a:pt x="67517" y="14847"/>
                  </a:lnTo>
                  <a:lnTo>
                    <a:pt x="67568" y="15360"/>
                  </a:lnTo>
                  <a:lnTo>
                    <a:pt x="67671" y="15898"/>
                  </a:lnTo>
                  <a:lnTo>
                    <a:pt x="67774" y="16437"/>
                  </a:lnTo>
                  <a:lnTo>
                    <a:pt x="67927" y="16950"/>
                  </a:lnTo>
                  <a:lnTo>
                    <a:pt x="68107" y="17463"/>
                  </a:lnTo>
                  <a:lnTo>
                    <a:pt x="68286" y="17975"/>
                  </a:lnTo>
                  <a:lnTo>
                    <a:pt x="68517" y="18463"/>
                  </a:lnTo>
                  <a:lnTo>
                    <a:pt x="68748" y="18976"/>
                  </a:lnTo>
                  <a:lnTo>
                    <a:pt x="69030" y="19437"/>
                  </a:lnTo>
                  <a:lnTo>
                    <a:pt x="69312" y="19924"/>
                  </a:lnTo>
                  <a:lnTo>
                    <a:pt x="69645" y="20386"/>
                  </a:lnTo>
                  <a:lnTo>
                    <a:pt x="70004" y="20822"/>
                  </a:lnTo>
                  <a:lnTo>
                    <a:pt x="70363" y="21258"/>
                  </a:lnTo>
                  <a:lnTo>
                    <a:pt x="70722" y="21642"/>
                  </a:lnTo>
                  <a:lnTo>
                    <a:pt x="71107" y="22001"/>
                  </a:lnTo>
                  <a:lnTo>
                    <a:pt x="71517" y="22335"/>
                  </a:lnTo>
                  <a:lnTo>
                    <a:pt x="71928" y="22668"/>
                  </a:lnTo>
                  <a:lnTo>
                    <a:pt x="72338" y="22950"/>
                  </a:lnTo>
                  <a:lnTo>
                    <a:pt x="72800" y="23232"/>
                  </a:lnTo>
                  <a:lnTo>
                    <a:pt x="73235" y="23489"/>
                  </a:lnTo>
                  <a:lnTo>
                    <a:pt x="73697" y="23719"/>
                  </a:lnTo>
                  <a:lnTo>
                    <a:pt x="74184" y="23925"/>
                  </a:lnTo>
                  <a:lnTo>
                    <a:pt x="74646" y="24104"/>
                  </a:lnTo>
                  <a:lnTo>
                    <a:pt x="75159" y="24284"/>
                  </a:lnTo>
                  <a:lnTo>
                    <a:pt x="75646" y="24412"/>
                  </a:lnTo>
                  <a:lnTo>
                    <a:pt x="76159" y="24514"/>
                  </a:lnTo>
                  <a:lnTo>
                    <a:pt x="76672" y="24617"/>
                  </a:lnTo>
                  <a:lnTo>
                    <a:pt x="77210" y="24668"/>
                  </a:lnTo>
                  <a:lnTo>
                    <a:pt x="77723" y="24719"/>
                  </a:lnTo>
                  <a:lnTo>
                    <a:pt x="78774" y="24719"/>
                  </a:lnTo>
                  <a:lnTo>
                    <a:pt x="79313" y="24668"/>
                  </a:lnTo>
                  <a:lnTo>
                    <a:pt x="79826" y="24591"/>
                  </a:lnTo>
                  <a:lnTo>
                    <a:pt x="80338" y="24514"/>
                  </a:lnTo>
                  <a:lnTo>
                    <a:pt x="80851" y="24386"/>
                  </a:lnTo>
                  <a:lnTo>
                    <a:pt x="81338" y="24258"/>
                  </a:lnTo>
                  <a:lnTo>
                    <a:pt x="81826" y="24104"/>
                  </a:lnTo>
                  <a:lnTo>
                    <a:pt x="82313" y="23899"/>
                  </a:lnTo>
                  <a:lnTo>
                    <a:pt x="82774" y="23694"/>
                  </a:lnTo>
                  <a:lnTo>
                    <a:pt x="83236" y="23463"/>
                  </a:lnTo>
                  <a:lnTo>
                    <a:pt x="83698" y="23207"/>
                  </a:lnTo>
                  <a:lnTo>
                    <a:pt x="84133" y="22924"/>
                  </a:lnTo>
                  <a:lnTo>
                    <a:pt x="84569" y="22617"/>
                  </a:lnTo>
                  <a:lnTo>
                    <a:pt x="84980" y="22283"/>
                  </a:lnTo>
                  <a:lnTo>
                    <a:pt x="85364" y="21950"/>
                  </a:lnTo>
                  <a:lnTo>
                    <a:pt x="85749" y="21591"/>
                  </a:lnTo>
                  <a:lnTo>
                    <a:pt x="86082" y="21232"/>
                  </a:lnTo>
                  <a:lnTo>
                    <a:pt x="86416" y="20847"/>
                  </a:lnTo>
                  <a:lnTo>
                    <a:pt x="86723" y="20463"/>
                  </a:lnTo>
                  <a:lnTo>
                    <a:pt x="87005" y="20053"/>
                  </a:lnTo>
                  <a:lnTo>
                    <a:pt x="87262" y="19642"/>
                  </a:lnTo>
                  <a:lnTo>
                    <a:pt x="87493" y="19206"/>
                  </a:lnTo>
                  <a:lnTo>
                    <a:pt x="87723" y="18770"/>
                  </a:lnTo>
                  <a:lnTo>
                    <a:pt x="87929" y="18309"/>
                  </a:lnTo>
                  <a:lnTo>
                    <a:pt x="88108" y="17847"/>
                  </a:lnTo>
                  <a:lnTo>
                    <a:pt x="88262" y="17386"/>
                  </a:lnTo>
                  <a:lnTo>
                    <a:pt x="88390" y="16898"/>
                  </a:lnTo>
                  <a:lnTo>
                    <a:pt x="88493" y="16437"/>
                  </a:lnTo>
                  <a:lnTo>
                    <a:pt x="88570" y="15924"/>
                  </a:lnTo>
                  <a:lnTo>
                    <a:pt x="88621" y="15437"/>
                  </a:lnTo>
                  <a:lnTo>
                    <a:pt x="88672" y="14924"/>
                  </a:lnTo>
                  <a:lnTo>
                    <a:pt x="88672" y="14437"/>
                  </a:lnTo>
                  <a:lnTo>
                    <a:pt x="88672" y="13924"/>
                  </a:lnTo>
                  <a:lnTo>
                    <a:pt x="88621" y="13437"/>
                  </a:lnTo>
                  <a:lnTo>
                    <a:pt x="88570" y="12924"/>
                  </a:lnTo>
                  <a:lnTo>
                    <a:pt x="88467" y="12437"/>
                  </a:lnTo>
                  <a:lnTo>
                    <a:pt x="88364" y="11975"/>
                  </a:lnTo>
                  <a:lnTo>
                    <a:pt x="88236" y="11488"/>
                  </a:lnTo>
                  <a:lnTo>
                    <a:pt x="88082" y="11026"/>
                  </a:lnTo>
                  <a:lnTo>
                    <a:pt x="87903" y="10565"/>
                  </a:lnTo>
                  <a:lnTo>
                    <a:pt x="87698" y="10103"/>
                  </a:lnTo>
                  <a:lnTo>
                    <a:pt x="87467" y="9667"/>
                  </a:lnTo>
                  <a:lnTo>
                    <a:pt x="87236" y="9231"/>
                  </a:lnTo>
                  <a:lnTo>
                    <a:pt x="86954" y="8821"/>
                  </a:lnTo>
                  <a:lnTo>
                    <a:pt x="86672" y="8411"/>
                  </a:lnTo>
                  <a:lnTo>
                    <a:pt x="86364" y="8026"/>
                  </a:lnTo>
                  <a:lnTo>
                    <a:pt x="86031" y="7642"/>
                  </a:lnTo>
                  <a:lnTo>
                    <a:pt x="85698" y="7283"/>
                  </a:lnTo>
                  <a:lnTo>
                    <a:pt x="85364" y="6975"/>
                  </a:lnTo>
                  <a:lnTo>
                    <a:pt x="84980" y="6642"/>
                  </a:lnTo>
                  <a:lnTo>
                    <a:pt x="84621" y="6359"/>
                  </a:lnTo>
                  <a:lnTo>
                    <a:pt x="84236" y="6103"/>
                  </a:lnTo>
                  <a:lnTo>
                    <a:pt x="83826" y="5847"/>
                  </a:lnTo>
                  <a:lnTo>
                    <a:pt x="83415" y="5616"/>
                  </a:lnTo>
                  <a:lnTo>
                    <a:pt x="83005" y="5411"/>
                  </a:lnTo>
                  <a:lnTo>
                    <a:pt x="82569" y="5206"/>
                  </a:lnTo>
                  <a:lnTo>
                    <a:pt x="82133" y="5052"/>
                  </a:lnTo>
                  <a:lnTo>
                    <a:pt x="81697" y="4898"/>
                  </a:lnTo>
                  <a:lnTo>
                    <a:pt x="81236" y="4770"/>
                  </a:lnTo>
                  <a:lnTo>
                    <a:pt x="80774" y="4667"/>
                  </a:lnTo>
                  <a:lnTo>
                    <a:pt x="80287" y="4590"/>
                  </a:lnTo>
                  <a:lnTo>
                    <a:pt x="79826" y="4539"/>
                  </a:lnTo>
                  <a:lnTo>
                    <a:pt x="79338" y="4513"/>
                  </a:lnTo>
                  <a:lnTo>
                    <a:pt x="78851" y="4488"/>
                  </a:lnTo>
                  <a:lnTo>
                    <a:pt x="78390" y="4513"/>
                  </a:lnTo>
                  <a:lnTo>
                    <a:pt x="77902" y="4539"/>
                  </a:lnTo>
                  <a:lnTo>
                    <a:pt x="77441" y="4590"/>
                  </a:lnTo>
                  <a:lnTo>
                    <a:pt x="76979" y="4693"/>
                  </a:lnTo>
                  <a:lnTo>
                    <a:pt x="76518" y="4795"/>
                  </a:lnTo>
                  <a:lnTo>
                    <a:pt x="76056" y="4923"/>
                  </a:lnTo>
                  <a:lnTo>
                    <a:pt x="75620" y="5052"/>
                  </a:lnTo>
                  <a:lnTo>
                    <a:pt x="75184" y="5231"/>
                  </a:lnTo>
                  <a:lnTo>
                    <a:pt x="74748" y="5436"/>
                  </a:lnTo>
                  <a:lnTo>
                    <a:pt x="74338" y="5641"/>
                  </a:lnTo>
                  <a:lnTo>
                    <a:pt x="73928" y="5872"/>
                  </a:lnTo>
                  <a:lnTo>
                    <a:pt x="73518" y="6129"/>
                  </a:lnTo>
                  <a:lnTo>
                    <a:pt x="73133" y="6411"/>
                  </a:lnTo>
                  <a:lnTo>
                    <a:pt x="72748" y="6693"/>
                  </a:lnTo>
                  <a:lnTo>
                    <a:pt x="72389" y="7000"/>
                  </a:lnTo>
                  <a:lnTo>
                    <a:pt x="72056" y="7334"/>
                  </a:lnTo>
                  <a:lnTo>
                    <a:pt x="71723" y="7693"/>
                  </a:lnTo>
                  <a:lnTo>
                    <a:pt x="71440" y="8026"/>
                  </a:lnTo>
                  <a:lnTo>
                    <a:pt x="71158" y="8411"/>
                  </a:lnTo>
                  <a:lnTo>
                    <a:pt x="70902" y="8770"/>
                  </a:lnTo>
                  <a:lnTo>
                    <a:pt x="70646" y="9154"/>
                  </a:lnTo>
                  <a:lnTo>
                    <a:pt x="70440" y="9565"/>
                  </a:lnTo>
                  <a:lnTo>
                    <a:pt x="70235" y="9949"/>
                  </a:lnTo>
                  <a:lnTo>
                    <a:pt x="70056" y="10360"/>
                  </a:lnTo>
                  <a:lnTo>
                    <a:pt x="69902" y="10796"/>
                  </a:lnTo>
                  <a:lnTo>
                    <a:pt x="69774" y="11206"/>
                  </a:lnTo>
                  <a:lnTo>
                    <a:pt x="69645" y="11642"/>
                  </a:lnTo>
                  <a:lnTo>
                    <a:pt x="69569" y="12078"/>
                  </a:lnTo>
                  <a:lnTo>
                    <a:pt x="69492" y="12514"/>
                  </a:lnTo>
                  <a:lnTo>
                    <a:pt x="69440" y="12950"/>
                  </a:lnTo>
                  <a:lnTo>
                    <a:pt x="69415" y="13385"/>
                  </a:lnTo>
                  <a:lnTo>
                    <a:pt x="69389" y="13821"/>
                  </a:lnTo>
                  <a:lnTo>
                    <a:pt x="69415" y="14283"/>
                  </a:lnTo>
                  <a:lnTo>
                    <a:pt x="69440" y="14719"/>
                  </a:lnTo>
                  <a:lnTo>
                    <a:pt x="69492" y="15155"/>
                  </a:lnTo>
                  <a:lnTo>
                    <a:pt x="69569" y="15591"/>
                  </a:lnTo>
                  <a:lnTo>
                    <a:pt x="69671" y="16027"/>
                  </a:lnTo>
                  <a:lnTo>
                    <a:pt x="69774" y="16463"/>
                  </a:lnTo>
                  <a:lnTo>
                    <a:pt x="69928" y="16873"/>
                  </a:lnTo>
                  <a:lnTo>
                    <a:pt x="70081" y="17309"/>
                  </a:lnTo>
                  <a:lnTo>
                    <a:pt x="70261" y="17719"/>
                  </a:lnTo>
                  <a:lnTo>
                    <a:pt x="70466" y="18129"/>
                  </a:lnTo>
                  <a:lnTo>
                    <a:pt x="70697" y="18514"/>
                  </a:lnTo>
                  <a:lnTo>
                    <a:pt x="70928" y="18924"/>
                  </a:lnTo>
                  <a:lnTo>
                    <a:pt x="71210" y="19283"/>
                  </a:lnTo>
                  <a:lnTo>
                    <a:pt x="71492" y="19668"/>
                  </a:lnTo>
                  <a:lnTo>
                    <a:pt x="71799" y="20027"/>
                  </a:lnTo>
                  <a:lnTo>
                    <a:pt x="72107" y="20335"/>
                  </a:lnTo>
                  <a:lnTo>
                    <a:pt x="72415" y="20642"/>
                  </a:lnTo>
                  <a:lnTo>
                    <a:pt x="72748" y="20924"/>
                  </a:lnTo>
                  <a:lnTo>
                    <a:pt x="73082" y="21181"/>
                  </a:lnTo>
                  <a:lnTo>
                    <a:pt x="73441" y="21437"/>
                  </a:lnTo>
                  <a:lnTo>
                    <a:pt x="73800" y="21642"/>
                  </a:lnTo>
                  <a:lnTo>
                    <a:pt x="74159" y="21873"/>
                  </a:lnTo>
                  <a:lnTo>
                    <a:pt x="74543" y="22053"/>
                  </a:lnTo>
                  <a:lnTo>
                    <a:pt x="74953" y="22232"/>
                  </a:lnTo>
                  <a:lnTo>
                    <a:pt x="75338" y="22386"/>
                  </a:lnTo>
                  <a:lnTo>
                    <a:pt x="75748" y="22514"/>
                  </a:lnTo>
                  <a:lnTo>
                    <a:pt x="76159" y="22617"/>
                  </a:lnTo>
                  <a:lnTo>
                    <a:pt x="76569" y="22719"/>
                  </a:lnTo>
                  <a:lnTo>
                    <a:pt x="77005" y="22796"/>
                  </a:lnTo>
                  <a:lnTo>
                    <a:pt x="77441" y="22848"/>
                  </a:lnTo>
                  <a:lnTo>
                    <a:pt x="77877" y="22873"/>
                  </a:lnTo>
                  <a:lnTo>
                    <a:pt x="78749" y="22873"/>
                  </a:lnTo>
                  <a:lnTo>
                    <a:pt x="79184" y="22822"/>
                  </a:lnTo>
                  <a:lnTo>
                    <a:pt x="79620" y="22771"/>
                  </a:lnTo>
                  <a:lnTo>
                    <a:pt x="80031" y="22694"/>
                  </a:lnTo>
                  <a:lnTo>
                    <a:pt x="80441" y="22617"/>
                  </a:lnTo>
                  <a:lnTo>
                    <a:pt x="80851" y="22489"/>
                  </a:lnTo>
                  <a:lnTo>
                    <a:pt x="81262" y="22360"/>
                  </a:lnTo>
                  <a:lnTo>
                    <a:pt x="81672" y="22206"/>
                  </a:lnTo>
                  <a:lnTo>
                    <a:pt x="82056" y="22027"/>
                  </a:lnTo>
                  <a:lnTo>
                    <a:pt x="82441" y="21847"/>
                  </a:lnTo>
                  <a:lnTo>
                    <a:pt x="82800" y="21617"/>
                  </a:lnTo>
                  <a:lnTo>
                    <a:pt x="83159" y="21386"/>
                  </a:lnTo>
                  <a:lnTo>
                    <a:pt x="83518" y="21155"/>
                  </a:lnTo>
                  <a:lnTo>
                    <a:pt x="83851" y="20873"/>
                  </a:lnTo>
                  <a:lnTo>
                    <a:pt x="84185" y="20591"/>
                  </a:lnTo>
                  <a:lnTo>
                    <a:pt x="84492" y="20309"/>
                  </a:lnTo>
                  <a:lnTo>
                    <a:pt x="84775" y="20001"/>
                  </a:lnTo>
                  <a:lnTo>
                    <a:pt x="85057" y="19694"/>
                  </a:lnTo>
                  <a:lnTo>
                    <a:pt x="85313" y="19360"/>
                  </a:lnTo>
                  <a:lnTo>
                    <a:pt x="85544" y="19027"/>
                  </a:lnTo>
                  <a:lnTo>
                    <a:pt x="85749" y="18668"/>
                  </a:lnTo>
                  <a:lnTo>
                    <a:pt x="85954" y="18334"/>
                  </a:lnTo>
                  <a:lnTo>
                    <a:pt x="86134" y="17950"/>
                  </a:lnTo>
                  <a:lnTo>
                    <a:pt x="86287" y="17591"/>
                  </a:lnTo>
                  <a:lnTo>
                    <a:pt x="86441" y="17206"/>
                  </a:lnTo>
                  <a:lnTo>
                    <a:pt x="86570" y="16822"/>
                  </a:lnTo>
                  <a:lnTo>
                    <a:pt x="86672" y="16437"/>
                  </a:lnTo>
                  <a:lnTo>
                    <a:pt x="86775" y="16027"/>
                  </a:lnTo>
                  <a:lnTo>
                    <a:pt x="86826" y="15616"/>
                  </a:lnTo>
                  <a:lnTo>
                    <a:pt x="86877" y="15206"/>
                  </a:lnTo>
                  <a:lnTo>
                    <a:pt x="86903" y="14796"/>
                  </a:lnTo>
                  <a:lnTo>
                    <a:pt x="86928" y="14360"/>
                  </a:lnTo>
                  <a:lnTo>
                    <a:pt x="86903" y="13950"/>
                  </a:lnTo>
                  <a:lnTo>
                    <a:pt x="86877" y="13539"/>
                  </a:lnTo>
                  <a:lnTo>
                    <a:pt x="86826" y="13129"/>
                  </a:lnTo>
                  <a:lnTo>
                    <a:pt x="86749" y="12744"/>
                  </a:lnTo>
                  <a:lnTo>
                    <a:pt x="86672" y="12334"/>
                  </a:lnTo>
                  <a:lnTo>
                    <a:pt x="86570" y="11949"/>
                  </a:lnTo>
                  <a:lnTo>
                    <a:pt x="86441" y="11565"/>
                  </a:lnTo>
                  <a:lnTo>
                    <a:pt x="86287" y="11180"/>
                  </a:lnTo>
                  <a:lnTo>
                    <a:pt x="86108" y="10796"/>
                  </a:lnTo>
                  <a:lnTo>
                    <a:pt x="85928" y="10437"/>
                  </a:lnTo>
                  <a:lnTo>
                    <a:pt x="85723" y="10078"/>
                  </a:lnTo>
                  <a:lnTo>
                    <a:pt x="85518" y="9744"/>
                  </a:lnTo>
                  <a:lnTo>
                    <a:pt x="85262" y="9411"/>
                  </a:lnTo>
                  <a:lnTo>
                    <a:pt x="85005" y="9078"/>
                  </a:lnTo>
                  <a:lnTo>
                    <a:pt x="84749" y="8770"/>
                  </a:lnTo>
                  <a:lnTo>
                    <a:pt x="84467" y="8488"/>
                  </a:lnTo>
                  <a:lnTo>
                    <a:pt x="84185" y="8206"/>
                  </a:lnTo>
                  <a:lnTo>
                    <a:pt x="83877" y="7949"/>
                  </a:lnTo>
                  <a:lnTo>
                    <a:pt x="83569" y="7718"/>
                  </a:lnTo>
                  <a:lnTo>
                    <a:pt x="83236" y="7488"/>
                  </a:lnTo>
                  <a:lnTo>
                    <a:pt x="82928" y="7283"/>
                  </a:lnTo>
                  <a:lnTo>
                    <a:pt x="82569" y="7077"/>
                  </a:lnTo>
                  <a:lnTo>
                    <a:pt x="82236" y="6924"/>
                  </a:lnTo>
                  <a:lnTo>
                    <a:pt x="81877" y="6770"/>
                  </a:lnTo>
                  <a:lnTo>
                    <a:pt x="81518" y="6616"/>
                  </a:lnTo>
                  <a:lnTo>
                    <a:pt x="81133" y="6488"/>
                  </a:lnTo>
                  <a:lnTo>
                    <a:pt x="80774" y="6385"/>
                  </a:lnTo>
                  <a:lnTo>
                    <a:pt x="80390" y="6308"/>
                  </a:lnTo>
                  <a:lnTo>
                    <a:pt x="80005" y="6257"/>
                  </a:lnTo>
                  <a:lnTo>
                    <a:pt x="79595" y="6206"/>
                  </a:lnTo>
                  <a:lnTo>
                    <a:pt x="79210" y="6180"/>
                  </a:lnTo>
                  <a:lnTo>
                    <a:pt x="78800" y="6154"/>
                  </a:lnTo>
                  <a:lnTo>
                    <a:pt x="78415" y="6180"/>
                  </a:lnTo>
                  <a:lnTo>
                    <a:pt x="78031" y="6206"/>
                  </a:lnTo>
                  <a:lnTo>
                    <a:pt x="77646" y="6257"/>
                  </a:lnTo>
                  <a:lnTo>
                    <a:pt x="77261" y="6308"/>
                  </a:lnTo>
                  <a:lnTo>
                    <a:pt x="76877" y="6411"/>
                  </a:lnTo>
                  <a:lnTo>
                    <a:pt x="76492" y="6513"/>
                  </a:lnTo>
                  <a:lnTo>
                    <a:pt x="76133" y="6642"/>
                  </a:lnTo>
                  <a:lnTo>
                    <a:pt x="75774" y="6770"/>
                  </a:lnTo>
                  <a:lnTo>
                    <a:pt x="75415" y="6924"/>
                  </a:lnTo>
                  <a:lnTo>
                    <a:pt x="75056" y="7103"/>
                  </a:lnTo>
                  <a:lnTo>
                    <a:pt x="74723" y="7308"/>
                  </a:lnTo>
                  <a:lnTo>
                    <a:pt x="74389" y="7513"/>
                  </a:lnTo>
                  <a:lnTo>
                    <a:pt x="74082" y="7744"/>
                  </a:lnTo>
                  <a:lnTo>
                    <a:pt x="73774" y="7975"/>
                  </a:lnTo>
                  <a:lnTo>
                    <a:pt x="73466" y="8257"/>
                  </a:lnTo>
                  <a:lnTo>
                    <a:pt x="73184" y="8513"/>
                  </a:lnTo>
                  <a:lnTo>
                    <a:pt x="72928" y="8795"/>
                  </a:lnTo>
                  <a:lnTo>
                    <a:pt x="72671" y="9103"/>
                  </a:lnTo>
                  <a:lnTo>
                    <a:pt x="72441" y="9385"/>
                  </a:lnTo>
                  <a:lnTo>
                    <a:pt x="72235" y="9693"/>
                  </a:lnTo>
                  <a:lnTo>
                    <a:pt x="72030" y="10026"/>
                  </a:lnTo>
                  <a:lnTo>
                    <a:pt x="71851" y="10360"/>
                  </a:lnTo>
                  <a:lnTo>
                    <a:pt x="71671" y="10693"/>
                  </a:lnTo>
                  <a:lnTo>
                    <a:pt x="71543" y="11026"/>
                  </a:lnTo>
                  <a:lnTo>
                    <a:pt x="71415" y="11360"/>
                  </a:lnTo>
                  <a:lnTo>
                    <a:pt x="71287" y="11719"/>
                  </a:lnTo>
                  <a:lnTo>
                    <a:pt x="71210" y="12078"/>
                  </a:lnTo>
                  <a:lnTo>
                    <a:pt x="71133" y="12437"/>
                  </a:lnTo>
                  <a:lnTo>
                    <a:pt x="71056" y="12796"/>
                  </a:lnTo>
                  <a:lnTo>
                    <a:pt x="71030" y="13155"/>
                  </a:lnTo>
                  <a:lnTo>
                    <a:pt x="71005" y="13514"/>
                  </a:lnTo>
                  <a:lnTo>
                    <a:pt x="70979" y="13873"/>
                  </a:lnTo>
                  <a:lnTo>
                    <a:pt x="71005" y="14257"/>
                  </a:lnTo>
                  <a:lnTo>
                    <a:pt x="71030" y="14616"/>
                  </a:lnTo>
                  <a:lnTo>
                    <a:pt x="71056" y="14975"/>
                  </a:lnTo>
                  <a:lnTo>
                    <a:pt x="71133" y="15334"/>
                  </a:lnTo>
                  <a:lnTo>
                    <a:pt x="71210" y="15693"/>
                  </a:lnTo>
                  <a:lnTo>
                    <a:pt x="71312" y="16052"/>
                  </a:lnTo>
                  <a:lnTo>
                    <a:pt x="71415" y="16411"/>
                  </a:lnTo>
                  <a:lnTo>
                    <a:pt x="71543" y="16745"/>
                  </a:lnTo>
                  <a:lnTo>
                    <a:pt x="71697" y="17104"/>
                  </a:lnTo>
                  <a:lnTo>
                    <a:pt x="71876" y="17437"/>
                  </a:lnTo>
                  <a:lnTo>
                    <a:pt x="72056" y="17770"/>
                  </a:lnTo>
                  <a:lnTo>
                    <a:pt x="72261" y="18078"/>
                  </a:lnTo>
                  <a:lnTo>
                    <a:pt x="72466" y="18386"/>
                  </a:lnTo>
                  <a:lnTo>
                    <a:pt x="72723" y="18693"/>
                  </a:lnTo>
                  <a:lnTo>
                    <a:pt x="72979" y="19001"/>
                  </a:lnTo>
                  <a:lnTo>
                    <a:pt x="73235" y="19258"/>
                  </a:lnTo>
                  <a:lnTo>
                    <a:pt x="73492" y="19514"/>
                  </a:lnTo>
                  <a:lnTo>
                    <a:pt x="73774" y="19745"/>
                  </a:lnTo>
                  <a:lnTo>
                    <a:pt x="74056" y="19976"/>
                  </a:lnTo>
                  <a:lnTo>
                    <a:pt x="74364" y="20181"/>
                  </a:lnTo>
                  <a:lnTo>
                    <a:pt x="74671" y="20360"/>
                  </a:lnTo>
                  <a:lnTo>
                    <a:pt x="74979" y="20540"/>
                  </a:lnTo>
                  <a:lnTo>
                    <a:pt x="75287" y="20694"/>
                  </a:lnTo>
                  <a:lnTo>
                    <a:pt x="75620" y="20847"/>
                  </a:lnTo>
                  <a:lnTo>
                    <a:pt x="75954" y="20950"/>
                  </a:lnTo>
                  <a:lnTo>
                    <a:pt x="76287" y="21078"/>
                  </a:lnTo>
                  <a:lnTo>
                    <a:pt x="76620" y="21155"/>
                  </a:lnTo>
                  <a:lnTo>
                    <a:pt x="76954" y="21232"/>
                  </a:lnTo>
                  <a:lnTo>
                    <a:pt x="77313" y="21283"/>
                  </a:lnTo>
                  <a:lnTo>
                    <a:pt x="77646" y="21335"/>
                  </a:lnTo>
                  <a:lnTo>
                    <a:pt x="78005" y="21360"/>
                  </a:lnTo>
                  <a:lnTo>
                    <a:pt x="78697" y="21360"/>
                  </a:lnTo>
                  <a:lnTo>
                    <a:pt x="79056" y="21335"/>
                  </a:lnTo>
                  <a:lnTo>
                    <a:pt x="79390" y="21283"/>
                  </a:lnTo>
                  <a:lnTo>
                    <a:pt x="79723" y="21232"/>
                  </a:lnTo>
                  <a:lnTo>
                    <a:pt x="80082" y="21155"/>
                  </a:lnTo>
                  <a:lnTo>
                    <a:pt x="80415" y="21053"/>
                  </a:lnTo>
                  <a:lnTo>
                    <a:pt x="80749" y="20950"/>
                  </a:lnTo>
                  <a:lnTo>
                    <a:pt x="81082" y="20822"/>
                  </a:lnTo>
                  <a:lnTo>
                    <a:pt x="81415" y="20668"/>
                  </a:lnTo>
                  <a:lnTo>
                    <a:pt x="81723" y="20514"/>
                  </a:lnTo>
                  <a:lnTo>
                    <a:pt x="82056" y="20335"/>
                  </a:lnTo>
                  <a:lnTo>
                    <a:pt x="82339" y="20155"/>
                  </a:lnTo>
                  <a:lnTo>
                    <a:pt x="82646" y="19950"/>
                  </a:lnTo>
                  <a:lnTo>
                    <a:pt x="82928" y="19719"/>
                  </a:lnTo>
                  <a:lnTo>
                    <a:pt x="83210" y="19463"/>
                  </a:lnTo>
                  <a:lnTo>
                    <a:pt x="83467" y="19232"/>
                  </a:lnTo>
                  <a:lnTo>
                    <a:pt x="83698" y="18976"/>
                  </a:lnTo>
                  <a:lnTo>
                    <a:pt x="83928" y="18719"/>
                  </a:lnTo>
                  <a:lnTo>
                    <a:pt x="84133" y="18463"/>
                  </a:lnTo>
                  <a:lnTo>
                    <a:pt x="84339" y="18181"/>
                  </a:lnTo>
                  <a:lnTo>
                    <a:pt x="84518" y="17899"/>
                  </a:lnTo>
                  <a:lnTo>
                    <a:pt x="84672" y="17591"/>
                  </a:lnTo>
                  <a:lnTo>
                    <a:pt x="84826" y="17309"/>
                  </a:lnTo>
                  <a:lnTo>
                    <a:pt x="84954" y="16975"/>
                  </a:lnTo>
                  <a:lnTo>
                    <a:pt x="85082" y="16668"/>
                  </a:lnTo>
                  <a:lnTo>
                    <a:pt x="85185" y="16360"/>
                  </a:lnTo>
                  <a:lnTo>
                    <a:pt x="85287" y="16027"/>
                  </a:lnTo>
                  <a:lnTo>
                    <a:pt x="85339" y="15693"/>
                  </a:lnTo>
                  <a:lnTo>
                    <a:pt x="85416" y="15360"/>
                  </a:lnTo>
                  <a:lnTo>
                    <a:pt x="85441" y="15027"/>
                  </a:lnTo>
                  <a:lnTo>
                    <a:pt x="85467" y="14668"/>
                  </a:lnTo>
                  <a:lnTo>
                    <a:pt x="85493" y="14334"/>
                  </a:lnTo>
                  <a:lnTo>
                    <a:pt x="85467" y="13975"/>
                  </a:lnTo>
                  <a:lnTo>
                    <a:pt x="85441" y="13642"/>
                  </a:lnTo>
                  <a:lnTo>
                    <a:pt x="85390" y="13309"/>
                  </a:lnTo>
                  <a:lnTo>
                    <a:pt x="85339" y="12975"/>
                  </a:lnTo>
                  <a:lnTo>
                    <a:pt x="85262" y="12642"/>
                  </a:lnTo>
                  <a:lnTo>
                    <a:pt x="85185" y="12308"/>
                  </a:lnTo>
                  <a:lnTo>
                    <a:pt x="85082" y="12001"/>
                  </a:lnTo>
                  <a:lnTo>
                    <a:pt x="84954" y="11693"/>
                  </a:lnTo>
                  <a:lnTo>
                    <a:pt x="84800" y="11385"/>
                  </a:lnTo>
                  <a:lnTo>
                    <a:pt x="84646" y="11078"/>
                  </a:lnTo>
                  <a:lnTo>
                    <a:pt x="84492" y="10796"/>
                  </a:lnTo>
                  <a:lnTo>
                    <a:pt x="84313" y="10488"/>
                  </a:lnTo>
                  <a:lnTo>
                    <a:pt x="84108" y="10231"/>
                  </a:lnTo>
                  <a:lnTo>
                    <a:pt x="83903" y="9949"/>
                  </a:lnTo>
                  <a:lnTo>
                    <a:pt x="83672" y="9693"/>
                  </a:lnTo>
                  <a:lnTo>
                    <a:pt x="83441" y="9462"/>
                  </a:lnTo>
                  <a:lnTo>
                    <a:pt x="83210" y="9231"/>
                  </a:lnTo>
                  <a:lnTo>
                    <a:pt x="82954" y="9026"/>
                  </a:lnTo>
                  <a:lnTo>
                    <a:pt x="82697" y="8821"/>
                  </a:lnTo>
                  <a:lnTo>
                    <a:pt x="82441" y="8642"/>
                  </a:lnTo>
                  <a:lnTo>
                    <a:pt x="82159" y="8462"/>
                  </a:lnTo>
                  <a:lnTo>
                    <a:pt x="81877" y="8308"/>
                  </a:lnTo>
                  <a:lnTo>
                    <a:pt x="81595" y="8154"/>
                  </a:lnTo>
                  <a:lnTo>
                    <a:pt x="81313" y="8026"/>
                  </a:lnTo>
                  <a:lnTo>
                    <a:pt x="81005" y="7924"/>
                  </a:lnTo>
                  <a:lnTo>
                    <a:pt x="80697" y="7821"/>
                  </a:lnTo>
                  <a:lnTo>
                    <a:pt x="80390" y="7718"/>
                  </a:lnTo>
                  <a:lnTo>
                    <a:pt x="80082" y="7667"/>
                  </a:lnTo>
                  <a:lnTo>
                    <a:pt x="79749" y="7616"/>
                  </a:lnTo>
                  <a:lnTo>
                    <a:pt x="79415" y="7565"/>
                  </a:lnTo>
                  <a:lnTo>
                    <a:pt x="79108" y="7539"/>
                  </a:lnTo>
                  <a:lnTo>
                    <a:pt x="78441" y="7539"/>
                  </a:lnTo>
                  <a:lnTo>
                    <a:pt x="78108" y="7565"/>
                  </a:lnTo>
                  <a:lnTo>
                    <a:pt x="77800" y="7616"/>
                  </a:lnTo>
                  <a:lnTo>
                    <a:pt x="77466" y="7667"/>
                  </a:lnTo>
                  <a:lnTo>
                    <a:pt x="77159" y="7744"/>
                  </a:lnTo>
                  <a:lnTo>
                    <a:pt x="76851" y="7821"/>
                  </a:lnTo>
                  <a:lnTo>
                    <a:pt x="76543" y="7924"/>
                  </a:lnTo>
                  <a:lnTo>
                    <a:pt x="76261" y="8052"/>
                  </a:lnTo>
                  <a:lnTo>
                    <a:pt x="75954" y="8180"/>
                  </a:lnTo>
                  <a:lnTo>
                    <a:pt x="75671" y="8308"/>
                  </a:lnTo>
                  <a:lnTo>
                    <a:pt x="75389" y="8488"/>
                  </a:lnTo>
                  <a:lnTo>
                    <a:pt x="75107" y="8667"/>
                  </a:lnTo>
                  <a:lnTo>
                    <a:pt x="74851" y="8847"/>
                  </a:lnTo>
                  <a:lnTo>
                    <a:pt x="74594" y="9052"/>
                  </a:lnTo>
                  <a:lnTo>
                    <a:pt x="74338" y="9257"/>
                  </a:lnTo>
                  <a:lnTo>
                    <a:pt x="73902" y="9719"/>
                  </a:lnTo>
                  <a:lnTo>
                    <a:pt x="73518" y="10180"/>
                  </a:lnTo>
                  <a:lnTo>
                    <a:pt x="73184" y="10693"/>
                  </a:lnTo>
                  <a:lnTo>
                    <a:pt x="72876" y="11232"/>
                  </a:lnTo>
                  <a:lnTo>
                    <a:pt x="72646" y="11796"/>
                  </a:lnTo>
                  <a:lnTo>
                    <a:pt x="72466" y="12385"/>
                  </a:lnTo>
                  <a:lnTo>
                    <a:pt x="72364" y="13001"/>
                  </a:lnTo>
                  <a:lnTo>
                    <a:pt x="72287" y="13616"/>
                  </a:lnTo>
                  <a:lnTo>
                    <a:pt x="72312" y="14257"/>
                  </a:lnTo>
                  <a:lnTo>
                    <a:pt x="72364" y="14873"/>
                  </a:lnTo>
                  <a:lnTo>
                    <a:pt x="72492" y="15463"/>
                  </a:lnTo>
                  <a:lnTo>
                    <a:pt x="72671" y="16052"/>
                  </a:lnTo>
                  <a:lnTo>
                    <a:pt x="72902" y="16616"/>
                  </a:lnTo>
                  <a:lnTo>
                    <a:pt x="73184" y="17155"/>
                  </a:lnTo>
                  <a:lnTo>
                    <a:pt x="73543" y="17668"/>
                  </a:lnTo>
                  <a:lnTo>
                    <a:pt x="73928" y="18155"/>
                  </a:lnTo>
                  <a:lnTo>
                    <a:pt x="74159" y="18386"/>
                  </a:lnTo>
                  <a:lnTo>
                    <a:pt x="74364" y="18591"/>
                  </a:lnTo>
                  <a:lnTo>
                    <a:pt x="74851" y="18976"/>
                  </a:lnTo>
                  <a:lnTo>
                    <a:pt x="75338" y="19283"/>
                  </a:lnTo>
                  <a:lnTo>
                    <a:pt x="75851" y="19565"/>
                  </a:lnTo>
                  <a:lnTo>
                    <a:pt x="76389" y="19770"/>
                  </a:lnTo>
                  <a:lnTo>
                    <a:pt x="76954" y="19950"/>
                  </a:lnTo>
                  <a:lnTo>
                    <a:pt x="77518" y="20053"/>
                  </a:lnTo>
                  <a:lnTo>
                    <a:pt x="78108" y="20104"/>
                  </a:lnTo>
                  <a:lnTo>
                    <a:pt x="78672" y="20104"/>
                  </a:lnTo>
                  <a:lnTo>
                    <a:pt x="79261" y="20053"/>
                  </a:lnTo>
                  <a:lnTo>
                    <a:pt x="79826" y="19950"/>
                  </a:lnTo>
                  <a:lnTo>
                    <a:pt x="80390" y="19770"/>
                  </a:lnTo>
                  <a:lnTo>
                    <a:pt x="80928" y="19540"/>
                  </a:lnTo>
                  <a:lnTo>
                    <a:pt x="81441" y="19283"/>
                  </a:lnTo>
                  <a:lnTo>
                    <a:pt x="81954" y="18950"/>
                  </a:lnTo>
                  <a:lnTo>
                    <a:pt x="82185" y="18745"/>
                  </a:lnTo>
                  <a:lnTo>
                    <a:pt x="82415" y="18540"/>
                  </a:lnTo>
                  <a:lnTo>
                    <a:pt x="82826" y="18155"/>
                  </a:lnTo>
                  <a:lnTo>
                    <a:pt x="83185" y="17719"/>
                  </a:lnTo>
                  <a:lnTo>
                    <a:pt x="83492" y="17232"/>
                  </a:lnTo>
                  <a:lnTo>
                    <a:pt x="83749" y="16745"/>
                  </a:lnTo>
                  <a:lnTo>
                    <a:pt x="83954" y="16232"/>
                  </a:lnTo>
                  <a:lnTo>
                    <a:pt x="84133" y="15693"/>
                  </a:lnTo>
                  <a:lnTo>
                    <a:pt x="84236" y="15155"/>
                  </a:lnTo>
                  <a:lnTo>
                    <a:pt x="84287" y="14565"/>
                  </a:lnTo>
                  <a:lnTo>
                    <a:pt x="84287" y="14001"/>
                  </a:lnTo>
                  <a:lnTo>
                    <a:pt x="84236" y="13437"/>
                  </a:lnTo>
                  <a:lnTo>
                    <a:pt x="84108" y="12898"/>
                  </a:lnTo>
                  <a:lnTo>
                    <a:pt x="83954" y="12360"/>
                  </a:lnTo>
                  <a:lnTo>
                    <a:pt x="83749" y="11847"/>
                  </a:lnTo>
                  <a:lnTo>
                    <a:pt x="83467" y="11360"/>
                  </a:lnTo>
                  <a:lnTo>
                    <a:pt x="83159" y="10898"/>
                  </a:lnTo>
                  <a:lnTo>
                    <a:pt x="82800" y="10462"/>
                  </a:lnTo>
                  <a:lnTo>
                    <a:pt x="82415" y="10078"/>
                  </a:lnTo>
                  <a:lnTo>
                    <a:pt x="82005" y="9719"/>
                  </a:lnTo>
                  <a:lnTo>
                    <a:pt x="81544" y="9437"/>
                  </a:lnTo>
                  <a:lnTo>
                    <a:pt x="81082" y="9180"/>
                  </a:lnTo>
                  <a:lnTo>
                    <a:pt x="80595" y="8975"/>
                  </a:lnTo>
                  <a:lnTo>
                    <a:pt x="80082" y="8821"/>
                  </a:lnTo>
                  <a:lnTo>
                    <a:pt x="79543" y="8719"/>
                  </a:lnTo>
                  <a:lnTo>
                    <a:pt x="79005" y="8667"/>
                  </a:lnTo>
                  <a:lnTo>
                    <a:pt x="78466" y="8667"/>
                  </a:lnTo>
                  <a:lnTo>
                    <a:pt x="77928" y="8719"/>
                  </a:lnTo>
                  <a:lnTo>
                    <a:pt x="77415" y="8847"/>
                  </a:lnTo>
                  <a:lnTo>
                    <a:pt x="76902" y="9001"/>
                  </a:lnTo>
                  <a:lnTo>
                    <a:pt x="76415" y="9206"/>
                  </a:lnTo>
                  <a:lnTo>
                    <a:pt x="75928" y="9462"/>
                  </a:lnTo>
                  <a:lnTo>
                    <a:pt x="75492" y="9744"/>
                  </a:lnTo>
                  <a:lnTo>
                    <a:pt x="75082" y="10103"/>
                  </a:lnTo>
                  <a:lnTo>
                    <a:pt x="74697" y="10488"/>
                  </a:lnTo>
                  <a:lnTo>
                    <a:pt x="74364" y="10873"/>
                  </a:lnTo>
                  <a:lnTo>
                    <a:pt x="74082" y="11308"/>
                  </a:lnTo>
                  <a:lnTo>
                    <a:pt x="73851" y="11770"/>
                  </a:lnTo>
                  <a:lnTo>
                    <a:pt x="73671" y="12232"/>
                  </a:lnTo>
                  <a:lnTo>
                    <a:pt x="73518" y="12719"/>
                  </a:lnTo>
                  <a:lnTo>
                    <a:pt x="73415" y="13206"/>
                  </a:lnTo>
                  <a:lnTo>
                    <a:pt x="73389" y="13719"/>
                  </a:lnTo>
                  <a:lnTo>
                    <a:pt x="73389" y="14206"/>
                  </a:lnTo>
                  <a:lnTo>
                    <a:pt x="73415" y="14719"/>
                  </a:lnTo>
                  <a:lnTo>
                    <a:pt x="73518" y="15206"/>
                  </a:lnTo>
                  <a:lnTo>
                    <a:pt x="73671" y="15693"/>
                  </a:lnTo>
                  <a:lnTo>
                    <a:pt x="73851" y="16155"/>
                  </a:lnTo>
                  <a:lnTo>
                    <a:pt x="74107" y="16616"/>
                  </a:lnTo>
                  <a:lnTo>
                    <a:pt x="74389" y="17052"/>
                  </a:lnTo>
                  <a:lnTo>
                    <a:pt x="74723" y="17463"/>
                  </a:lnTo>
                  <a:lnTo>
                    <a:pt x="75082" y="17822"/>
                  </a:lnTo>
                  <a:lnTo>
                    <a:pt x="75492" y="18129"/>
                  </a:lnTo>
                  <a:lnTo>
                    <a:pt x="75902" y="18411"/>
                  </a:lnTo>
                  <a:lnTo>
                    <a:pt x="76338" y="18642"/>
                  </a:lnTo>
                  <a:lnTo>
                    <a:pt x="76774" y="18822"/>
                  </a:lnTo>
                  <a:lnTo>
                    <a:pt x="77236" y="18950"/>
                  </a:lnTo>
                  <a:lnTo>
                    <a:pt x="77697" y="19027"/>
                  </a:lnTo>
                  <a:lnTo>
                    <a:pt x="78184" y="19078"/>
                  </a:lnTo>
                  <a:lnTo>
                    <a:pt x="78672" y="19078"/>
                  </a:lnTo>
                  <a:lnTo>
                    <a:pt x="79133" y="19027"/>
                  </a:lnTo>
                  <a:lnTo>
                    <a:pt x="79620" y="18950"/>
                  </a:lnTo>
                  <a:lnTo>
                    <a:pt x="80082" y="18796"/>
                  </a:lnTo>
                  <a:lnTo>
                    <a:pt x="80518" y="18617"/>
                  </a:lnTo>
                  <a:lnTo>
                    <a:pt x="80954" y="18386"/>
                  </a:lnTo>
                  <a:lnTo>
                    <a:pt x="81364" y="18104"/>
                  </a:lnTo>
                  <a:lnTo>
                    <a:pt x="81774" y="17796"/>
                  </a:lnTo>
                  <a:lnTo>
                    <a:pt x="82108" y="17437"/>
                  </a:lnTo>
                  <a:lnTo>
                    <a:pt x="82415" y="17078"/>
                  </a:lnTo>
                  <a:lnTo>
                    <a:pt x="82672" y="16693"/>
                  </a:lnTo>
                  <a:lnTo>
                    <a:pt x="82877" y="16257"/>
                  </a:lnTo>
                  <a:lnTo>
                    <a:pt x="83056" y="15847"/>
                  </a:lnTo>
                  <a:lnTo>
                    <a:pt x="83185" y="15411"/>
                  </a:lnTo>
                  <a:lnTo>
                    <a:pt x="83262" y="14950"/>
                  </a:lnTo>
                  <a:lnTo>
                    <a:pt x="83313" y="14488"/>
                  </a:lnTo>
                  <a:lnTo>
                    <a:pt x="83313" y="14052"/>
                  </a:lnTo>
                  <a:lnTo>
                    <a:pt x="83262" y="13591"/>
                  </a:lnTo>
                  <a:lnTo>
                    <a:pt x="83185" y="13129"/>
                  </a:lnTo>
                  <a:lnTo>
                    <a:pt x="83031" y="12693"/>
                  </a:lnTo>
                  <a:lnTo>
                    <a:pt x="82877" y="12257"/>
                  </a:lnTo>
                  <a:lnTo>
                    <a:pt x="82646" y="11847"/>
                  </a:lnTo>
                  <a:lnTo>
                    <a:pt x="82390" y="11462"/>
                  </a:lnTo>
                  <a:lnTo>
                    <a:pt x="82082" y="11078"/>
                  </a:lnTo>
                  <a:lnTo>
                    <a:pt x="81749" y="10744"/>
                  </a:lnTo>
                  <a:lnTo>
                    <a:pt x="81390" y="10462"/>
                  </a:lnTo>
                  <a:lnTo>
                    <a:pt x="81005" y="10231"/>
                  </a:lnTo>
                  <a:lnTo>
                    <a:pt x="80620" y="10026"/>
                  </a:lnTo>
                  <a:lnTo>
                    <a:pt x="80210" y="9847"/>
                  </a:lnTo>
                  <a:lnTo>
                    <a:pt x="79800" y="9719"/>
                  </a:lnTo>
                  <a:lnTo>
                    <a:pt x="79364" y="9642"/>
                  </a:lnTo>
                  <a:lnTo>
                    <a:pt x="78928" y="9616"/>
                  </a:lnTo>
                  <a:lnTo>
                    <a:pt x="78492" y="9616"/>
                  </a:lnTo>
                  <a:lnTo>
                    <a:pt x="78056" y="9642"/>
                  </a:lnTo>
                  <a:lnTo>
                    <a:pt x="77620" y="9744"/>
                  </a:lnTo>
                  <a:lnTo>
                    <a:pt x="77210" y="9847"/>
                  </a:lnTo>
                  <a:lnTo>
                    <a:pt x="76800" y="10026"/>
                  </a:lnTo>
                  <a:lnTo>
                    <a:pt x="76415" y="10231"/>
                  </a:lnTo>
                  <a:lnTo>
                    <a:pt x="76030" y="10488"/>
                  </a:lnTo>
                  <a:lnTo>
                    <a:pt x="75671" y="10796"/>
                  </a:lnTo>
                  <a:lnTo>
                    <a:pt x="75364" y="11103"/>
                  </a:lnTo>
                  <a:lnTo>
                    <a:pt x="75082" y="11437"/>
                  </a:lnTo>
                  <a:lnTo>
                    <a:pt x="74851" y="11796"/>
                  </a:lnTo>
                  <a:lnTo>
                    <a:pt x="74646" y="12180"/>
                  </a:lnTo>
                  <a:lnTo>
                    <a:pt x="74492" y="12565"/>
                  </a:lnTo>
                  <a:lnTo>
                    <a:pt x="74389" y="12950"/>
                  </a:lnTo>
                  <a:lnTo>
                    <a:pt x="74312" y="13360"/>
                  </a:lnTo>
                  <a:lnTo>
                    <a:pt x="74261" y="13796"/>
                  </a:lnTo>
                  <a:lnTo>
                    <a:pt x="74261" y="14206"/>
                  </a:lnTo>
                  <a:lnTo>
                    <a:pt x="74312" y="14616"/>
                  </a:lnTo>
                  <a:lnTo>
                    <a:pt x="74389" y="15027"/>
                  </a:lnTo>
                  <a:lnTo>
                    <a:pt x="74492" y="15437"/>
                  </a:lnTo>
                  <a:lnTo>
                    <a:pt x="74671" y="15821"/>
                  </a:lnTo>
                  <a:lnTo>
                    <a:pt x="74877" y="16206"/>
                  </a:lnTo>
                  <a:lnTo>
                    <a:pt x="75107" y="16565"/>
                  </a:lnTo>
                  <a:lnTo>
                    <a:pt x="75389" y="16898"/>
                  </a:lnTo>
                  <a:lnTo>
                    <a:pt x="75697" y="17206"/>
                  </a:lnTo>
                  <a:lnTo>
                    <a:pt x="76005" y="17463"/>
                  </a:lnTo>
                  <a:lnTo>
                    <a:pt x="76364" y="17668"/>
                  </a:lnTo>
                  <a:lnTo>
                    <a:pt x="76697" y="17873"/>
                  </a:lnTo>
                  <a:lnTo>
                    <a:pt x="77082" y="18027"/>
                  </a:lnTo>
                  <a:lnTo>
                    <a:pt x="77466" y="18129"/>
                  </a:lnTo>
                  <a:lnTo>
                    <a:pt x="77851" y="18206"/>
                  </a:lnTo>
                  <a:lnTo>
                    <a:pt x="78261" y="18232"/>
                  </a:lnTo>
                  <a:lnTo>
                    <a:pt x="78646" y="18232"/>
                  </a:lnTo>
                  <a:lnTo>
                    <a:pt x="79031" y="18206"/>
                  </a:lnTo>
                  <a:lnTo>
                    <a:pt x="79441" y="18129"/>
                  </a:lnTo>
                  <a:lnTo>
                    <a:pt x="79826" y="18001"/>
                  </a:lnTo>
                  <a:lnTo>
                    <a:pt x="80185" y="17847"/>
                  </a:lnTo>
                  <a:lnTo>
                    <a:pt x="80544" y="17668"/>
                  </a:lnTo>
                  <a:lnTo>
                    <a:pt x="80903" y="17437"/>
                  </a:lnTo>
                  <a:lnTo>
                    <a:pt x="81236" y="17155"/>
                  </a:lnTo>
                  <a:lnTo>
                    <a:pt x="81518" y="16873"/>
                  </a:lnTo>
                  <a:lnTo>
                    <a:pt x="81749" y="16565"/>
                  </a:lnTo>
                  <a:lnTo>
                    <a:pt x="81980" y="16257"/>
                  </a:lnTo>
                  <a:lnTo>
                    <a:pt x="82159" y="15898"/>
                  </a:lnTo>
                  <a:lnTo>
                    <a:pt x="82287" y="15539"/>
                  </a:lnTo>
                  <a:lnTo>
                    <a:pt x="82390" y="15180"/>
                  </a:lnTo>
                  <a:lnTo>
                    <a:pt x="82467" y="14821"/>
                  </a:lnTo>
                  <a:lnTo>
                    <a:pt x="82492" y="14437"/>
                  </a:lnTo>
                  <a:lnTo>
                    <a:pt x="82492" y="14052"/>
                  </a:lnTo>
                  <a:lnTo>
                    <a:pt x="82467" y="13668"/>
                  </a:lnTo>
                  <a:lnTo>
                    <a:pt x="82390" y="13309"/>
                  </a:lnTo>
                  <a:lnTo>
                    <a:pt x="82287" y="12924"/>
                  </a:lnTo>
                  <a:lnTo>
                    <a:pt x="82133" y="12591"/>
                  </a:lnTo>
                  <a:lnTo>
                    <a:pt x="81954" y="12232"/>
                  </a:lnTo>
                  <a:lnTo>
                    <a:pt x="81749" y="11898"/>
                  </a:lnTo>
                  <a:lnTo>
                    <a:pt x="81492" y="11590"/>
                  </a:lnTo>
                  <a:lnTo>
                    <a:pt x="81210" y="11334"/>
                  </a:lnTo>
                  <a:lnTo>
                    <a:pt x="80928" y="11103"/>
                  </a:lnTo>
                  <a:lnTo>
                    <a:pt x="80620" y="10898"/>
                  </a:lnTo>
                  <a:lnTo>
                    <a:pt x="80287" y="10719"/>
                  </a:lnTo>
                  <a:lnTo>
                    <a:pt x="79954" y="10590"/>
                  </a:lnTo>
                  <a:lnTo>
                    <a:pt x="79595" y="10488"/>
                  </a:lnTo>
                  <a:lnTo>
                    <a:pt x="79236" y="10411"/>
                  </a:lnTo>
                  <a:lnTo>
                    <a:pt x="78877" y="10360"/>
                  </a:lnTo>
                  <a:lnTo>
                    <a:pt x="78492" y="10360"/>
                  </a:lnTo>
                  <a:lnTo>
                    <a:pt x="78133" y="10411"/>
                  </a:lnTo>
                  <a:lnTo>
                    <a:pt x="77774" y="10488"/>
                  </a:lnTo>
                  <a:lnTo>
                    <a:pt x="77415" y="10590"/>
                  </a:lnTo>
                  <a:lnTo>
                    <a:pt x="77082" y="10719"/>
                  </a:lnTo>
                  <a:lnTo>
                    <a:pt x="76748" y="10898"/>
                  </a:lnTo>
                  <a:lnTo>
                    <a:pt x="76441" y="11103"/>
                  </a:lnTo>
                  <a:lnTo>
                    <a:pt x="76159" y="11360"/>
                  </a:lnTo>
                  <a:lnTo>
                    <a:pt x="76107" y="11411"/>
                  </a:lnTo>
                  <a:lnTo>
                    <a:pt x="76082" y="11488"/>
                  </a:lnTo>
                  <a:lnTo>
                    <a:pt x="76107" y="11565"/>
                  </a:lnTo>
                  <a:lnTo>
                    <a:pt x="76133" y="11642"/>
                  </a:lnTo>
                  <a:lnTo>
                    <a:pt x="76210" y="11693"/>
                  </a:lnTo>
                  <a:lnTo>
                    <a:pt x="76287" y="11719"/>
                  </a:lnTo>
                  <a:lnTo>
                    <a:pt x="76364" y="11693"/>
                  </a:lnTo>
                  <a:lnTo>
                    <a:pt x="76441" y="11642"/>
                  </a:lnTo>
                  <a:lnTo>
                    <a:pt x="76697" y="11437"/>
                  </a:lnTo>
                  <a:lnTo>
                    <a:pt x="76979" y="11257"/>
                  </a:lnTo>
                  <a:lnTo>
                    <a:pt x="77261" y="11103"/>
                  </a:lnTo>
                  <a:lnTo>
                    <a:pt x="77569" y="10975"/>
                  </a:lnTo>
                  <a:lnTo>
                    <a:pt x="77877" y="10873"/>
                  </a:lnTo>
                  <a:lnTo>
                    <a:pt x="78184" y="10821"/>
                  </a:lnTo>
                  <a:lnTo>
                    <a:pt x="78518" y="10770"/>
                  </a:lnTo>
                  <a:lnTo>
                    <a:pt x="78851" y="10770"/>
                  </a:lnTo>
                  <a:lnTo>
                    <a:pt x="79184" y="10821"/>
                  </a:lnTo>
                  <a:lnTo>
                    <a:pt x="79518" y="10873"/>
                  </a:lnTo>
                  <a:lnTo>
                    <a:pt x="79826" y="10975"/>
                  </a:lnTo>
                  <a:lnTo>
                    <a:pt x="80133" y="11103"/>
                  </a:lnTo>
                  <a:lnTo>
                    <a:pt x="80415" y="11257"/>
                  </a:lnTo>
                  <a:lnTo>
                    <a:pt x="80697" y="11437"/>
                  </a:lnTo>
                  <a:lnTo>
                    <a:pt x="80928" y="11642"/>
                  </a:lnTo>
                  <a:lnTo>
                    <a:pt x="81185" y="11873"/>
                  </a:lnTo>
                  <a:lnTo>
                    <a:pt x="81415" y="12155"/>
                  </a:lnTo>
                  <a:lnTo>
                    <a:pt x="81595" y="12437"/>
                  </a:lnTo>
                  <a:lnTo>
                    <a:pt x="81774" y="12744"/>
                  </a:lnTo>
                  <a:lnTo>
                    <a:pt x="81903" y="13078"/>
                  </a:lnTo>
                  <a:lnTo>
                    <a:pt x="82005" y="13411"/>
                  </a:lnTo>
                  <a:lnTo>
                    <a:pt x="82056" y="13744"/>
                  </a:lnTo>
                  <a:lnTo>
                    <a:pt x="82082" y="14078"/>
                  </a:lnTo>
                  <a:lnTo>
                    <a:pt x="82082" y="14411"/>
                  </a:lnTo>
                  <a:lnTo>
                    <a:pt x="82056" y="14745"/>
                  </a:lnTo>
                  <a:lnTo>
                    <a:pt x="82005" y="15078"/>
                  </a:lnTo>
                  <a:lnTo>
                    <a:pt x="81903" y="15411"/>
                  </a:lnTo>
                  <a:lnTo>
                    <a:pt x="81774" y="15745"/>
                  </a:lnTo>
                  <a:lnTo>
                    <a:pt x="81621" y="16027"/>
                  </a:lnTo>
                  <a:lnTo>
                    <a:pt x="81415" y="16334"/>
                  </a:lnTo>
                  <a:lnTo>
                    <a:pt x="81210" y="16616"/>
                  </a:lnTo>
                  <a:lnTo>
                    <a:pt x="80954" y="16873"/>
                  </a:lnTo>
                  <a:lnTo>
                    <a:pt x="80646" y="17104"/>
                  </a:lnTo>
                  <a:lnTo>
                    <a:pt x="80338" y="17309"/>
                  </a:lnTo>
                  <a:lnTo>
                    <a:pt x="80005" y="17488"/>
                  </a:lnTo>
                  <a:lnTo>
                    <a:pt x="79672" y="17616"/>
                  </a:lnTo>
                  <a:lnTo>
                    <a:pt x="79338" y="17719"/>
                  </a:lnTo>
                  <a:lnTo>
                    <a:pt x="78979" y="17796"/>
                  </a:lnTo>
                  <a:lnTo>
                    <a:pt x="78620" y="17822"/>
                  </a:lnTo>
                  <a:lnTo>
                    <a:pt x="78261" y="17822"/>
                  </a:lnTo>
                  <a:lnTo>
                    <a:pt x="77902" y="17796"/>
                  </a:lnTo>
                  <a:lnTo>
                    <a:pt x="77569" y="17719"/>
                  </a:lnTo>
                  <a:lnTo>
                    <a:pt x="77210" y="17616"/>
                  </a:lnTo>
                  <a:lnTo>
                    <a:pt x="76877" y="17488"/>
                  </a:lnTo>
                  <a:lnTo>
                    <a:pt x="76569" y="17334"/>
                  </a:lnTo>
                  <a:lnTo>
                    <a:pt x="76261" y="17129"/>
                  </a:lnTo>
                  <a:lnTo>
                    <a:pt x="75954" y="16898"/>
                  </a:lnTo>
                  <a:lnTo>
                    <a:pt x="75697" y="16616"/>
                  </a:lnTo>
                  <a:lnTo>
                    <a:pt x="75441" y="16309"/>
                  </a:lnTo>
                  <a:lnTo>
                    <a:pt x="75210" y="15975"/>
                  </a:lnTo>
                  <a:lnTo>
                    <a:pt x="75030" y="15642"/>
                  </a:lnTo>
                  <a:lnTo>
                    <a:pt x="74902" y="15283"/>
                  </a:lnTo>
                  <a:lnTo>
                    <a:pt x="74774" y="14924"/>
                  </a:lnTo>
                  <a:lnTo>
                    <a:pt x="74723" y="14565"/>
                  </a:lnTo>
                  <a:lnTo>
                    <a:pt x="74671" y="14180"/>
                  </a:lnTo>
                  <a:lnTo>
                    <a:pt x="74671" y="13796"/>
                  </a:lnTo>
                  <a:lnTo>
                    <a:pt x="74697" y="13437"/>
                  </a:lnTo>
                  <a:lnTo>
                    <a:pt x="74774" y="13052"/>
                  </a:lnTo>
                  <a:lnTo>
                    <a:pt x="74877" y="12693"/>
                  </a:lnTo>
                  <a:lnTo>
                    <a:pt x="75030" y="12334"/>
                  </a:lnTo>
                  <a:lnTo>
                    <a:pt x="75210" y="12001"/>
                  </a:lnTo>
                  <a:lnTo>
                    <a:pt x="75415" y="11667"/>
                  </a:lnTo>
                  <a:lnTo>
                    <a:pt x="75671" y="11360"/>
                  </a:lnTo>
                  <a:lnTo>
                    <a:pt x="75954" y="11078"/>
                  </a:lnTo>
                  <a:lnTo>
                    <a:pt x="76261" y="10821"/>
                  </a:lnTo>
                  <a:lnTo>
                    <a:pt x="76620" y="10590"/>
                  </a:lnTo>
                  <a:lnTo>
                    <a:pt x="76979" y="10411"/>
                  </a:lnTo>
                  <a:lnTo>
                    <a:pt x="77338" y="10257"/>
                  </a:lnTo>
                  <a:lnTo>
                    <a:pt x="77723" y="10129"/>
                  </a:lnTo>
                  <a:lnTo>
                    <a:pt x="78133" y="10052"/>
                  </a:lnTo>
                  <a:lnTo>
                    <a:pt x="78518" y="10026"/>
                  </a:lnTo>
                  <a:lnTo>
                    <a:pt x="78902" y="10026"/>
                  </a:lnTo>
                  <a:lnTo>
                    <a:pt x="79313" y="10052"/>
                  </a:lnTo>
                  <a:lnTo>
                    <a:pt x="79697" y="10129"/>
                  </a:lnTo>
                  <a:lnTo>
                    <a:pt x="80082" y="10231"/>
                  </a:lnTo>
                  <a:lnTo>
                    <a:pt x="80441" y="10385"/>
                  </a:lnTo>
                  <a:lnTo>
                    <a:pt x="80800" y="10565"/>
                  </a:lnTo>
                  <a:lnTo>
                    <a:pt x="81159" y="10796"/>
                  </a:lnTo>
                  <a:lnTo>
                    <a:pt x="81467" y="11052"/>
                  </a:lnTo>
                  <a:lnTo>
                    <a:pt x="81774" y="11360"/>
                  </a:lnTo>
                  <a:lnTo>
                    <a:pt x="82056" y="11693"/>
                  </a:lnTo>
                  <a:lnTo>
                    <a:pt x="82287" y="12052"/>
                  </a:lnTo>
                  <a:lnTo>
                    <a:pt x="82492" y="12437"/>
                  </a:lnTo>
                  <a:lnTo>
                    <a:pt x="82646" y="12821"/>
                  </a:lnTo>
                  <a:lnTo>
                    <a:pt x="82774" y="13232"/>
                  </a:lnTo>
                  <a:lnTo>
                    <a:pt x="82851" y="13642"/>
                  </a:lnTo>
                  <a:lnTo>
                    <a:pt x="82903" y="14052"/>
                  </a:lnTo>
                  <a:lnTo>
                    <a:pt x="82903" y="14488"/>
                  </a:lnTo>
                  <a:lnTo>
                    <a:pt x="82851" y="14898"/>
                  </a:lnTo>
                  <a:lnTo>
                    <a:pt x="82774" y="15309"/>
                  </a:lnTo>
                  <a:lnTo>
                    <a:pt x="82672" y="15719"/>
                  </a:lnTo>
                  <a:lnTo>
                    <a:pt x="82492" y="16104"/>
                  </a:lnTo>
                  <a:lnTo>
                    <a:pt x="82313" y="16463"/>
                  </a:lnTo>
                  <a:lnTo>
                    <a:pt x="82082" y="16822"/>
                  </a:lnTo>
                  <a:lnTo>
                    <a:pt x="81800" y="17181"/>
                  </a:lnTo>
                  <a:lnTo>
                    <a:pt x="81492" y="17488"/>
                  </a:lnTo>
                  <a:lnTo>
                    <a:pt x="81133" y="17796"/>
                  </a:lnTo>
                  <a:lnTo>
                    <a:pt x="80749" y="18027"/>
                  </a:lnTo>
                  <a:lnTo>
                    <a:pt x="80338" y="18258"/>
                  </a:lnTo>
                  <a:lnTo>
                    <a:pt x="79928" y="18411"/>
                  </a:lnTo>
                  <a:lnTo>
                    <a:pt x="79518" y="18540"/>
                  </a:lnTo>
                  <a:lnTo>
                    <a:pt x="79082" y="18642"/>
                  </a:lnTo>
                  <a:lnTo>
                    <a:pt x="78646" y="18668"/>
                  </a:lnTo>
                  <a:lnTo>
                    <a:pt x="78210" y="18668"/>
                  </a:lnTo>
                  <a:lnTo>
                    <a:pt x="77774" y="18642"/>
                  </a:lnTo>
                  <a:lnTo>
                    <a:pt x="77338" y="18540"/>
                  </a:lnTo>
                  <a:lnTo>
                    <a:pt x="76902" y="18437"/>
                  </a:lnTo>
                  <a:lnTo>
                    <a:pt x="76492" y="18258"/>
                  </a:lnTo>
                  <a:lnTo>
                    <a:pt x="76107" y="18052"/>
                  </a:lnTo>
                  <a:lnTo>
                    <a:pt x="75723" y="17796"/>
                  </a:lnTo>
                  <a:lnTo>
                    <a:pt x="75364" y="17514"/>
                  </a:lnTo>
                  <a:lnTo>
                    <a:pt x="75030" y="17181"/>
                  </a:lnTo>
                  <a:lnTo>
                    <a:pt x="74723" y="16822"/>
                  </a:lnTo>
                  <a:lnTo>
                    <a:pt x="74466" y="16411"/>
                  </a:lnTo>
                  <a:lnTo>
                    <a:pt x="74235" y="16001"/>
                  </a:lnTo>
                  <a:lnTo>
                    <a:pt x="74056" y="15565"/>
                  </a:lnTo>
                  <a:lnTo>
                    <a:pt x="73928" y="15104"/>
                  </a:lnTo>
                  <a:lnTo>
                    <a:pt x="73825" y="14642"/>
                  </a:lnTo>
                  <a:lnTo>
                    <a:pt x="73800" y="14180"/>
                  </a:lnTo>
                  <a:lnTo>
                    <a:pt x="73800" y="13719"/>
                  </a:lnTo>
                  <a:lnTo>
                    <a:pt x="73825" y="13283"/>
                  </a:lnTo>
                  <a:lnTo>
                    <a:pt x="73928" y="12821"/>
                  </a:lnTo>
                  <a:lnTo>
                    <a:pt x="74056" y="12360"/>
                  </a:lnTo>
                  <a:lnTo>
                    <a:pt x="74210" y="11949"/>
                  </a:lnTo>
                  <a:lnTo>
                    <a:pt x="74441" y="11514"/>
                  </a:lnTo>
                  <a:lnTo>
                    <a:pt x="74697" y="11129"/>
                  </a:lnTo>
                  <a:lnTo>
                    <a:pt x="75005" y="10744"/>
                  </a:lnTo>
                  <a:lnTo>
                    <a:pt x="75338" y="10411"/>
                  </a:lnTo>
                  <a:lnTo>
                    <a:pt x="75748" y="10078"/>
                  </a:lnTo>
                  <a:lnTo>
                    <a:pt x="76159" y="9796"/>
                  </a:lnTo>
                  <a:lnTo>
                    <a:pt x="76569" y="9565"/>
                  </a:lnTo>
                  <a:lnTo>
                    <a:pt x="77031" y="9385"/>
                  </a:lnTo>
                  <a:lnTo>
                    <a:pt x="77518" y="9231"/>
                  </a:lnTo>
                  <a:lnTo>
                    <a:pt x="77979" y="9129"/>
                  </a:lnTo>
                  <a:lnTo>
                    <a:pt x="78492" y="9078"/>
                  </a:lnTo>
                  <a:lnTo>
                    <a:pt x="78979" y="9078"/>
                  </a:lnTo>
                  <a:lnTo>
                    <a:pt x="79492" y="9129"/>
                  </a:lnTo>
                  <a:lnTo>
                    <a:pt x="79979" y="9231"/>
                  </a:lnTo>
                  <a:lnTo>
                    <a:pt x="80441" y="9360"/>
                  </a:lnTo>
                  <a:lnTo>
                    <a:pt x="80903" y="9565"/>
                  </a:lnTo>
                  <a:lnTo>
                    <a:pt x="81338" y="9796"/>
                  </a:lnTo>
                  <a:lnTo>
                    <a:pt x="81749" y="10052"/>
                  </a:lnTo>
                  <a:lnTo>
                    <a:pt x="82133" y="10385"/>
                  </a:lnTo>
                  <a:lnTo>
                    <a:pt x="82492" y="10719"/>
                  </a:lnTo>
                  <a:lnTo>
                    <a:pt x="82826" y="11129"/>
                  </a:lnTo>
                  <a:lnTo>
                    <a:pt x="83133" y="11565"/>
                  </a:lnTo>
                  <a:lnTo>
                    <a:pt x="83364" y="12026"/>
                  </a:lnTo>
                  <a:lnTo>
                    <a:pt x="83569" y="12514"/>
                  </a:lnTo>
                  <a:lnTo>
                    <a:pt x="83723" y="13001"/>
                  </a:lnTo>
                  <a:lnTo>
                    <a:pt x="83826" y="13514"/>
                  </a:lnTo>
                  <a:lnTo>
                    <a:pt x="83877" y="14027"/>
                  </a:lnTo>
                  <a:lnTo>
                    <a:pt x="83877" y="14565"/>
                  </a:lnTo>
                  <a:lnTo>
                    <a:pt x="83826" y="15078"/>
                  </a:lnTo>
                  <a:lnTo>
                    <a:pt x="83723" y="15591"/>
                  </a:lnTo>
                  <a:lnTo>
                    <a:pt x="83569" y="16104"/>
                  </a:lnTo>
                  <a:lnTo>
                    <a:pt x="83390" y="16565"/>
                  </a:lnTo>
                  <a:lnTo>
                    <a:pt x="83133" y="17027"/>
                  </a:lnTo>
                  <a:lnTo>
                    <a:pt x="82851" y="17463"/>
                  </a:lnTo>
                  <a:lnTo>
                    <a:pt x="82518" y="17873"/>
                  </a:lnTo>
                  <a:lnTo>
                    <a:pt x="82133" y="18232"/>
                  </a:lnTo>
                  <a:lnTo>
                    <a:pt x="81697" y="18617"/>
                  </a:lnTo>
                  <a:lnTo>
                    <a:pt x="81236" y="18924"/>
                  </a:lnTo>
                  <a:lnTo>
                    <a:pt x="80749" y="19181"/>
                  </a:lnTo>
                  <a:lnTo>
                    <a:pt x="80236" y="19386"/>
                  </a:lnTo>
                  <a:lnTo>
                    <a:pt x="79723" y="19540"/>
                  </a:lnTo>
                  <a:lnTo>
                    <a:pt x="79184" y="19642"/>
                  </a:lnTo>
                  <a:lnTo>
                    <a:pt x="78646" y="19694"/>
                  </a:lnTo>
                  <a:lnTo>
                    <a:pt x="78108" y="19694"/>
                  </a:lnTo>
                  <a:lnTo>
                    <a:pt x="77595" y="19642"/>
                  </a:lnTo>
                  <a:lnTo>
                    <a:pt x="77056" y="19540"/>
                  </a:lnTo>
                  <a:lnTo>
                    <a:pt x="76543" y="19386"/>
                  </a:lnTo>
                  <a:lnTo>
                    <a:pt x="76030" y="19181"/>
                  </a:lnTo>
                  <a:lnTo>
                    <a:pt x="75543" y="18950"/>
                  </a:lnTo>
                  <a:lnTo>
                    <a:pt x="75082" y="18642"/>
                  </a:lnTo>
                  <a:lnTo>
                    <a:pt x="74646" y="18283"/>
                  </a:lnTo>
                  <a:lnTo>
                    <a:pt x="74235" y="17873"/>
                  </a:lnTo>
                  <a:lnTo>
                    <a:pt x="73876" y="17437"/>
                  </a:lnTo>
                  <a:lnTo>
                    <a:pt x="73543" y="16950"/>
                  </a:lnTo>
                  <a:lnTo>
                    <a:pt x="73261" y="16437"/>
                  </a:lnTo>
                  <a:lnTo>
                    <a:pt x="73056" y="15924"/>
                  </a:lnTo>
                  <a:lnTo>
                    <a:pt x="72876" y="15360"/>
                  </a:lnTo>
                  <a:lnTo>
                    <a:pt x="72774" y="14796"/>
                  </a:lnTo>
                  <a:lnTo>
                    <a:pt x="72723" y="14232"/>
                  </a:lnTo>
                  <a:lnTo>
                    <a:pt x="72697" y="13642"/>
                  </a:lnTo>
                  <a:lnTo>
                    <a:pt x="72774" y="13052"/>
                  </a:lnTo>
                  <a:lnTo>
                    <a:pt x="72876" y="12488"/>
                  </a:lnTo>
                  <a:lnTo>
                    <a:pt x="73030" y="11949"/>
                  </a:lnTo>
                  <a:lnTo>
                    <a:pt x="73261" y="11411"/>
                  </a:lnTo>
                  <a:lnTo>
                    <a:pt x="73518" y="10898"/>
                  </a:lnTo>
                  <a:lnTo>
                    <a:pt x="73851" y="10437"/>
                  </a:lnTo>
                  <a:lnTo>
                    <a:pt x="74210" y="9975"/>
                  </a:lnTo>
                  <a:lnTo>
                    <a:pt x="74620" y="9565"/>
                  </a:lnTo>
                  <a:lnTo>
                    <a:pt x="75107" y="9180"/>
                  </a:lnTo>
                  <a:lnTo>
                    <a:pt x="75595" y="8821"/>
                  </a:lnTo>
                  <a:lnTo>
                    <a:pt x="76133" y="8539"/>
                  </a:lnTo>
                  <a:lnTo>
                    <a:pt x="76697" y="8308"/>
                  </a:lnTo>
                  <a:lnTo>
                    <a:pt x="77261" y="8129"/>
                  </a:lnTo>
                  <a:lnTo>
                    <a:pt x="77851" y="8026"/>
                  </a:lnTo>
                  <a:lnTo>
                    <a:pt x="78466" y="7949"/>
                  </a:lnTo>
                  <a:lnTo>
                    <a:pt x="79082" y="7949"/>
                  </a:lnTo>
                  <a:lnTo>
                    <a:pt x="79697" y="8026"/>
                  </a:lnTo>
                  <a:lnTo>
                    <a:pt x="80287" y="8129"/>
                  </a:lnTo>
                  <a:lnTo>
                    <a:pt x="80877" y="8308"/>
                  </a:lnTo>
                  <a:lnTo>
                    <a:pt x="81415" y="8539"/>
                  </a:lnTo>
                  <a:lnTo>
                    <a:pt x="81954" y="8821"/>
                  </a:lnTo>
                  <a:lnTo>
                    <a:pt x="82467" y="9154"/>
                  </a:lnTo>
                  <a:lnTo>
                    <a:pt x="82928" y="9539"/>
                  </a:lnTo>
                  <a:lnTo>
                    <a:pt x="83364" y="9975"/>
                  </a:lnTo>
                  <a:lnTo>
                    <a:pt x="83569" y="10206"/>
                  </a:lnTo>
                  <a:lnTo>
                    <a:pt x="83774" y="10462"/>
                  </a:lnTo>
                  <a:lnTo>
                    <a:pt x="83980" y="10719"/>
                  </a:lnTo>
                  <a:lnTo>
                    <a:pt x="84133" y="11001"/>
                  </a:lnTo>
                  <a:lnTo>
                    <a:pt x="84287" y="11283"/>
                  </a:lnTo>
                  <a:lnTo>
                    <a:pt x="84441" y="11565"/>
                  </a:lnTo>
                  <a:lnTo>
                    <a:pt x="84569" y="11847"/>
                  </a:lnTo>
                  <a:lnTo>
                    <a:pt x="84672" y="12129"/>
                  </a:lnTo>
                  <a:lnTo>
                    <a:pt x="84775" y="12437"/>
                  </a:lnTo>
                  <a:lnTo>
                    <a:pt x="84877" y="12744"/>
                  </a:lnTo>
                  <a:lnTo>
                    <a:pt x="84928" y="13052"/>
                  </a:lnTo>
                  <a:lnTo>
                    <a:pt x="85005" y="13360"/>
                  </a:lnTo>
                  <a:lnTo>
                    <a:pt x="85031" y="13693"/>
                  </a:lnTo>
                  <a:lnTo>
                    <a:pt x="85057" y="14001"/>
                  </a:lnTo>
                  <a:lnTo>
                    <a:pt x="85057" y="14334"/>
                  </a:lnTo>
                  <a:lnTo>
                    <a:pt x="85057" y="14642"/>
                  </a:lnTo>
                  <a:lnTo>
                    <a:pt x="85031" y="14975"/>
                  </a:lnTo>
                  <a:lnTo>
                    <a:pt x="85005" y="15309"/>
                  </a:lnTo>
                  <a:lnTo>
                    <a:pt x="84954" y="15616"/>
                  </a:lnTo>
                  <a:lnTo>
                    <a:pt x="84877" y="15924"/>
                  </a:lnTo>
                  <a:lnTo>
                    <a:pt x="84800" y="16232"/>
                  </a:lnTo>
                  <a:lnTo>
                    <a:pt x="84698" y="16539"/>
                  </a:lnTo>
                  <a:lnTo>
                    <a:pt x="84595" y="16822"/>
                  </a:lnTo>
                  <a:lnTo>
                    <a:pt x="84467" y="17129"/>
                  </a:lnTo>
                  <a:lnTo>
                    <a:pt x="84313" y="17411"/>
                  </a:lnTo>
                  <a:lnTo>
                    <a:pt x="84159" y="17693"/>
                  </a:lnTo>
                  <a:lnTo>
                    <a:pt x="83980" y="17950"/>
                  </a:lnTo>
                  <a:lnTo>
                    <a:pt x="83800" y="18206"/>
                  </a:lnTo>
                  <a:lnTo>
                    <a:pt x="83621" y="18463"/>
                  </a:lnTo>
                  <a:lnTo>
                    <a:pt x="83390" y="18693"/>
                  </a:lnTo>
                  <a:lnTo>
                    <a:pt x="83185" y="18950"/>
                  </a:lnTo>
                  <a:lnTo>
                    <a:pt x="82954" y="19155"/>
                  </a:lnTo>
                  <a:lnTo>
                    <a:pt x="82672" y="19386"/>
                  </a:lnTo>
                  <a:lnTo>
                    <a:pt x="82415" y="19617"/>
                  </a:lnTo>
                  <a:lnTo>
                    <a:pt x="82133" y="19796"/>
                  </a:lnTo>
                  <a:lnTo>
                    <a:pt x="81826" y="20001"/>
                  </a:lnTo>
                  <a:lnTo>
                    <a:pt x="81544" y="20155"/>
                  </a:lnTo>
                  <a:lnTo>
                    <a:pt x="81236" y="20309"/>
                  </a:lnTo>
                  <a:lnTo>
                    <a:pt x="80928" y="20437"/>
                  </a:lnTo>
                  <a:lnTo>
                    <a:pt x="80620" y="20565"/>
                  </a:lnTo>
                  <a:lnTo>
                    <a:pt x="80287" y="20668"/>
                  </a:lnTo>
                  <a:lnTo>
                    <a:pt x="79979" y="20745"/>
                  </a:lnTo>
                  <a:lnTo>
                    <a:pt x="79646" y="20822"/>
                  </a:lnTo>
                  <a:lnTo>
                    <a:pt x="79338" y="20873"/>
                  </a:lnTo>
                  <a:lnTo>
                    <a:pt x="79005" y="20924"/>
                  </a:lnTo>
                  <a:lnTo>
                    <a:pt x="78672" y="20950"/>
                  </a:lnTo>
                  <a:lnTo>
                    <a:pt x="78005" y="20950"/>
                  </a:lnTo>
                  <a:lnTo>
                    <a:pt x="77697" y="20924"/>
                  </a:lnTo>
                  <a:lnTo>
                    <a:pt x="77364" y="20873"/>
                  </a:lnTo>
                  <a:lnTo>
                    <a:pt x="77031" y="20822"/>
                  </a:lnTo>
                  <a:lnTo>
                    <a:pt x="76723" y="20745"/>
                  </a:lnTo>
                  <a:lnTo>
                    <a:pt x="76389" y="20668"/>
                  </a:lnTo>
                  <a:lnTo>
                    <a:pt x="76082" y="20565"/>
                  </a:lnTo>
                  <a:lnTo>
                    <a:pt x="75774" y="20463"/>
                  </a:lnTo>
                  <a:lnTo>
                    <a:pt x="75466" y="20335"/>
                  </a:lnTo>
                  <a:lnTo>
                    <a:pt x="75159" y="20181"/>
                  </a:lnTo>
                  <a:lnTo>
                    <a:pt x="74877" y="20027"/>
                  </a:lnTo>
                  <a:lnTo>
                    <a:pt x="74594" y="19847"/>
                  </a:lnTo>
                  <a:lnTo>
                    <a:pt x="74312" y="19642"/>
                  </a:lnTo>
                  <a:lnTo>
                    <a:pt x="74030" y="19437"/>
                  </a:lnTo>
                  <a:lnTo>
                    <a:pt x="73774" y="19206"/>
                  </a:lnTo>
                  <a:lnTo>
                    <a:pt x="73518" y="18976"/>
                  </a:lnTo>
                  <a:lnTo>
                    <a:pt x="73287" y="18719"/>
                  </a:lnTo>
                  <a:lnTo>
                    <a:pt x="73030" y="18437"/>
                  </a:lnTo>
                  <a:lnTo>
                    <a:pt x="72800" y="18155"/>
                  </a:lnTo>
                  <a:lnTo>
                    <a:pt x="72594" y="17847"/>
                  </a:lnTo>
                  <a:lnTo>
                    <a:pt x="72415" y="17540"/>
                  </a:lnTo>
                  <a:lnTo>
                    <a:pt x="72235" y="17232"/>
                  </a:lnTo>
                  <a:lnTo>
                    <a:pt x="72082" y="16924"/>
                  </a:lnTo>
                  <a:lnTo>
                    <a:pt x="71928" y="16591"/>
                  </a:lnTo>
                  <a:lnTo>
                    <a:pt x="71799" y="16257"/>
                  </a:lnTo>
                  <a:lnTo>
                    <a:pt x="71697" y="15950"/>
                  </a:lnTo>
                  <a:lnTo>
                    <a:pt x="71594" y="15591"/>
                  </a:lnTo>
                  <a:lnTo>
                    <a:pt x="71543" y="15257"/>
                  </a:lnTo>
                  <a:lnTo>
                    <a:pt x="71466" y="14924"/>
                  </a:lnTo>
                  <a:lnTo>
                    <a:pt x="71440" y="14565"/>
                  </a:lnTo>
                  <a:lnTo>
                    <a:pt x="71415" y="14232"/>
                  </a:lnTo>
                  <a:lnTo>
                    <a:pt x="71389" y="13873"/>
                  </a:lnTo>
                  <a:lnTo>
                    <a:pt x="71415" y="13539"/>
                  </a:lnTo>
                  <a:lnTo>
                    <a:pt x="71440" y="13206"/>
                  </a:lnTo>
                  <a:lnTo>
                    <a:pt x="71466" y="12847"/>
                  </a:lnTo>
                  <a:lnTo>
                    <a:pt x="71517" y="12514"/>
                  </a:lnTo>
                  <a:lnTo>
                    <a:pt x="71594" y="12180"/>
                  </a:lnTo>
                  <a:lnTo>
                    <a:pt x="71697" y="11847"/>
                  </a:lnTo>
                  <a:lnTo>
                    <a:pt x="71799" y="11514"/>
                  </a:lnTo>
                  <a:lnTo>
                    <a:pt x="71928" y="11180"/>
                  </a:lnTo>
                  <a:lnTo>
                    <a:pt x="72056" y="10847"/>
                  </a:lnTo>
                  <a:lnTo>
                    <a:pt x="72210" y="10539"/>
                  </a:lnTo>
                  <a:lnTo>
                    <a:pt x="72389" y="10231"/>
                  </a:lnTo>
                  <a:lnTo>
                    <a:pt x="72569" y="9924"/>
                  </a:lnTo>
                  <a:lnTo>
                    <a:pt x="72774" y="9642"/>
                  </a:lnTo>
                  <a:lnTo>
                    <a:pt x="72979" y="9360"/>
                  </a:lnTo>
                  <a:lnTo>
                    <a:pt x="73235" y="9078"/>
                  </a:lnTo>
                  <a:lnTo>
                    <a:pt x="73466" y="8795"/>
                  </a:lnTo>
                  <a:lnTo>
                    <a:pt x="73748" y="8539"/>
                  </a:lnTo>
                  <a:lnTo>
                    <a:pt x="74030" y="8308"/>
                  </a:lnTo>
                  <a:lnTo>
                    <a:pt x="74312" y="8077"/>
                  </a:lnTo>
                  <a:lnTo>
                    <a:pt x="74620" y="7847"/>
                  </a:lnTo>
                  <a:lnTo>
                    <a:pt x="74928" y="7667"/>
                  </a:lnTo>
                  <a:lnTo>
                    <a:pt x="75261" y="7462"/>
                  </a:lnTo>
                  <a:lnTo>
                    <a:pt x="75595" y="7308"/>
                  </a:lnTo>
                  <a:lnTo>
                    <a:pt x="75928" y="7154"/>
                  </a:lnTo>
                  <a:lnTo>
                    <a:pt x="76261" y="7026"/>
                  </a:lnTo>
                  <a:lnTo>
                    <a:pt x="76620" y="6898"/>
                  </a:lnTo>
                  <a:lnTo>
                    <a:pt x="76979" y="6795"/>
                  </a:lnTo>
                  <a:lnTo>
                    <a:pt x="77338" y="6718"/>
                  </a:lnTo>
                  <a:lnTo>
                    <a:pt x="77697" y="6667"/>
                  </a:lnTo>
                  <a:lnTo>
                    <a:pt x="78056" y="6616"/>
                  </a:lnTo>
                  <a:lnTo>
                    <a:pt x="78441" y="6590"/>
                  </a:lnTo>
                  <a:lnTo>
                    <a:pt x="78800" y="6565"/>
                  </a:lnTo>
                  <a:lnTo>
                    <a:pt x="79184" y="6590"/>
                  </a:lnTo>
                  <a:lnTo>
                    <a:pt x="79569" y="6616"/>
                  </a:lnTo>
                  <a:lnTo>
                    <a:pt x="79928" y="6642"/>
                  </a:lnTo>
                  <a:lnTo>
                    <a:pt x="80313" y="6718"/>
                  </a:lnTo>
                  <a:lnTo>
                    <a:pt x="80672" y="6795"/>
                  </a:lnTo>
                  <a:lnTo>
                    <a:pt x="81031" y="6898"/>
                  </a:lnTo>
                  <a:lnTo>
                    <a:pt x="81390" y="7000"/>
                  </a:lnTo>
                  <a:lnTo>
                    <a:pt x="81723" y="7129"/>
                  </a:lnTo>
                  <a:lnTo>
                    <a:pt x="82056" y="7283"/>
                  </a:lnTo>
                  <a:lnTo>
                    <a:pt x="82390" y="7462"/>
                  </a:lnTo>
                  <a:lnTo>
                    <a:pt x="82697" y="7642"/>
                  </a:lnTo>
                  <a:lnTo>
                    <a:pt x="83031" y="7821"/>
                  </a:lnTo>
                  <a:lnTo>
                    <a:pt x="83313" y="8052"/>
                  </a:lnTo>
                  <a:lnTo>
                    <a:pt x="83621" y="8257"/>
                  </a:lnTo>
                  <a:lnTo>
                    <a:pt x="83903" y="8513"/>
                  </a:lnTo>
                  <a:lnTo>
                    <a:pt x="84185" y="8770"/>
                  </a:lnTo>
                  <a:lnTo>
                    <a:pt x="84441" y="9052"/>
                  </a:lnTo>
                  <a:lnTo>
                    <a:pt x="84698" y="9334"/>
                  </a:lnTo>
                  <a:lnTo>
                    <a:pt x="84928" y="9642"/>
                  </a:lnTo>
                  <a:lnTo>
                    <a:pt x="85159" y="9975"/>
                  </a:lnTo>
                  <a:lnTo>
                    <a:pt x="85364" y="10308"/>
                  </a:lnTo>
                  <a:lnTo>
                    <a:pt x="85569" y="10642"/>
                  </a:lnTo>
                  <a:lnTo>
                    <a:pt x="85749" y="10975"/>
                  </a:lnTo>
                  <a:lnTo>
                    <a:pt x="85903" y="11334"/>
                  </a:lnTo>
                  <a:lnTo>
                    <a:pt x="86031" y="11693"/>
                  </a:lnTo>
                  <a:lnTo>
                    <a:pt x="86159" y="12078"/>
                  </a:lnTo>
                  <a:lnTo>
                    <a:pt x="86262" y="12437"/>
                  </a:lnTo>
                  <a:lnTo>
                    <a:pt x="86364" y="12821"/>
                  </a:lnTo>
                  <a:lnTo>
                    <a:pt x="86416" y="13206"/>
                  </a:lnTo>
                  <a:lnTo>
                    <a:pt x="86467" y="13591"/>
                  </a:lnTo>
                  <a:lnTo>
                    <a:pt x="86493" y="13975"/>
                  </a:lnTo>
                  <a:lnTo>
                    <a:pt x="86518" y="14386"/>
                  </a:lnTo>
                  <a:lnTo>
                    <a:pt x="86493" y="14770"/>
                  </a:lnTo>
                  <a:lnTo>
                    <a:pt x="86467" y="15155"/>
                  </a:lnTo>
                  <a:lnTo>
                    <a:pt x="86441" y="15565"/>
                  </a:lnTo>
                  <a:lnTo>
                    <a:pt x="86364" y="15950"/>
                  </a:lnTo>
                  <a:lnTo>
                    <a:pt x="86287" y="16334"/>
                  </a:lnTo>
                  <a:lnTo>
                    <a:pt x="86185" y="16693"/>
                  </a:lnTo>
                  <a:lnTo>
                    <a:pt x="86057" y="17078"/>
                  </a:lnTo>
                  <a:lnTo>
                    <a:pt x="85928" y="17437"/>
                  </a:lnTo>
                  <a:lnTo>
                    <a:pt x="85775" y="17796"/>
                  </a:lnTo>
                  <a:lnTo>
                    <a:pt x="85595" y="18129"/>
                  </a:lnTo>
                  <a:lnTo>
                    <a:pt x="85390" y="18463"/>
                  </a:lnTo>
                  <a:lnTo>
                    <a:pt x="85185" y="18796"/>
                  </a:lnTo>
                  <a:lnTo>
                    <a:pt x="84980" y="19129"/>
                  </a:lnTo>
                  <a:lnTo>
                    <a:pt x="84723" y="19437"/>
                  </a:lnTo>
                  <a:lnTo>
                    <a:pt x="84467" y="19719"/>
                  </a:lnTo>
                  <a:lnTo>
                    <a:pt x="84210" y="20001"/>
                  </a:lnTo>
                  <a:lnTo>
                    <a:pt x="83928" y="20283"/>
                  </a:lnTo>
                  <a:lnTo>
                    <a:pt x="83595" y="20565"/>
                  </a:lnTo>
                  <a:lnTo>
                    <a:pt x="83287" y="20822"/>
                  </a:lnTo>
                  <a:lnTo>
                    <a:pt x="82928" y="21053"/>
                  </a:lnTo>
                  <a:lnTo>
                    <a:pt x="82595" y="21283"/>
                  </a:lnTo>
                  <a:lnTo>
                    <a:pt x="82236" y="21488"/>
                  </a:lnTo>
                  <a:lnTo>
                    <a:pt x="81877" y="21668"/>
                  </a:lnTo>
                  <a:lnTo>
                    <a:pt x="81492" y="21822"/>
                  </a:lnTo>
                  <a:lnTo>
                    <a:pt x="81133" y="21976"/>
                  </a:lnTo>
                  <a:lnTo>
                    <a:pt x="80749" y="22104"/>
                  </a:lnTo>
                  <a:lnTo>
                    <a:pt x="80338" y="22206"/>
                  </a:lnTo>
                  <a:lnTo>
                    <a:pt x="79954" y="22309"/>
                  </a:lnTo>
                  <a:lnTo>
                    <a:pt x="79543" y="22386"/>
                  </a:lnTo>
                  <a:lnTo>
                    <a:pt x="79133" y="22437"/>
                  </a:lnTo>
                  <a:lnTo>
                    <a:pt x="78723" y="22463"/>
                  </a:lnTo>
                  <a:lnTo>
                    <a:pt x="77902" y="22463"/>
                  </a:lnTo>
                  <a:lnTo>
                    <a:pt x="77466" y="22437"/>
                  </a:lnTo>
                  <a:lnTo>
                    <a:pt x="77056" y="22386"/>
                  </a:lnTo>
                  <a:lnTo>
                    <a:pt x="76672" y="22309"/>
                  </a:lnTo>
                  <a:lnTo>
                    <a:pt x="76261" y="22232"/>
                  </a:lnTo>
                  <a:lnTo>
                    <a:pt x="75877" y="22104"/>
                  </a:lnTo>
                  <a:lnTo>
                    <a:pt x="75466" y="22001"/>
                  </a:lnTo>
                  <a:lnTo>
                    <a:pt x="75107" y="21847"/>
                  </a:lnTo>
                  <a:lnTo>
                    <a:pt x="74723" y="21694"/>
                  </a:lnTo>
                  <a:lnTo>
                    <a:pt x="74364" y="21488"/>
                  </a:lnTo>
                  <a:lnTo>
                    <a:pt x="74005" y="21309"/>
                  </a:lnTo>
                  <a:lnTo>
                    <a:pt x="73671" y="21078"/>
                  </a:lnTo>
                  <a:lnTo>
                    <a:pt x="73338" y="20847"/>
                  </a:lnTo>
                  <a:lnTo>
                    <a:pt x="73005" y="20591"/>
                  </a:lnTo>
                  <a:lnTo>
                    <a:pt x="72697" y="20335"/>
                  </a:lnTo>
                  <a:lnTo>
                    <a:pt x="72389" y="20053"/>
                  </a:lnTo>
                  <a:lnTo>
                    <a:pt x="72107" y="19745"/>
                  </a:lnTo>
                  <a:lnTo>
                    <a:pt x="71799" y="19411"/>
                  </a:lnTo>
                  <a:lnTo>
                    <a:pt x="71517" y="19052"/>
                  </a:lnTo>
                  <a:lnTo>
                    <a:pt x="71261" y="18693"/>
                  </a:lnTo>
                  <a:lnTo>
                    <a:pt x="71030" y="18309"/>
                  </a:lnTo>
                  <a:lnTo>
                    <a:pt x="70825" y="17924"/>
                  </a:lnTo>
                  <a:lnTo>
                    <a:pt x="70620" y="17540"/>
                  </a:lnTo>
                  <a:lnTo>
                    <a:pt x="70466" y="17155"/>
                  </a:lnTo>
                  <a:lnTo>
                    <a:pt x="70312" y="16745"/>
                  </a:lnTo>
                  <a:lnTo>
                    <a:pt x="70184" y="16334"/>
                  </a:lnTo>
                  <a:lnTo>
                    <a:pt x="70056" y="15924"/>
                  </a:lnTo>
                  <a:lnTo>
                    <a:pt x="69979" y="15514"/>
                  </a:lnTo>
                  <a:lnTo>
                    <a:pt x="69902" y="15104"/>
                  </a:lnTo>
                  <a:lnTo>
                    <a:pt x="69851" y="14668"/>
                  </a:lnTo>
                  <a:lnTo>
                    <a:pt x="69825" y="14257"/>
                  </a:lnTo>
                  <a:lnTo>
                    <a:pt x="69799" y="13821"/>
                  </a:lnTo>
                  <a:lnTo>
                    <a:pt x="69825" y="13411"/>
                  </a:lnTo>
                  <a:lnTo>
                    <a:pt x="69851" y="13001"/>
                  </a:lnTo>
                  <a:lnTo>
                    <a:pt x="69902" y="12565"/>
                  </a:lnTo>
                  <a:lnTo>
                    <a:pt x="69953" y="12155"/>
                  </a:lnTo>
                  <a:lnTo>
                    <a:pt x="70056" y="11744"/>
                  </a:lnTo>
                  <a:lnTo>
                    <a:pt x="70158" y="11334"/>
                  </a:lnTo>
                  <a:lnTo>
                    <a:pt x="70287" y="10924"/>
                  </a:lnTo>
                  <a:lnTo>
                    <a:pt x="70440" y="10514"/>
                  </a:lnTo>
                  <a:lnTo>
                    <a:pt x="70620" y="10129"/>
                  </a:lnTo>
                  <a:lnTo>
                    <a:pt x="70799" y="9744"/>
                  </a:lnTo>
                  <a:lnTo>
                    <a:pt x="71005" y="9360"/>
                  </a:lnTo>
                  <a:lnTo>
                    <a:pt x="71235" y="9001"/>
                  </a:lnTo>
                  <a:lnTo>
                    <a:pt x="71492" y="8642"/>
                  </a:lnTo>
                  <a:lnTo>
                    <a:pt x="71748" y="8283"/>
                  </a:lnTo>
                  <a:lnTo>
                    <a:pt x="72030" y="7949"/>
                  </a:lnTo>
                  <a:lnTo>
                    <a:pt x="72338" y="7642"/>
                  </a:lnTo>
                  <a:lnTo>
                    <a:pt x="72671" y="7308"/>
                  </a:lnTo>
                  <a:lnTo>
                    <a:pt x="73030" y="7000"/>
                  </a:lnTo>
                  <a:lnTo>
                    <a:pt x="73389" y="6718"/>
                  </a:lnTo>
                  <a:lnTo>
                    <a:pt x="73774" y="6436"/>
                  </a:lnTo>
                  <a:lnTo>
                    <a:pt x="74184" y="6206"/>
                  </a:lnTo>
                  <a:lnTo>
                    <a:pt x="74569" y="5975"/>
                  </a:lnTo>
                  <a:lnTo>
                    <a:pt x="74979" y="5770"/>
                  </a:lnTo>
                  <a:lnTo>
                    <a:pt x="75389" y="5590"/>
                  </a:lnTo>
                  <a:lnTo>
                    <a:pt x="75825" y="5436"/>
                  </a:lnTo>
                  <a:lnTo>
                    <a:pt x="76236" y="5282"/>
                  </a:lnTo>
                  <a:lnTo>
                    <a:pt x="76672" y="5180"/>
                  </a:lnTo>
                  <a:lnTo>
                    <a:pt x="77107" y="5077"/>
                  </a:lnTo>
                  <a:lnTo>
                    <a:pt x="77543" y="5000"/>
                  </a:lnTo>
                  <a:lnTo>
                    <a:pt x="78005" y="4949"/>
                  </a:lnTo>
                  <a:lnTo>
                    <a:pt x="78441" y="4923"/>
                  </a:lnTo>
                  <a:lnTo>
                    <a:pt x="78877" y="4898"/>
                  </a:lnTo>
                  <a:lnTo>
                    <a:pt x="79313" y="4923"/>
                  </a:lnTo>
                  <a:lnTo>
                    <a:pt x="79774" y="4949"/>
                  </a:lnTo>
                  <a:lnTo>
                    <a:pt x="80210" y="5000"/>
                  </a:lnTo>
                  <a:lnTo>
                    <a:pt x="80646" y="5077"/>
                  </a:lnTo>
                  <a:lnTo>
                    <a:pt x="81082" y="5154"/>
                  </a:lnTo>
                  <a:lnTo>
                    <a:pt x="81518" y="5282"/>
                  </a:lnTo>
                  <a:lnTo>
                    <a:pt x="81928" y="5411"/>
                  </a:lnTo>
                  <a:lnTo>
                    <a:pt x="82364" y="5565"/>
                  </a:lnTo>
                  <a:lnTo>
                    <a:pt x="82774" y="5744"/>
                  </a:lnTo>
                  <a:lnTo>
                    <a:pt x="83185" y="5949"/>
                  </a:lnTo>
                  <a:lnTo>
                    <a:pt x="83569" y="6180"/>
                  </a:lnTo>
                  <a:lnTo>
                    <a:pt x="83954" y="6411"/>
                  </a:lnTo>
                  <a:lnTo>
                    <a:pt x="84339" y="6667"/>
                  </a:lnTo>
                  <a:lnTo>
                    <a:pt x="84698" y="6949"/>
                  </a:lnTo>
                  <a:lnTo>
                    <a:pt x="85057" y="7257"/>
                  </a:lnTo>
                  <a:lnTo>
                    <a:pt x="85390" y="7565"/>
                  </a:lnTo>
                  <a:lnTo>
                    <a:pt x="85723" y="7924"/>
                  </a:lnTo>
                  <a:lnTo>
                    <a:pt x="86057" y="8283"/>
                  </a:lnTo>
                  <a:lnTo>
                    <a:pt x="86339" y="8667"/>
                  </a:lnTo>
                  <a:lnTo>
                    <a:pt x="86621" y="9052"/>
                  </a:lnTo>
                  <a:lnTo>
                    <a:pt x="86877" y="9462"/>
                  </a:lnTo>
                  <a:lnTo>
                    <a:pt x="87108" y="9872"/>
                  </a:lnTo>
                  <a:lnTo>
                    <a:pt x="87339" y="10283"/>
                  </a:lnTo>
                  <a:lnTo>
                    <a:pt x="87518" y="10719"/>
                  </a:lnTo>
                  <a:lnTo>
                    <a:pt x="87698" y="11155"/>
                  </a:lnTo>
                  <a:lnTo>
                    <a:pt x="87852" y="11616"/>
                  </a:lnTo>
                  <a:lnTo>
                    <a:pt x="87980" y="12052"/>
                  </a:lnTo>
                  <a:lnTo>
                    <a:pt x="88082" y="12539"/>
                  </a:lnTo>
                  <a:lnTo>
                    <a:pt x="88159" y="13001"/>
                  </a:lnTo>
                  <a:lnTo>
                    <a:pt x="88211" y="13462"/>
                  </a:lnTo>
                  <a:lnTo>
                    <a:pt x="88262" y="13950"/>
                  </a:lnTo>
                  <a:lnTo>
                    <a:pt x="88262" y="14437"/>
                  </a:lnTo>
                  <a:lnTo>
                    <a:pt x="88262" y="14924"/>
                  </a:lnTo>
                  <a:lnTo>
                    <a:pt x="88211" y="15386"/>
                  </a:lnTo>
                  <a:lnTo>
                    <a:pt x="88159" y="15873"/>
                  </a:lnTo>
                  <a:lnTo>
                    <a:pt x="88082" y="16334"/>
                  </a:lnTo>
                  <a:lnTo>
                    <a:pt x="87980" y="16822"/>
                  </a:lnTo>
                  <a:lnTo>
                    <a:pt x="87852" y="17257"/>
                  </a:lnTo>
                  <a:lnTo>
                    <a:pt x="87723" y="17719"/>
                  </a:lnTo>
                  <a:lnTo>
                    <a:pt x="87544" y="18155"/>
                  </a:lnTo>
                  <a:lnTo>
                    <a:pt x="87364" y="18591"/>
                  </a:lnTo>
                  <a:lnTo>
                    <a:pt x="87134" y="19027"/>
                  </a:lnTo>
                  <a:lnTo>
                    <a:pt x="86903" y="19437"/>
                  </a:lnTo>
                  <a:lnTo>
                    <a:pt x="86646" y="19822"/>
                  </a:lnTo>
                  <a:lnTo>
                    <a:pt x="86390" y="20206"/>
                  </a:lnTo>
                  <a:lnTo>
                    <a:pt x="86082" y="20591"/>
                  </a:lnTo>
                  <a:lnTo>
                    <a:pt x="85775" y="20950"/>
                  </a:lnTo>
                  <a:lnTo>
                    <a:pt x="85441" y="21309"/>
                  </a:lnTo>
                  <a:lnTo>
                    <a:pt x="85108" y="21642"/>
                  </a:lnTo>
                  <a:lnTo>
                    <a:pt x="84723" y="21976"/>
                  </a:lnTo>
                  <a:lnTo>
                    <a:pt x="84313" y="22283"/>
                  </a:lnTo>
                  <a:lnTo>
                    <a:pt x="83903" y="22591"/>
                  </a:lnTo>
                  <a:lnTo>
                    <a:pt x="83492" y="22848"/>
                  </a:lnTo>
                  <a:lnTo>
                    <a:pt x="83056" y="23104"/>
                  </a:lnTo>
                  <a:lnTo>
                    <a:pt x="82595" y="23335"/>
                  </a:lnTo>
                  <a:lnTo>
                    <a:pt x="82159" y="23540"/>
                  </a:lnTo>
                  <a:lnTo>
                    <a:pt x="81697" y="23719"/>
                  </a:lnTo>
                  <a:lnTo>
                    <a:pt x="81210" y="23873"/>
                  </a:lnTo>
                  <a:lnTo>
                    <a:pt x="80749" y="24001"/>
                  </a:lnTo>
                  <a:lnTo>
                    <a:pt x="80261" y="24104"/>
                  </a:lnTo>
                  <a:lnTo>
                    <a:pt x="79749" y="24207"/>
                  </a:lnTo>
                  <a:lnTo>
                    <a:pt x="79261" y="24258"/>
                  </a:lnTo>
                  <a:lnTo>
                    <a:pt x="78774" y="24309"/>
                  </a:lnTo>
                  <a:lnTo>
                    <a:pt x="77749" y="24309"/>
                  </a:lnTo>
                  <a:lnTo>
                    <a:pt x="77236" y="24258"/>
                  </a:lnTo>
                  <a:lnTo>
                    <a:pt x="76748" y="24207"/>
                  </a:lnTo>
                  <a:lnTo>
                    <a:pt x="76236" y="24130"/>
                  </a:lnTo>
                  <a:lnTo>
                    <a:pt x="75748" y="24001"/>
                  </a:lnTo>
                  <a:lnTo>
                    <a:pt x="75261" y="23873"/>
                  </a:lnTo>
                  <a:lnTo>
                    <a:pt x="74800" y="23719"/>
                  </a:lnTo>
                  <a:lnTo>
                    <a:pt x="74338" y="23540"/>
                  </a:lnTo>
                  <a:lnTo>
                    <a:pt x="73876" y="23360"/>
                  </a:lnTo>
                  <a:lnTo>
                    <a:pt x="73441" y="23130"/>
                  </a:lnTo>
                  <a:lnTo>
                    <a:pt x="73005" y="22873"/>
                  </a:lnTo>
                  <a:lnTo>
                    <a:pt x="72569" y="22617"/>
                  </a:lnTo>
                  <a:lnTo>
                    <a:pt x="72158" y="22335"/>
                  </a:lnTo>
                  <a:lnTo>
                    <a:pt x="71774" y="22027"/>
                  </a:lnTo>
                  <a:lnTo>
                    <a:pt x="71389" y="21694"/>
                  </a:lnTo>
                  <a:lnTo>
                    <a:pt x="71030" y="21360"/>
                  </a:lnTo>
                  <a:lnTo>
                    <a:pt x="70671" y="20976"/>
                  </a:lnTo>
                  <a:lnTo>
                    <a:pt x="70312" y="20565"/>
                  </a:lnTo>
                  <a:lnTo>
                    <a:pt x="69979" y="20129"/>
                  </a:lnTo>
                  <a:lnTo>
                    <a:pt x="69671" y="19694"/>
                  </a:lnTo>
                  <a:lnTo>
                    <a:pt x="69363" y="19232"/>
                  </a:lnTo>
                  <a:lnTo>
                    <a:pt x="69107" y="18770"/>
                  </a:lnTo>
                  <a:lnTo>
                    <a:pt x="68876" y="18309"/>
                  </a:lnTo>
                  <a:lnTo>
                    <a:pt x="68671" y="17822"/>
                  </a:lnTo>
                  <a:lnTo>
                    <a:pt x="68492" y="17334"/>
                  </a:lnTo>
                  <a:lnTo>
                    <a:pt x="68312" y="16822"/>
                  </a:lnTo>
                  <a:lnTo>
                    <a:pt x="68184" y="16334"/>
                  </a:lnTo>
                  <a:lnTo>
                    <a:pt x="68081" y="15821"/>
                  </a:lnTo>
                  <a:lnTo>
                    <a:pt x="67979" y="15309"/>
                  </a:lnTo>
                  <a:lnTo>
                    <a:pt x="67927" y="14796"/>
                  </a:lnTo>
                  <a:lnTo>
                    <a:pt x="67876" y="14283"/>
                  </a:lnTo>
                  <a:lnTo>
                    <a:pt x="67876" y="13770"/>
                  </a:lnTo>
                  <a:lnTo>
                    <a:pt x="67876" y="13257"/>
                  </a:lnTo>
                  <a:lnTo>
                    <a:pt x="67927" y="12744"/>
                  </a:lnTo>
                  <a:lnTo>
                    <a:pt x="67979" y="12232"/>
                  </a:lnTo>
                  <a:lnTo>
                    <a:pt x="68056" y="11719"/>
                  </a:lnTo>
                  <a:lnTo>
                    <a:pt x="68184" y="11206"/>
                  </a:lnTo>
                  <a:lnTo>
                    <a:pt x="68312" y="10719"/>
                  </a:lnTo>
                  <a:lnTo>
                    <a:pt x="68466" y="10231"/>
                  </a:lnTo>
                  <a:lnTo>
                    <a:pt x="68645" y="9744"/>
                  </a:lnTo>
                  <a:lnTo>
                    <a:pt x="68851" y="9257"/>
                  </a:lnTo>
                  <a:lnTo>
                    <a:pt x="69081" y="8795"/>
                  </a:lnTo>
                  <a:lnTo>
                    <a:pt x="69338" y="8334"/>
                  </a:lnTo>
                  <a:lnTo>
                    <a:pt x="69620" y="7872"/>
                  </a:lnTo>
                  <a:lnTo>
                    <a:pt x="69928" y="7436"/>
                  </a:lnTo>
                  <a:lnTo>
                    <a:pt x="70235" y="7000"/>
                  </a:lnTo>
                  <a:lnTo>
                    <a:pt x="70594" y="6590"/>
                  </a:lnTo>
                  <a:lnTo>
                    <a:pt x="70979" y="6206"/>
                  </a:lnTo>
                  <a:lnTo>
                    <a:pt x="71364" y="5821"/>
                  </a:lnTo>
                  <a:lnTo>
                    <a:pt x="71799" y="5436"/>
                  </a:lnTo>
                  <a:lnTo>
                    <a:pt x="72261" y="5077"/>
                  </a:lnTo>
                  <a:lnTo>
                    <a:pt x="72723" y="4770"/>
                  </a:lnTo>
                  <a:lnTo>
                    <a:pt x="73210" y="4462"/>
                  </a:lnTo>
                  <a:lnTo>
                    <a:pt x="73697" y="4180"/>
                  </a:lnTo>
                  <a:lnTo>
                    <a:pt x="74184" y="3923"/>
                  </a:lnTo>
                  <a:lnTo>
                    <a:pt x="74697" y="3718"/>
                  </a:lnTo>
                  <a:lnTo>
                    <a:pt x="75210" y="3513"/>
                  </a:lnTo>
                  <a:lnTo>
                    <a:pt x="75723" y="3359"/>
                  </a:lnTo>
                  <a:lnTo>
                    <a:pt x="76261" y="3205"/>
                  </a:lnTo>
                  <a:lnTo>
                    <a:pt x="76800" y="3077"/>
                  </a:lnTo>
                  <a:lnTo>
                    <a:pt x="77313" y="3000"/>
                  </a:lnTo>
                  <a:lnTo>
                    <a:pt x="77851" y="2923"/>
                  </a:lnTo>
                  <a:lnTo>
                    <a:pt x="78415" y="2898"/>
                  </a:lnTo>
                  <a:lnTo>
                    <a:pt x="78954" y="2872"/>
                  </a:lnTo>
                  <a:lnTo>
                    <a:pt x="79492" y="2898"/>
                  </a:lnTo>
                  <a:lnTo>
                    <a:pt x="80031" y="2923"/>
                  </a:lnTo>
                  <a:lnTo>
                    <a:pt x="80569" y="3000"/>
                  </a:lnTo>
                  <a:lnTo>
                    <a:pt x="81108" y="3077"/>
                  </a:lnTo>
                  <a:lnTo>
                    <a:pt x="81621" y="3205"/>
                  </a:lnTo>
                  <a:lnTo>
                    <a:pt x="82159" y="3334"/>
                  </a:lnTo>
                  <a:lnTo>
                    <a:pt x="82672" y="3487"/>
                  </a:lnTo>
                  <a:lnTo>
                    <a:pt x="83185" y="3693"/>
                  </a:lnTo>
                  <a:lnTo>
                    <a:pt x="83698" y="3898"/>
                  </a:lnTo>
                  <a:lnTo>
                    <a:pt x="84185" y="4154"/>
                  </a:lnTo>
                  <a:lnTo>
                    <a:pt x="84672" y="4411"/>
                  </a:lnTo>
                  <a:lnTo>
                    <a:pt x="85134" y="4718"/>
                  </a:lnTo>
                  <a:lnTo>
                    <a:pt x="85595" y="5026"/>
                  </a:lnTo>
                  <a:lnTo>
                    <a:pt x="86057" y="5359"/>
                  </a:lnTo>
                  <a:lnTo>
                    <a:pt x="86493" y="5744"/>
                  </a:lnTo>
                  <a:lnTo>
                    <a:pt x="86903" y="6129"/>
                  </a:lnTo>
                  <a:lnTo>
                    <a:pt x="87313" y="6539"/>
                  </a:lnTo>
                  <a:lnTo>
                    <a:pt x="87698" y="7000"/>
                  </a:lnTo>
                  <a:lnTo>
                    <a:pt x="88057" y="7462"/>
                  </a:lnTo>
                  <a:lnTo>
                    <a:pt x="88390" y="7924"/>
                  </a:lnTo>
                  <a:lnTo>
                    <a:pt x="88698" y="8436"/>
                  </a:lnTo>
                  <a:lnTo>
                    <a:pt x="89006" y="8924"/>
                  </a:lnTo>
                  <a:lnTo>
                    <a:pt x="89262" y="9437"/>
                  </a:lnTo>
                  <a:lnTo>
                    <a:pt x="89493" y="9975"/>
                  </a:lnTo>
                  <a:lnTo>
                    <a:pt x="89698" y="10514"/>
                  </a:lnTo>
                  <a:lnTo>
                    <a:pt x="89877" y="11052"/>
                  </a:lnTo>
                  <a:lnTo>
                    <a:pt x="90031" y="11616"/>
                  </a:lnTo>
                  <a:lnTo>
                    <a:pt x="90159" y="12180"/>
                  </a:lnTo>
                  <a:lnTo>
                    <a:pt x="90262" y="12744"/>
                  </a:lnTo>
                  <a:lnTo>
                    <a:pt x="90339" y="13334"/>
                  </a:lnTo>
                  <a:lnTo>
                    <a:pt x="90390" y="13898"/>
                  </a:lnTo>
                  <a:lnTo>
                    <a:pt x="90390" y="14488"/>
                  </a:lnTo>
                  <a:lnTo>
                    <a:pt x="90390" y="15078"/>
                  </a:lnTo>
                  <a:lnTo>
                    <a:pt x="90339" y="15668"/>
                  </a:lnTo>
                  <a:lnTo>
                    <a:pt x="90288" y="16257"/>
                  </a:lnTo>
                  <a:lnTo>
                    <a:pt x="90185" y="16822"/>
                  </a:lnTo>
                  <a:lnTo>
                    <a:pt x="90057" y="17411"/>
                  </a:lnTo>
                  <a:lnTo>
                    <a:pt x="89903" y="17950"/>
                  </a:lnTo>
                  <a:lnTo>
                    <a:pt x="89724" y="18514"/>
                  </a:lnTo>
                  <a:lnTo>
                    <a:pt x="89518" y="19052"/>
                  </a:lnTo>
                  <a:lnTo>
                    <a:pt x="89288" y="19565"/>
                  </a:lnTo>
                  <a:lnTo>
                    <a:pt x="89031" y="20104"/>
                  </a:lnTo>
                  <a:lnTo>
                    <a:pt x="88749" y="20591"/>
                  </a:lnTo>
                  <a:lnTo>
                    <a:pt x="88441" y="21078"/>
                  </a:lnTo>
                  <a:lnTo>
                    <a:pt x="88108" y="21565"/>
                  </a:lnTo>
                  <a:lnTo>
                    <a:pt x="87749" y="22027"/>
                  </a:lnTo>
                  <a:lnTo>
                    <a:pt x="87364" y="22463"/>
                  </a:lnTo>
                  <a:lnTo>
                    <a:pt x="86954" y="22899"/>
                  </a:lnTo>
                  <a:lnTo>
                    <a:pt x="86544" y="23309"/>
                  </a:lnTo>
                  <a:lnTo>
                    <a:pt x="86057" y="23694"/>
                  </a:lnTo>
                  <a:lnTo>
                    <a:pt x="85569" y="24078"/>
                  </a:lnTo>
                  <a:lnTo>
                    <a:pt x="85082" y="24437"/>
                  </a:lnTo>
                  <a:lnTo>
                    <a:pt x="84569" y="24771"/>
                  </a:lnTo>
                  <a:lnTo>
                    <a:pt x="84031" y="25078"/>
                  </a:lnTo>
                  <a:lnTo>
                    <a:pt x="83492" y="25360"/>
                  </a:lnTo>
                  <a:lnTo>
                    <a:pt x="82928" y="25591"/>
                  </a:lnTo>
                  <a:lnTo>
                    <a:pt x="82364" y="25822"/>
                  </a:lnTo>
                  <a:lnTo>
                    <a:pt x="81800" y="26002"/>
                  </a:lnTo>
                  <a:lnTo>
                    <a:pt x="81210" y="26181"/>
                  </a:lnTo>
                  <a:lnTo>
                    <a:pt x="80620" y="26309"/>
                  </a:lnTo>
                  <a:lnTo>
                    <a:pt x="80031" y="26412"/>
                  </a:lnTo>
                  <a:lnTo>
                    <a:pt x="79415" y="26489"/>
                  </a:lnTo>
                  <a:lnTo>
                    <a:pt x="78800" y="26540"/>
                  </a:lnTo>
                  <a:lnTo>
                    <a:pt x="77569" y="26540"/>
                  </a:lnTo>
                  <a:lnTo>
                    <a:pt x="76954" y="26489"/>
                  </a:lnTo>
                  <a:lnTo>
                    <a:pt x="76338" y="26412"/>
                  </a:lnTo>
                  <a:lnTo>
                    <a:pt x="75723" y="26309"/>
                  </a:lnTo>
                  <a:lnTo>
                    <a:pt x="75133" y="26181"/>
                  </a:lnTo>
                  <a:lnTo>
                    <a:pt x="74543" y="26027"/>
                  </a:lnTo>
                  <a:lnTo>
                    <a:pt x="73953" y="25848"/>
                  </a:lnTo>
                  <a:lnTo>
                    <a:pt x="73389" y="25617"/>
                  </a:lnTo>
                  <a:lnTo>
                    <a:pt x="72851" y="25386"/>
                  </a:lnTo>
                  <a:lnTo>
                    <a:pt x="72312" y="25104"/>
                  </a:lnTo>
                  <a:lnTo>
                    <a:pt x="71774" y="24822"/>
                  </a:lnTo>
                  <a:lnTo>
                    <a:pt x="71261" y="24489"/>
                  </a:lnTo>
                  <a:lnTo>
                    <a:pt x="70774" y="24130"/>
                  </a:lnTo>
                  <a:lnTo>
                    <a:pt x="70287" y="23771"/>
                  </a:lnTo>
                  <a:lnTo>
                    <a:pt x="69825" y="23360"/>
                  </a:lnTo>
                  <a:lnTo>
                    <a:pt x="69363" y="22924"/>
                  </a:lnTo>
                  <a:lnTo>
                    <a:pt x="68928" y="22489"/>
                  </a:lnTo>
                  <a:lnTo>
                    <a:pt x="68517" y="22001"/>
                  </a:lnTo>
                  <a:lnTo>
                    <a:pt x="68107" y="21488"/>
                  </a:lnTo>
                  <a:lnTo>
                    <a:pt x="67722" y="20950"/>
                  </a:lnTo>
                  <a:lnTo>
                    <a:pt x="67389" y="20411"/>
                  </a:lnTo>
                  <a:lnTo>
                    <a:pt x="67056" y="19873"/>
                  </a:lnTo>
                  <a:lnTo>
                    <a:pt x="66774" y="19283"/>
                  </a:lnTo>
                  <a:lnTo>
                    <a:pt x="66517" y="18719"/>
                  </a:lnTo>
                  <a:lnTo>
                    <a:pt x="66286" y="18129"/>
                  </a:lnTo>
                  <a:lnTo>
                    <a:pt x="66081" y="17514"/>
                  </a:lnTo>
                  <a:lnTo>
                    <a:pt x="65927" y="16898"/>
                  </a:lnTo>
                  <a:lnTo>
                    <a:pt x="65773" y="16283"/>
                  </a:lnTo>
                  <a:lnTo>
                    <a:pt x="65671" y="15642"/>
                  </a:lnTo>
                  <a:lnTo>
                    <a:pt x="65594" y="15001"/>
                  </a:lnTo>
                  <a:lnTo>
                    <a:pt x="65543" y="14360"/>
                  </a:lnTo>
                  <a:lnTo>
                    <a:pt x="65517" y="13719"/>
                  </a:lnTo>
                  <a:lnTo>
                    <a:pt x="65517" y="13078"/>
                  </a:lnTo>
                  <a:lnTo>
                    <a:pt x="65568" y="12411"/>
                  </a:lnTo>
                  <a:lnTo>
                    <a:pt x="65645" y="11770"/>
                  </a:lnTo>
                  <a:lnTo>
                    <a:pt x="65748" y="11129"/>
                  </a:lnTo>
                  <a:lnTo>
                    <a:pt x="65902" y="10514"/>
                  </a:lnTo>
                  <a:lnTo>
                    <a:pt x="66056" y="9898"/>
                  </a:lnTo>
                  <a:lnTo>
                    <a:pt x="66261" y="9283"/>
                  </a:lnTo>
                  <a:lnTo>
                    <a:pt x="66491" y="8693"/>
                  </a:lnTo>
                  <a:lnTo>
                    <a:pt x="66748" y="8103"/>
                  </a:lnTo>
                  <a:lnTo>
                    <a:pt x="67030" y="7539"/>
                  </a:lnTo>
                  <a:lnTo>
                    <a:pt x="67338" y="6975"/>
                  </a:lnTo>
                  <a:lnTo>
                    <a:pt x="67697" y="6436"/>
                  </a:lnTo>
                  <a:lnTo>
                    <a:pt x="68056" y="5924"/>
                  </a:lnTo>
                  <a:lnTo>
                    <a:pt x="68440" y="5411"/>
                  </a:lnTo>
                  <a:lnTo>
                    <a:pt x="68876" y="4923"/>
                  </a:lnTo>
                  <a:lnTo>
                    <a:pt x="69312" y="4436"/>
                  </a:lnTo>
                  <a:lnTo>
                    <a:pt x="69774" y="4000"/>
                  </a:lnTo>
                  <a:lnTo>
                    <a:pt x="70312" y="3539"/>
                  </a:lnTo>
                  <a:lnTo>
                    <a:pt x="70851" y="3128"/>
                  </a:lnTo>
                  <a:lnTo>
                    <a:pt x="71389" y="2718"/>
                  </a:lnTo>
                  <a:lnTo>
                    <a:pt x="71953" y="2359"/>
                  </a:lnTo>
                  <a:lnTo>
                    <a:pt x="72543" y="2026"/>
                  </a:lnTo>
                  <a:lnTo>
                    <a:pt x="73133" y="1718"/>
                  </a:lnTo>
                  <a:lnTo>
                    <a:pt x="73748" y="1462"/>
                  </a:lnTo>
                  <a:lnTo>
                    <a:pt x="74389" y="1205"/>
                  </a:lnTo>
                  <a:lnTo>
                    <a:pt x="75005" y="1000"/>
                  </a:lnTo>
                  <a:lnTo>
                    <a:pt x="75646" y="821"/>
                  </a:lnTo>
                  <a:lnTo>
                    <a:pt x="76313" y="667"/>
                  </a:lnTo>
                  <a:lnTo>
                    <a:pt x="76979" y="564"/>
                  </a:lnTo>
                  <a:lnTo>
                    <a:pt x="77646" y="462"/>
                  </a:lnTo>
                  <a:lnTo>
                    <a:pt x="78313" y="410"/>
                  </a:lnTo>
                  <a:lnTo>
                    <a:pt x="79697" y="410"/>
                  </a:lnTo>
                  <a:lnTo>
                    <a:pt x="80364" y="462"/>
                  </a:lnTo>
                  <a:lnTo>
                    <a:pt x="81056" y="539"/>
                  </a:lnTo>
                  <a:lnTo>
                    <a:pt x="81723" y="667"/>
                  </a:lnTo>
                  <a:lnTo>
                    <a:pt x="82364" y="795"/>
                  </a:lnTo>
                  <a:lnTo>
                    <a:pt x="83031" y="975"/>
                  </a:lnTo>
                  <a:lnTo>
                    <a:pt x="83672" y="1180"/>
                  </a:lnTo>
                  <a:lnTo>
                    <a:pt x="84287" y="1436"/>
                  </a:lnTo>
                  <a:lnTo>
                    <a:pt x="84903" y="1693"/>
                  </a:lnTo>
                  <a:lnTo>
                    <a:pt x="85493" y="2000"/>
                  </a:lnTo>
                  <a:lnTo>
                    <a:pt x="86082" y="2334"/>
                  </a:lnTo>
                  <a:lnTo>
                    <a:pt x="86646" y="2693"/>
                  </a:lnTo>
                  <a:lnTo>
                    <a:pt x="87211" y="3077"/>
                  </a:lnTo>
                  <a:lnTo>
                    <a:pt x="87723" y="3487"/>
                  </a:lnTo>
                  <a:lnTo>
                    <a:pt x="88236" y="3923"/>
                  </a:lnTo>
                  <a:lnTo>
                    <a:pt x="88749" y="4385"/>
                  </a:lnTo>
                  <a:lnTo>
                    <a:pt x="89211" y="4898"/>
                  </a:lnTo>
                  <a:lnTo>
                    <a:pt x="89621" y="5334"/>
                  </a:lnTo>
                  <a:lnTo>
                    <a:pt x="89980" y="5821"/>
                  </a:lnTo>
                  <a:lnTo>
                    <a:pt x="90313" y="6308"/>
                  </a:lnTo>
                  <a:lnTo>
                    <a:pt x="90647" y="6821"/>
                  </a:lnTo>
                  <a:lnTo>
                    <a:pt x="90929" y="7334"/>
                  </a:lnTo>
                  <a:lnTo>
                    <a:pt x="91185" y="7872"/>
                  </a:lnTo>
                  <a:lnTo>
                    <a:pt x="91416" y="8436"/>
                  </a:lnTo>
                  <a:lnTo>
                    <a:pt x="91621" y="9026"/>
                  </a:lnTo>
                  <a:lnTo>
                    <a:pt x="91826" y="9616"/>
                  </a:lnTo>
                  <a:lnTo>
                    <a:pt x="91980" y="10231"/>
                  </a:lnTo>
                  <a:lnTo>
                    <a:pt x="92108" y="10847"/>
                  </a:lnTo>
                  <a:lnTo>
                    <a:pt x="92211" y="11514"/>
                  </a:lnTo>
                  <a:lnTo>
                    <a:pt x="92288" y="12180"/>
                  </a:lnTo>
                  <a:lnTo>
                    <a:pt x="92339" y="12847"/>
                  </a:lnTo>
                  <a:lnTo>
                    <a:pt x="92365" y="13565"/>
                  </a:lnTo>
                  <a:lnTo>
                    <a:pt x="92365" y="14283"/>
                  </a:lnTo>
                  <a:lnTo>
                    <a:pt x="92339" y="15027"/>
                  </a:lnTo>
                  <a:lnTo>
                    <a:pt x="92262" y="15770"/>
                  </a:lnTo>
                  <a:lnTo>
                    <a:pt x="92185" y="16565"/>
                  </a:lnTo>
                  <a:lnTo>
                    <a:pt x="92083" y="17360"/>
                  </a:lnTo>
                  <a:lnTo>
                    <a:pt x="91954" y="18155"/>
                  </a:lnTo>
                  <a:lnTo>
                    <a:pt x="91801" y="19001"/>
                  </a:lnTo>
                  <a:lnTo>
                    <a:pt x="91595" y="19847"/>
                  </a:lnTo>
                  <a:lnTo>
                    <a:pt x="91390" y="20719"/>
                  </a:lnTo>
                  <a:lnTo>
                    <a:pt x="91160" y="21617"/>
                  </a:lnTo>
                  <a:lnTo>
                    <a:pt x="90877" y="22514"/>
                  </a:lnTo>
                  <a:lnTo>
                    <a:pt x="90595" y="23437"/>
                  </a:lnTo>
                  <a:lnTo>
                    <a:pt x="90262" y="24386"/>
                  </a:lnTo>
                  <a:lnTo>
                    <a:pt x="89929" y="25360"/>
                  </a:lnTo>
                  <a:lnTo>
                    <a:pt x="89570" y="26335"/>
                  </a:lnTo>
                  <a:lnTo>
                    <a:pt x="89159" y="27361"/>
                  </a:lnTo>
                  <a:lnTo>
                    <a:pt x="88723" y="28386"/>
                  </a:lnTo>
                  <a:lnTo>
                    <a:pt x="88185" y="29643"/>
                  </a:lnTo>
                  <a:lnTo>
                    <a:pt x="87646" y="30874"/>
                  </a:lnTo>
                  <a:lnTo>
                    <a:pt x="87082" y="32053"/>
                  </a:lnTo>
                  <a:lnTo>
                    <a:pt x="86518" y="33233"/>
                  </a:lnTo>
                  <a:lnTo>
                    <a:pt x="85980" y="34335"/>
                  </a:lnTo>
                  <a:lnTo>
                    <a:pt x="85390" y="35438"/>
                  </a:lnTo>
                  <a:lnTo>
                    <a:pt x="84826" y="36489"/>
                  </a:lnTo>
                  <a:lnTo>
                    <a:pt x="84262" y="37515"/>
                  </a:lnTo>
                  <a:lnTo>
                    <a:pt x="83672" y="38515"/>
                  </a:lnTo>
                  <a:lnTo>
                    <a:pt x="83082" y="39489"/>
                  </a:lnTo>
                  <a:lnTo>
                    <a:pt x="82492" y="40438"/>
                  </a:lnTo>
                  <a:lnTo>
                    <a:pt x="81903" y="41336"/>
                  </a:lnTo>
                  <a:lnTo>
                    <a:pt x="81287" y="42233"/>
                  </a:lnTo>
                  <a:lnTo>
                    <a:pt x="80697" y="43105"/>
                  </a:lnTo>
                  <a:lnTo>
                    <a:pt x="80056" y="43951"/>
                  </a:lnTo>
                  <a:lnTo>
                    <a:pt x="79441" y="44772"/>
                  </a:lnTo>
                  <a:lnTo>
                    <a:pt x="78800" y="45567"/>
                  </a:lnTo>
                  <a:lnTo>
                    <a:pt x="78159" y="46362"/>
                  </a:lnTo>
                  <a:lnTo>
                    <a:pt x="77518" y="47131"/>
                  </a:lnTo>
                  <a:lnTo>
                    <a:pt x="76877" y="47875"/>
                  </a:lnTo>
                  <a:lnTo>
                    <a:pt x="76210" y="48618"/>
                  </a:lnTo>
                  <a:lnTo>
                    <a:pt x="75518" y="49336"/>
                  </a:lnTo>
                  <a:lnTo>
                    <a:pt x="74159" y="50747"/>
                  </a:lnTo>
                  <a:lnTo>
                    <a:pt x="72748" y="52131"/>
                  </a:lnTo>
                  <a:lnTo>
                    <a:pt x="71287" y="53465"/>
                  </a:lnTo>
                  <a:lnTo>
                    <a:pt x="69774" y="54772"/>
                  </a:lnTo>
                  <a:lnTo>
                    <a:pt x="68235" y="56080"/>
                  </a:lnTo>
                  <a:lnTo>
                    <a:pt x="67158" y="56952"/>
                  </a:lnTo>
                  <a:lnTo>
                    <a:pt x="66004" y="57798"/>
                  </a:lnTo>
                  <a:lnTo>
                    <a:pt x="64825" y="58593"/>
                  </a:lnTo>
                  <a:lnTo>
                    <a:pt x="63594" y="59362"/>
                  </a:lnTo>
                  <a:lnTo>
                    <a:pt x="62312" y="60106"/>
                  </a:lnTo>
                  <a:lnTo>
                    <a:pt x="61004" y="60798"/>
                  </a:lnTo>
                  <a:lnTo>
                    <a:pt x="59671" y="61439"/>
                  </a:lnTo>
                  <a:lnTo>
                    <a:pt x="58312" y="62055"/>
                  </a:lnTo>
                  <a:lnTo>
                    <a:pt x="56927" y="62645"/>
                  </a:lnTo>
                  <a:lnTo>
                    <a:pt x="55517" y="63183"/>
                  </a:lnTo>
                  <a:lnTo>
                    <a:pt x="54106" y="63670"/>
                  </a:lnTo>
                  <a:lnTo>
                    <a:pt x="52696" y="64106"/>
                  </a:lnTo>
                  <a:lnTo>
                    <a:pt x="51286" y="64491"/>
                  </a:lnTo>
                  <a:lnTo>
                    <a:pt x="49850" y="64824"/>
                  </a:lnTo>
                  <a:lnTo>
                    <a:pt x="48439" y="65132"/>
                  </a:lnTo>
                  <a:lnTo>
                    <a:pt x="47055" y="65363"/>
                  </a:lnTo>
                  <a:lnTo>
                    <a:pt x="46849" y="64593"/>
                  </a:lnTo>
                  <a:lnTo>
                    <a:pt x="46593" y="63799"/>
                  </a:lnTo>
                  <a:lnTo>
                    <a:pt x="46337" y="63029"/>
                  </a:lnTo>
                  <a:lnTo>
                    <a:pt x="46054" y="62286"/>
                  </a:lnTo>
                  <a:lnTo>
                    <a:pt x="45721" y="61542"/>
                  </a:lnTo>
                  <a:lnTo>
                    <a:pt x="45362" y="60798"/>
                  </a:lnTo>
                  <a:lnTo>
                    <a:pt x="45003" y="60080"/>
                  </a:lnTo>
                  <a:lnTo>
                    <a:pt x="44593" y="59388"/>
                  </a:lnTo>
                  <a:lnTo>
                    <a:pt x="44183" y="58696"/>
                  </a:lnTo>
                  <a:lnTo>
                    <a:pt x="43721" y="58003"/>
                  </a:lnTo>
                  <a:lnTo>
                    <a:pt x="43259" y="57337"/>
                  </a:lnTo>
                  <a:lnTo>
                    <a:pt x="42747" y="56696"/>
                  </a:lnTo>
                  <a:lnTo>
                    <a:pt x="42234" y="56080"/>
                  </a:lnTo>
                  <a:lnTo>
                    <a:pt x="41695" y="55490"/>
                  </a:lnTo>
                  <a:lnTo>
                    <a:pt x="41131" y="54901"/>
                  </a:lnTo>
                  <a:lnTo>
                    <a:pt x="40541" y="54336"/>
                  </a:lnTo>
                  <a:lnTo>
                    <a:pt x="40567" y="53721"/>
                  </a:lnTo>
                  <a:lnTo>
                    <a:pt x="40567" y="53106"/>
                  </a:lnTo>
                  <a:lnTo>
                    <a:pt x="40541" y="52516"/>
                  </a:lnTo>
                  <a:lnTo>
                    <a:pt x="40490" y="51926"/>
                  </a:lnTo>
                  <a:lnTo>
                    <a:pt x="40413" y="51336"/>
                  </a:lnTo>
                  <a:lnTo>
                    <a:pt x="40285" y="50747"/>
                  </a:lnTo>
                  <a:lnTo>
                    <a:pt x="40157" y="50182"/>
                  </a:lnTo>
                  <a:lnTo>
                    <a:pt x="39977" y="49618"/>
                  </a:lnTo>
                  <a:lnTo>
                    <a:pt x="39772" y="49054"/>
                  </a:lnTo>
                  <a:lnTo>
                    <a:pt x="39567" y="48516"/>
                  </a:lnTo>
                  <a:lnTo>
                    <a:pt x="39310" y="47977"/>
                  </a:lnTo>
                  <a:lnTo>
                    <a:pt x="39028" y="47464"/>
                  </a:lnTo>
                  <a:lnTo>
                    <a:pt x="38746" y="46977"/>
                  </a:lnTo>
                  <a:lnTo>
                    <a:pt x="38413" y="46490"/>
                  </a:lnTo>
                  <a:lnTo>
                    <a:pt x="38054" y="46003"/>
                  </a:lnTo>
                  <a:lnTo>
                    <a:pt x="37669" y="45567"/>
                  </a:lnTo>
                  <a:lnTo>
                    <a:pt x="37310" y="45182"/>
                  </a:lnTo>
                  <a:lnTo>
                    <a:pt x="36951" y="44797"/>
                  </a:lnTo>
                  <a:lnTo>
                    <a:pt x="36567" y="44464"/>
                  </a:lnTo>
                  <a:lnTo>
                    <a:pt x="36182" y="44131"/>
                  </a:lnTo>
                  <a:lnTo>
                    <a:pt x="35772" y="43823"/>
                  </a:lnTo>
                  <a:lnTo>
                    <a:pt x="35336" y="43541"/>
                  </a:lnTo>
                  <a:lnTo>
                    <a:pt x="34926" y="43285"/>
                  </a:lnTo>
                  <a:lnTo>
                    <a:pt x="34464" y="43054"/>
                  </a:lnTo>
                  <a:lnTo>
                    <a:pt x="34028" y="42849"/>
                  </a:lnTo>
                  <a:lnTo>
                    <a:pt x="33567" y="42643"/>
                  </a:lnTo>
                  <a:lnTo>
                    <a:pt x="33105" y="42490"/>
                  </a:lnTo>
                  <a:lnTo>
                    <a:pt x="32643" y="42336"/>
                  </a:lnTo>
                  <a:lnTo>
                    <a:pt x="32182" y="42233"/>
                  </a:lnTo>
                  <a:lnTo>
                    <a:pt x="31720" y="42131"/>
                  </a:lnTo>
                  <a:lnTo>
                    <a:pt x="31233" y="42079"/>
                  </a:lnTo>
                  <a:lnTo>
                    <a:pt x="30746" y="42028"/>
                  </a:lnTo>
                  <a:lnTo>
                    <a:pt x="29797" y="42002"/>
                  </a:lnTo>
                  <a:lnTo>
                    <a:pt x="28848" y="41977"/>
                  </a:lnTo>
                  <a:lnTo>
                    <a:pt x="28028" y="41874"/>
                  </a:lnTo>
                  <a:lnTo>
                    <a:pt x="27259" y="41797"/>
                  </a:lnTo>
                  <a:lnTo>
                    <a:pt x="26566" y="41720"/>
                  </a:lnTo>
                  <a:lnTo>
                    <a:pt x="25848" y="41695"/>
                  </a:lnTo>
                  <a:lnTo>
                    <a:pt x="25130" y="41669"/>
                  </a:lnTo>
                  <a:lnTo>
                    <a:pt x="24387" y="41695"/>
                  </a:lnTo>
                  <a:lnTo>
                    <a:pt x="23669" y="41746"/>
                  </a:lnTo>
                  <a:lnTo>
                    <a:pt x="22925" y="41849"/>
                  </a:lnTo>
                  <a:lnTo>
                    <a:pt x="22566" y="41925"/>
                  </a:lnTo>
                  <a:lnTo>
                    <a:pt x="22181" y="42028"/>
                  </a:lnTo>
                  <a:lnTo>
                    <a:pt x="21822" y="42131"/>
                  </a:lnTo>
                  <a:lnTo>
                    <a:pt x="21463" y="42259"/>
                  </a:lnTo>
                  <a:lnTo>
                    <a:pt x="20951" y="42490"/>
                  </a:lnTo>
                  <a:lnTo>
                    <a:pt x="20438" y="42746"/>
                  </a:lnTo>
                  <a:lnTo>
                    <a:pt x="18976" y="43028"/>
                  </a:lnTo>
                  <a:lnTo>
                    <a:pt x="17463" y="43336"/>
                  </a:lnTo>
                  <a:lnTo>
                    <a:pt x="15950" y="43669"/>
                  </a:lnTo>
                  <a:lnTo>
                    <a:pt x="14360" y="44079"/>
                  </a:lnTo>
                  <a:lnTo>
                    <a:pt x="13489" y="44310"/>
                  </a:lnTo>
                  <a:lnTo>
                    <a:pt x="12540" y="44592"/>
                  </a:lnTo>
                  <a:lnTo>
                    <a:pt x="11565" y="44900"/>
                  </a:lnTo>
                  <a:lnTo>
                    <a:pt x="10565" y="45259"/>
                  </a:lnTo>
                  <a:lnTo>
                    <a:pt x="9540" y="45669"/>
                  </a:lnTo>
                  <a:lnTo>
                    <a:pt x="8488" y="46131"/>
                  </a:lnTo>
                  <a:lnTo>
                    <a:pt x="7975" y="46362"/>
                  </a:lnTo>
                  <a:lnTo>
                    <a:pt x="7463" y="46644"/>
                  </a:lnTo>
                  <a:lnTo>
                    <a:pt x="6975" y="46926"/>
                  </a:lnTo>
                  <a:lnTo>
                    <a:pt x="6463" y="47233"/>
                  </a:lnTo>
                  <a:lnTo>
                    <a:pt x="5745" y="47695"/>
                  </a:lnTo>
                  <a:lnTo>
                    <a:pt x="4975" y="48259"/>
                  </a:lnTo>
                  <a:lnTo>
                    <a:pt x="4591" y="48593"/>
                  </a:lnTo>
                  <a:lnTo>
                    <a:pt x="4206" y="48926"/>
                  </a:lnTo>
                  <a:lnTo>
                    <a:pt x="3821" y="49285"/>
                  </a:lnTo>
                  <a:lnTo>
                    <a:pt x="3437" y="49670"/>
                  </a:lnTo>
                  <a:lnTo>
                    <a:pt x="3052" y="50080"/>
                  </a:lnTo>
                  <a:lnTo>
                    <a:pt x="2693" y="50490"/>
                  </a:lnTo>
                  <a:lnTo>
                    <a:pt x="2360" y="50952"/>
                  </a:lnTo>
                  <a:lnTo>
                    <a:pt x="2001" y="51439"/>
                  </a:lnTo>
                  <a:lnTo>
                    <a:pt x="1693" y="51926"/>
                  </a:lnTo>
                  <a:lnTo>
                    <a:pt x="1411" y="52465"/>
                  </a:lnTo>
                  <a:lnTo>
                    <a:pt x="1129" y="53003"/>
                  </a:lnTo>
                  <a:lnTo>
                    <a:pt x="872" y="53593"/>
                  </a:lnTo>
                  <a:lnTo>
                    <a:pt x="667" y="54183"/>
                  </a:lnTo>
                  <a:lnTo>
                    <a:pt x="488" y="54798"/>
                  </a:lnTo>
                  <a:lnTo>
                    <a:pt x="334" y="55413"/>
                  </a:lnTo>
                  <a:lnTo>
                    <a:pt x="206" y="56029"/>
                  </a:lnTo>
                  <a:lnTo>
                    <a:pt x="129" y="56644"/>
                  </a:lnTo>
                  <a:lnTo>
                    <a:pt x="52" y="57260"/>
                  </a:lnTo>
                  <a:lnTo>
                    <a:pt x="26" y="57901"/>
                  </a:lnTo>
                  <a:lnTo>
                    <a:pt x="1" y="58542"/>
                  </a:lnTo>
                  <a:lnTo>
                    <a:pt x="1" y="59183"/>
                  </a:lnTo>
                  <a:lnTo>
                    <a:pt x="1" y="59824"/>
                  </a:lnTo>
                  <a:lnTo>
                    <a:pt x="78" y="61080"/>
                  </a:lnTo>
                  <a:lnTo>
                    <a:pt x="180" y="62363"/>
                  </a:lnTo>
                  <a:lnTo>
                    <a:pt x="283" y="63645"/>
                  </a:lnTo>
                  <a:lnTo>
                    <a:pt x="385" y="64670"/>
                  </a:lnTo>
                  <a:lnTo>
                    <a:pt x="488" y="65722"/>
                  </a:lnTo>
                  <a:lnTo>
                    <a:pt x="642" y="67491"/>
                  </a:lnTo>
                  <a:lnTo>
                    <a:pt x="590" y="68004"/>
                  </a:lnTo>
                  <a:lnTo>
                    <a:pt x="539" y="68542"/>
                  </a:lnTo>
                  <a:lnTo>
                    <a:pt x="513" y="69055"/>
                  </a:lnTo>
                  <a:lnTo>
                    <a:pt x="488" y="69594"/>
                  </a:lnTo>
                  <a:lnTo>
                    <a:pt x="488" y="70107"/>
                  </a:lnTo>
                  <a:lnTo>
                    <a:pt x="513" y="70619"/>
                  </a:lnTo>
                  <a:lnTo>
                    <a:pt x="539" y="71132"/>
                  </a:lnTo>
                  <a:lnTo>
                    <a:pt x="590" y="71645"/>
                  </a:lnTo>
                  <a:lnTo>
                    <a:pt x="667" y="72158"/>
                  </a:lnTo>
                  <a:lnTo>
                    <a:pt x="744" y="72645"/>
                  </a:lnTo>
                  <a:lnTo>
                    <a:pt x="847" y="73158"/>
                  </a:lnTo>
                  <a:lnTo>
                    <a:pt x="949" y="73645"/>
                  </a:lnTo>
                  <a:lnTo>
                    <a:pt x="1103" y="74132"/>
                  </a:lnTo>
                  <a:lnTo>
                    <a:pt x="1231" y="74594"/>
                  </a:lnTo>
                  <a:lnTo>
                    <a:pt x="1411" y="75081"/>
                  </a:lnTo>
                  <a:lnTo>
                    <a:pt x="1590" y="75543"/>
                  </a:lnTo>
                  <a:lnTo>
                    <a:pt x="1873" y="76158"/>
                  </a:lnTo>
                  <a:lnTo>
                    <a:pt x="2155" y="76722"/>
                  </a:lnTo>
                  <a:lnTo>
                    <a:pt x="2462" y="77235"/>
                  </a:lnTo>
                  <a:lnTo>
                    <a:pt x="2796" y="77697"/>
                  </a:lnTo>
                  <a:lnTo>
                    <a:pt x="3103" y="78081"/>
                  </a:lnTo>
                  <a:lnTo>
                    <a:pt x="3437" y="78415"/>
                  </a:lnTo>
                  <a:lnTo>
                    <a:pt x="3770" y="78748"/>
                  </a:lnTo>
                  <a:lnTo>
                    <a:pt x="4129" y="79056"/>
                  </a:lnTo>
                  <a:lnTo>
                    <a:pt x="4514" y="79363"/>
                  </a:lnTo>
                  <a:lnTo>
                    <a:pt x="4924" y="79620"/>
                  </a:lnTo>
                  <a:lnTo>
                    <a:pt x="5309" y="79876"/>
                  </a:lnTo>
                  <a:lnTo>
                    <a:pt x="5745" y="80133"/>
                  </a:lnTo>
                  <a:lnTo>
                    <a:pt x="6155" y="80338"/>
                  </a:lnTo>
                  <a:lnTo>
                    <a:pt x="6591" y="80569"/>
                  </a:lnTo>
                  <a:lnTo>
                    <a:pt x="7463" y="80953"/>
                  </a:lnTo>
                  <a:lnTo>
                    <a:pt x="8334" y="81287"/>
                  </a:lnTo>
                  <a:lnTo>
                    <a:pt x="9206" y="81594"/>
                  </a:lnTo>
                  <a:lnTo>
                    <a:pt x="10309" y="81979"/>
                  </a:lnTo>
                  <a:lnTo>
                    <a:pt x="11412" y="82364"/>
                  </a:lnTo>
                  <a:lnTo>
                    <a:pt x="12489" y="82697"/>
                  </a:lnTo>
                  <a:lnTo>
                    <a:pt x="13540" y="83005"/>
                  </a:lnTo>
                  <a:lnTo>
                    <a:pt x="14591" y="83312"/>
                  </a:lnTo>
                  <a:lnTo>
                    <a:pt x="15591" y="83569"/>
                  </a:lnTo>
                  <a:lnTo>
                    <a:pt x="16591" y="83825"/>
                  </a:lnTo>
                  <a:lnTo>
                    <a:pt x="17591" y="84030"/>
                  </a:lnTo>
                  <a:lnTo>
                    <a:pt x="18566" y="84236"/>
                  </a:lnTo>
                  <a:lnTo>
                    <a:pt x="19515" y="84415"/>
                  </a:lnTo>
                  <a:lnTo>
                    <a:pt x="20463" y="84569"/>
                  </a:lnTo>
                  <a:lnTo>
                    <a:pt x="21386" y="84697"/>
                  </a:lnTo>
                  <a:lnTo>
                    <a:pt x="22310" y="84800"/>
                  </a:lnTo>
                  <a:lnTo>
                    <a:pt x="23207" y="84877"/>
                  </a:lnTo>
                  <a:lnTo>
                    <a:pt x="24130" y="84954"/>
                  </a:lnTo>
                  <a:lnTo>
                    <a:pt x="25028" y="85005"/>
                  </a:lnTo>
                  <a:lnTo>
                    <a:pt x="26361" y="85030"/>
                  </a:lnTo>
                  <a:lnTo>
                    <a:pt x="27361" y="85005"/>
                  </a:lnTo>
                  <a:lnTo>
                    <a:pt x="28336" y="84954"/>
                  </a:lnTo>
                  <a:lnTo>
                    <a:pt x="29336" y="84902"/>
                  </a:lnTo>
                  <a:lnTo>
                    <a:pt x="30284" y="84800"/>
                  </a:lnTo>
                  <a:lnTo>
                    <a:pt x="31259" y="84671"/>
                  </a:lnTo>
                  <a:lnTo>
                    <a:pt x="32182" y="84518"/>
                  </a:lnTo>
                  <a:lnTo>
                    <a:pt x="33105" y="84312"/>
                  </a:lnTo>
                  <a:lnTo>
                    <a:pt x="34028" y="84107"/>
                  </a:lnTo>
                  <a:lnTo>
                    <a:pt x="34926" y="83877"/>
                  </a:lnTo>
                  <a:lnTo>
                    <a:pt x="35797" y="83594"/>
                  </a:lnTo>
                  <a:lnTo>
                    <a:pt x="36669" y="83287"/>
                  </a:lnTo>
                  <a:lnTo>
                    <a:pt x="37516" y="82979"/>
                  </a:lnTo>
                  <a:lnTo>
                    <a:pt x="38336" y="82620"/>
                  </a:lnTo>
                  <a:lnTo>
                    <a:pt x="39131" y="82235"/>
                  </a:lnTo>
                  <a:lnTo>
                    <a:pt x="39926" y="81851"/>
                  </a:lnTo>
                  <a:lnTo>
                    <a:pt x="40695" y="81415"/>
                  </a:lnTo>
                  <a:lnTo>
                    <a:pt x="41259" y="81056"/>
                  </a:lnTo>
                  <a:lnTo>
                    <a:pt x="41798" y="80723"/>
                  </a:lnTo>
                  <a:lnTo>
                    <a:pt x="42311" y="80338"/>
                  </a:lnTo>
                  <a:lnTo>
                    <a:pt x="42798" y="79979"/>
                  </a:lnTo>
                  <a:lnTo>
                    <a:pt x="43285" y="79594"/>
                  </a:lnTo>
                  <a:lnTo>
                    <a:pt x="43721" y="79184"/>
                  </a:lnTo>
                  <a:lnTo>
                    <a:pt x="44157" y="78774"/>
                  </a:lnTo>
                  <a:lnTo>
                    <a:pt x="44567" y="78363"/>
                  </a:lnTo>
                  <a:lnTo>
                    <a:pt x="44926" y="77927"/>
                  </a:lnTo>
                  <a:lnTo>
                    <a:pt x="45285" y="77517"/>
                  </a:lnTo>
                  <a:lnTo>
                    <a:pt x="45619" y="77056"/>
                  </a:lnTo>
                  <a:lnTo>
                    <a:pt x="45926" y="76620"/>
                  </a:lnTo>
                  <a:lnTo>
                    <a:pt x="46208" y="76158"/>
                  </a:lnTo>
                  <a:lnTo>
                    <a:pt x="46465" y="75697"/>
                  </a:lnTo>
                  <a:lnTo>
                    <a:pt x="46696" y="75235"/>
                  </a:lnTo>
                  <a:lnTo>
                    <a:pt x="46875" y="74748"/>
                  </a:lnTo>
                  <a:lnTo>
                    <a:pt x="47131" y="74055"/>
                  </a:lnTo>
                  <a:lnTo>
                    <a:pt x="47311" y="73337"/>
                  </a:lnTo>
                  <a:lnTo>
                    <a:pt x="47465" y="72594"/>
                  </a:lnTo>
                  <a:lnTo>
                    <a:pt x="47593" y="71799"/>
                  </a:lnTo>
                  <a:lnTo>
                    <a:pt x="47644" y="70978"/>
                  </a:lnTo>
                  <a:lnTo>
                    <a:pt x="47670" y="70132"/>
                  </a:lnTo>
                  <a:lnTo>
                    <a:pt x="47644" y="69260"/>
                  </a:lnTo>
                  <a:lnTo>
                    <a:pt x="47567" y="68363"/>
                  </a:lnTo>
                  <a:lnTo>
                    <a:pt x="47490" y="67696"/>
                  </a:lnTo>
                  <a:lnTo>
                    <a:pt x="47388" y="67055"/>
                  </a:lnTo>
                  <a:lnTo>
                    <a:pt x="47285" y="66414"/>
                  </a:lnTo>
                  <a:lnTo>
                    <a:pt x="47131" y="65773"/>
                  </a:lnTo>
                  <a:lnTo>
                    <a:pt x="48567" y="65517"/>
                  </a:lnTo>
                  <a:lnTo>
                    <a:pt x="49978" y="65234"/>
                  </a:lnTo>
                  <a:lnTo>
                    <a:pt x="51414" y="64875"/>
                  </a:lnTo>
                  <a:lnTo>
                    <a:pt x="52850" y="64491"/>
                  </a:lnTo>
                  <a:lnTo>
                    <a:pt x="54260" y="64029"/>
                  </a:lnTo>
                  <a:lnTo>
                    <a:pt x="55696" y="63542"/>
                  </a:lnTo>
                  <a:lnTo>
                    <a:pt x="57106" y="63004"/>
                  </a:lnTo>
                  <a:lnTo>
                    <a:pt x="58491" y="62439"/>
                  </a:lnTo>
                  <a:lnTo>
                    <a:pt x="59876" y="61798"/>
                  </a:lnTo>
                  <a:lnTo>
                    <a:pt x="61209" y="61157"/>
                  </a:lnTo>
                  <a:lnTo>
                    <a:pt x="62543" y="60439"/>
                  </a:lnTo>
                  <a:lnTo>
                    <a:pt x="63825" y="59696"/>
                  </a:lnTo>
                  <a:lnTo>
                    <a:pt x="65056" y="58926"/>
                  </a:lnTo>
                  <a:lnTo>
                    <a:pt x="66261" y="58132"/>
                  </a:lnTo>
                  <a:lnTo>
                    <a:pt x="67415" y="57285"/>
                  </a:lnTo>
                  <a:lnTo>
                    <a:pt x="68517" y="56413"/>
                  </a:lnTo>
                  <a:lnTo>
                    <a:pt x="70056" y="55080"/>
                  </a:lnTo>
                  <a:lnTo>
                    <a:pt x="71569" y="53772"/>
                  </a:lnTo>
                  <a:lnTo>
                    <a:pt x="73030" y="52413"/>
                  </a:lnTo>
                  <a:lnTo>
                    <a:pt x="74441" y="51054"/>
                  </a:lnTo>
                  <a:lnTo>
                    <a:pt x="75825" y="49618"/>
                  </a:lnTo>
                  <a:lnTo>
                    <a:pt x="76518" y="48900"/>
                  </a:lnTo>
                  <a:lnTo>
                    <a:pt x="77184" y="48157"/>
                  </a:lnTo>
                  <a:lnTo>
                    <a:pt x="77825" y="47387"/>
                  </a:lnTo>
                  <a:lnTo>
                    <a:pt x="78492" y="46618"/>
                  </a:lnTo>
                  <a:lnTo>
                    <a:pt x="79133" y="45823"/>
                  </a:lnTo>
                  <a:lnTo>
                    <a:pt x="79774" y="45028"/>
                  </a:lnTo>
                  <a:lnTo>
                    <a:pt x="80390" y="44208"/>
                  </a:lnTo>
                  <a:lnTo>
                    <a:pt x="81005" y="43336"/>
                  </a:lnTo>
                  <a:lnTo>
                    <a:pt x="81621" y="42464"/>
                  </a:lnTo>
                  <a:lnTo>
                    <a:pt x="82236" y="41567"/>
                  </a:lnTo>
                  <a:lnTo>
                    <a:pt x="82851" y="40643"/>
                  </a:lnTo>
                  <a:lnTo>
                    <a:pt x="83441" y="39695"/>
                  </a:lnTo>
                  <a:lnTo>
                    <a:pt x="84031" y="38720"/>
                  </a:lnTo>
                  <a:lnTo>
                    <a:pt x="84621" y="37720"/>
                  </a:lnTo>
                  <a:lnTo>
                    <a:pt x="85185" y="36694"/>
                  </a:lnTo>
                  <a:lnTo>
                    <a:pt x="85775" y="35643"/>
                  </a:lnTo>
                  <a:lnTo>
                    <a:pt x="86339" y="34540"/>
                  </a:lnTo>
                  <a:lnTo>
                    <a:pt x="86903" y="33412"/>
                  </a:lnTo>
                  <a:lnTo>
                    <a:pt x="87467" y="32233"/>
                  </a:lnTo>
                  <a:lnTo>
                    <a:pt x="88005" y="31053"/>
                  </a:lnTo>
                  <a:lnTo>
                    <a:pt x="88570" y="29797"/>
                  </a:lnTo>
                  <a:lnTo>
                    <a:pt x="89108" y="28540"/>
                  </a:lnTo>
                  <a:lnTo>
                    <a:pt x="89544" y="27489"/>
                  </a:lnTo>
                  <a:lnTo>
                    <a:pt x="89954" y="26463"/>
                  </a:lnTo>
                  <a:lnTo>
                    <a:pt x="90313" y="25463"/>
                  </a:lnTo>
                  <a:lnTo>
                    <a:pt x="90672" y="24489"/>
                  </a:lnTo>
                  <a:lnTo>
                    <a:pt x="91006" y="23540"/>
                  </a:lnTo>
                  <a:lnTo>
                    <a:pt x="91288" y="22591"/>
                  </a:lnTo>
                  <a:lnTo>
                    <a:pt x="91570" y="21668"/>
                  </a:lnTo>
                  <a:lnTo>
                    <a:pt x="91801" y="20770"/>
                  </a:lnTo>
                  <a:lnTo>
                    <a:pt x="92031" y="19873"/>
                  </a:lnTo>
                  <a:lnTo>
                    <a:pt x="92211" y="19001"/>
                  </a:lnTo>
                  <a:lnTo>
                    <a:pt x="92365" y="18155"/>
                  </a:lnTo>
                  <a:lnTo>
                    <a:pt x="92493" y="17334"/>
                  </a:lnTo>
                  <a:lnTo>
                    <a:pt x="92621" y="16514"/>
                  </a:lnTo>
                  <a:lnTo>
                    <a:pt x="92698" y="15745"/>
                  </a:lnTo>
                  <a:lnTo>
                    <a:pt x="92749" y="14950"/>
                  </a:lnTo>
                  <a:lnTo>
                    <a:pt x="92775" y="14206"/>
                  </a:lnTo>
                  <a:lnTo>
                    <a:pt x="92775" y="13462"/>
                  </a:lnTo>
                  <a:lnTo>
                    <a:pt x="92749" y="12744"/>
                  </a:lnTo>
                  <a:lnTo>
                    <a:pt x="92698" y="12052"/>
                  </a:lnTo>
                  <a:lnTo>
                    <a:pt x="92595" y="11385"/>
                  </a:lnTo>
                  <a:lnTo>
                    <a:pt x="92493" y="10719"/>
                  </a:lnTo>
                  <a:lnTo>
                    <a:pt x="92365" y="10078"/>
                  </a:lnTo>
                  <a:lnTo>
                    <a:pt x="92185" y="9437"/>
                  </a:lnTo>
                  <a:lnTo>
                    <a:pt x="92006" y="8847"/>
                  </a:lnTo>
                  <a:lnTo>
                    <a:pt x="91801" y="8257"/>
                  </a:lnTo>
                  <a:lnTo>
                    <a:pt x="91544" y="7667"/>
                  </a:lnTo>
                  <a:lnTo>
                    <a:pt x="91288" y="7129"/>
                  </a:lnTo>
                  <a:lnTo>
                    <a:pt x="90980" y="6590"/>
                  </a:lnTo>
                  <a:lnTo>
                    <a:pt x="90647" y="6077"/>
                  </a:lnTo>
                  <a:lnTo>
                    <a:pt x="90313" y="5565"/>
                  </a:lnTo>
                  <a:lnTo>
                    <a:pt x="89929" y="5077"/>
                  </a:lnTo>
                  <a:lnTo>
                    <a:pt x="89518" y="4616"/>
                  </a:lnTo>
                  <a:lnTo>
                    <a:pt x="89031" y="4103"/>
                  </a:lnTo>
                  <a:lnTo>
                    <a:pt x="88518" y="3616"/>
                  </a:lnTo>
                  <a:lnTo>
                    <a:pt x="88005" y="3154"/>
                  </a:lnTo>
                  <a:lnTo>
                    <a:pt x="87441" y="2744"/>
                  </a:lnTo>
                  <a:lnTo>
                    <a:pt x="86877" y="2334"/>
                  </a:lnTo>
                  <a:lnTo>
                    <a:pt x="86287" y="1975"/>
                  </a:lnTo>
                  <a:lnTo>
                    <a:pt x="85698" y="1641"/>
                  </a:lnTo>
                  <a:lnTo>
                    <a:pt x="85082" y="1334"/>
                  </a:lnTo>
                  <a:lnTo>
                    <a:pt x="84441" y="1051"/>
                  </a:lnTo>
                  <a:lnTo>
                    <a:pt x="83800" y="795"/>
                  </a:lnTo>
                  <a:lnTo>
                    <a:pt x="83133" y="590"/>
                  </a:lnTo>
                  <a:lnTo>
                    <a:pt x="82467" y="410"/>
                  </a:lnTo>
                  <a:lnTo>
                    <a:pt x="81800" y="257"/>
                  </a:lnTo>
                  <a:lnTo>
                    <a:pt x="81108" y="128"/>
                  </a:lnTo>
                  <a:lnTo>
                    <a:pt x="80415" y="51"/>
                  </a:lnTo>
                  <a:lnTo>
                    <a:pt x="79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48"/>
          <p:cNvGrpSpPr/>
          <p:nvPr/>
        </p:nvGrpSpPr>
        <p:grpSpPr>
          <a:xfrm flipH="1">
            <a:off x="4177211" y="2772061"/>
            <a:ext cx="545220" cy="1370840"/>
            <a:chOff x="1211088" y="1995225"/>
            <a:chExt cx="793625" cy="1995400"/>
          </a:xfrm>
        </p:grpSpPr>
        <p:sp>
          <p:nvSpPr>
            <p:cNvPr id="1341" name="Google Shape;1341;p48"/>
            <p:cNvSpPr/>
            <p:nvPr/>
          </p:nvSpPr>
          <p:spPr>
            <a:xfrm>
              <a:off x="1418763" y="3334300"/>
              <a:ext cx="421150" cy="50625"/>
            </a:xfrm>
            <a:custGeom>
              <a:avLst/>
              <a:gdLst/>
              <a:ahLst/>
              <a:cxnLst/>
              <a:rect l="l" t="t" r="r" b="b"/>
              <a:pathLst>
                <a:path w="16846" h="2025" extrusionOk="0">
                  <a:moveTo>
                    <a:pt x="8423" y="1"/>
                  </a:moveTo>
                  <a:lnTo>
                    <a:pt x="6727" y="20"/>
                  </a:lnTo>
                  <a:lnTo>
                    <a:pt x="5146" y="78"/>
                  </a:lnTo>
                  <a:lnTo>
                    <a:pt x="3720" y="174"/>
                  </a:lnTo>
                  <a:lnTo>
                    <a:pt x="3065" y="232"/>
                  </a:lnTo>
                  <a:lnTo>
                    <a:pt x="2467" y="309"/>
                  </a:lnTo>
                  <a:lnTo>
                    <a:pt x="1928" y="367"/>
                  </a:lnTo>
                  <a:lnTo>
                    <a:pt x="1446" y="444"/>
                  </a:lnTo>
                  <a:lnTo>
                    <a:pt x="1022" y="540"/>
                  </a:lnTo>
                  <a:lnTo>
                    <a:pt x="656" y="618"/>
                  </a:lnTo>
                  <a:lnTo>
                    <a:pt x="386" y="714"/>
                  </a:lnTo>
                  <a:lnTo>
                    <a:pt x="174" y="810"/>
                  </a:lnTo>
                  <a:lnTo>
                    <a:pt x="97" y="868"/>
                  </a:lnTo>
                  <a:lnTo>
                    <a:pt x="39" y="907"/>
                  </a:lnTo>
                  <a:lnTo>
                    <a:pt x="19" y="964"/>
                  </a:lnTo>
                  <a:lnTo>
                    <a:pt x="0" y="1022"/>
                  </a:lnTo>
                  <a:lnTo>
                    <a:pt x="19" y="1061"/>
                  </a:lnTo>
                  <a:lnTo>
                    <a:pt x="39" y="1119"/>
                  </a:lnTo>
                  <a:lnTo>
                    <a:pt x="97" y="1157"/>
                  </a:lnTo>
                  <a:lnTo>
                    <a:pt x="174" y="1215"/>
                  </a:lnTo>
                  <a:lnTo>
                    <a:pt x="386" y="1311"/>
                  </a:lnTo>
                  <a:lnTo>
                    <a:pt x="656" y="1408"/>
                  </a:lnTo>
                  <a:lnTo>
                    <a:pt x="1022" y="1485"/>
                  </a:lnTo>
                  <a:lnTo>
                    <a:pt x="1446" y="1581"/>
                  </a:lnTo>
                  <a:lnTo>
                    <a:pt x="1928" y="1658"/>
                  </a:lnTo>
                  <a:lnTo>
                    <a:pt x="2467" y="1716"/>
                  </a:lnTo>
                  <a:lnTo>
                    <a:pt x="3065" y="1793"/>
                  </a:lnTo>
                  <a:lnTo>
                    <a:pt x="3720" y="1851"/>
                  </a:lnTo>
                  <a:lnTo>
                    <a:pt x="5146" y="1947"/>
                  </a:lnTo>
                  <a:lnTo>
                    <a:pt x="6727" y="2005"/>
                  </a:lnTo>
                  <a:lnTo>
                    <a:pt x="8423" y="2025"/>
                  </a:lnTo>
                  <a:lnTo>
                    <a:pt x="10119" y="2005"/>
                  </a:lnTo>
                  <a:lnTo>
                    <a:pt x="11700" y="1947"/>
                  </a:lnTo>
                  <a:lnTo>
                    <a:pt x="13126" y="1851"/>
                  </a:lnTo>
                  <a:lnTo>
                    <a:pt x="13781" y="1793"/>
                  </a:lnTo>
                  <a:lnTo>
                    <a:pt x="14379" y="1716"/>
                  </a:lnTo>
                  <a:lnTo>
                    <a:pt x="14918" y="1658"/>
                  </a:lnTo>
                  <a:lnTo>
                    <a:pt x="15400" y="1581"/>
                  </a:lnTo>
                  <a:lnTo>
                    <a:pt x="15824" y="1485"/>
                  </a:lnTo>
                  <a:lnTo>
                    <a:pt x="16171" y="1408"/>
                  </a:lnTo>
                  <a:lnTo>
                    <a:pt x="16460" y="1311"/>
                  </a:lnTo>
                  <a:lnTo>
                    <a:pt x="16672" y="1215"/>
                  </a:lnTo>
                  <a:lnTo>
                    <a:pt x="16750" y="1157"/>
                  </a:lnTo>
                  <a:lnTo>
                    <a:pt x="16788" y="1119"/>
                  </a:lnTo>
                  <a:lnTo>
                    <a:pt x="16827" y="1061"/>
                  </a:lnTo>
                  <a:lnTo>
                    <a:pt x="16846" y="1022"/>
                  </a:lnTo>
                  <a:lnTo>
                    <a:pt x="16827" y="964"/>
                  </a:lnTo>
                  <a:lnTo>
                    <a:pt x="16788" y="907"/>
                  </a:lnTo>
                  <a:lnTo>
                    <a:pt x="16750" y="868"/>
                  </a:lnTo>
                  <a:lnTo>
                    <a:pt x="16672" y="810"/>
                  </a:lnTo>
                  <a:lnTo>
                    <a:pt x="16460" y="714"/>
                  </a:lnTo>
                  <a:lnTo>
                    <a:pt x="16171" y="618"/>
                  </a:lnTo>
                  <a:lnTo>
                    <a:pt x="15824" y="540"/>
                  </a:lnTo>
                  <a:lnTo>
                    <a:pt x="15400" y="444"/>
                  </a:lnTo>
                  <a:lnTo>
                    <a:pt x="14918" y="367"/>
                  </a:lnTo>
                  <a:lnTo>
                    <a:pt x="14379" y="309"/>
                  </a:lnTo>
                  <a:lnTo>
                    <a:pt x="13781" y="232"/>
                  </a:lnTo>
                  <a:lnTo>
                    <a:pt x="13126" y="174"/>
                  </a:lnTo>
                  <a:lnTo>
                    <a:pt x="11700" y="78"/>
                  </a:lnTo>
                  <a:lnTo>
                    <a:pt x="10119" y="20"/>
                  </a:lnTo>
                  <a:lnTo>
                    <a:pt x="84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a:off x="1327688" y="3887000"/>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1251063" y="1995225"/>
              <a:ext cx="438050" cy="1282725"/>
            </a:xfrm>
            <a:custGeom>
              <a:avLst/>
              <a:gdLst/>
              <a:ahLst/>
              <a:cxnLst/>
              <a:rect l="l" t="t" r="r" b="b"/>
              <a:pathLst>
                <a:path w="17522" h="51309" extrusionOk="0">
                  <a:moveTo>
                    <a:pt x="1562" y="1"/>
                  </a:moveTo>
                  <a:lnTo>
                    <a:pt x="1408" y="20"/>
                  </a:lnTo>
                  <a:lnTo>
                    <a:pt x="1273" y="39"/>
                  </a:lnTo>
                  <a:lnTo>
                    <a:pt x="1119" y="78"/>
                  </a:lnTo>
                  <a:lnTo>
                    <a:pt x="984" y="135"/>
                  </a:lnTo>
                  <a:lnTo>
                    <a:pt x="868" y="213"/>
                  </a:lnTo>
                  <a:lnTo>
                    <a:pt x="733" y="309"/>
                  </a:lnTo>
                  <a:lnTo>
                    <a:pt x="637" y="405"/>
                  </a:lnTo>
                  <a:lnTo>
                    <a:pt x="540" y="540"/>
                  </a:lnTo>
                  <a:lnTo>
                    <a:pt x="483" y="675"/>
                  </a:lnTo>
                  <a:lnTo>
                    <a:pt x="425" y="829"/>
                  </a:lnTo>
                  <a:lnTo>
                    <a:pt x="386" y="983"/>
                  </a:lnTo>
                  <a:lnTo>
                    <a:pt x="251" y="2275"/>
                  </a:lnTo>
                  <a:lnTo>
                    <a:pt x="136" y="3547"/>
                  </a:lnTo>
                  <a:lnTo>
                    <a:pt x="59" y="4800"/>
                  </a:lnTo>
                  <a:lnTo>
                    <a:pt x="20" y="6072"/>
                  </a:lnTo>
                  <a:lnTo>
                    <a:pt x="1" y="7325"/>
                  </a:lnTo>
                  <a:lnTo>
                    <a:pt x="1" y="8558"/>
                  </a:lnTo>
                  <a:lnTo>
                    <a:pt x="39" y="9792"/>
                  </a:lnTo>
                  <a:lnTo>
                    <a:pt x="97" y="11006"/>
                  </a:lnTo>
                  <a:lnTo>
                    <a:pt x="174" y="12220"/>
                  </a:lnTo>
                  <a:lnTo>
                    <a:pt x="290" y="13415"/>
                  </a:lnTo>
                  <a:lnTo>
                    <a:pt x="406" y="14610"/>
                  </a:lnTo>
                  <a:lnTo>
                    <a:pt x="560" y="15805"/>
                  </a:lnTo>
                  <a:lnTo>
                    <a:pt x="733" y="16962"/>
                  </a:lnTo>
                  <a:lnTo>
                    <a:pt x="926" y="18118"/>
                  </a:lnTo>
                  <a:lnTo>
                    <a:pt x="1138" y="19275"/>
                  </a:lnTo>
                  <a:lnTo>
                    <a:pt x="1369" y="20393"/>
                  </a:lnTo>
                  <a:lnTo>
                    <a:pt x="1601" y="21511"/>
                  </a:lnTo>
                  <a:lnTo>
                    <a:pt x="1870" y="22629"/>
                  </a:lnTo>
                  <a:lnTo>
                    <a:pt x="2140" y="23708"/>
                  </a:lnTo>
                  <a:lnTo>
                    <a:pt x="2429" y="24787"/>
                  </a:lnTo>
                  <a:lnTo>
                    <a:pt x="2738" y="25847"/>
                  </a:lnTo>
                  <a:lnTo>
                    <a:pt x="3065" y="26888"/>
                  </a:lnTo>
                  <a:lnTo>
                    <a:pt x="3393" y="27929"/>
                  </a:lnTo>
                  <a:lnTo>
                    <a:pt x="3721" y="28931"/>
                  </a:lnTo>
                  <a:lnTo>
                    <a:pt x="4068" y="29933"/>
                  </a:lnTo>
                  <a:lnTo>
                    <a:pt x="4434" y="30916"/>
                  </a:lnTo>
                  <a:lnTo>
                    <a:pt x="4800" y="31880"/>
                  </a:lnTo>
                  <a:lnTo>
                    <a:pt x="5166" y="32825"/>
                  </a:lnTo>
                  <a:lnTo>
                    <a:pt x="5552" y="33750"/>
                  </a:lnTo>
                  <a:lnTo>
                    <a:pt x="5937" y="34656"/>
                  </a:lnTo>
                  <a:lnTo>
                    <a:pt x="6708" y="36410"/>
                  </a:lnTo>
                  <a:lnTo>
                    <a:pt x="7498" y="38086"/>
                  </a:lnTo>
                  <a:lnTo>
                    <a:pt x="8289" y="39686"/>
                  </a:lnTo>
                  <a:lnTo>
                    <a:pt x="9079" y="41190"/>
                  </a:lnTo>
                  <a:lnTo>
                    <a:pt x="9850" y="42597"/>
                  </a:lnTo>
                  <a:lnTo>
                    <a:pt x="10602" y="43927"/>
                  </a:lnTo>
                  <a:lnTo>
                    <a:pt x="11334" y="45160"/>
                  </a:lnTo>
                  <a:lnTo>
                    <a:pt x="12028" y="46278"/>
                  </a:lnTo>
                  <a:lnTo>
                    <a:pt x="12683" y="47300"/>
                  </a:lnTo>
                  <a:lnTo>
                    <a:pt x="13281" y="48205"/>
                  </a:lnTo>
                  <a:lnTo>
                    <a:pt x="13820" y="49015"/>
                  </a:lnTo>
                  <a:lnTo>
                    <a:pt x="14726" y="50268"/>
                  </a:lnTo>
                  <a:lnTo>
                    <a:pt x="15305" y="51039"/>
                  </a:lnTo>
                  <a:lnTo>
                    <a:pt x="15497" y="51309"/>
                  </a:lnTo>
                  <a:lnTo>
                    <a:pt x="17271" y="51058"/>
                  </a:lnTo>
                  <a:lnTo>
                    <a:pt x="17348" y="49613"/>
                  </a:lnTo>
                  <a:lnTo>
                    <a:pt x="17425" y="48186"/>
                  </a:lnTo>
                  <a:lnTo>
                    <a:pt x="17483" y="46779"/>
                  </a:lnTo>
                  <a:lnTo>
                    <a:pt x="17502" y="45391"/>
                  </a:lnTo>
                  <a:lnTo>
                    <a:pt x="17521" y="44042"/>
                  </a:lnTo>
                  <a:lnTo>
                    <a:pt x="17502" y="42712"/>
                  </a:lnTo>
                  <a:lnTo>
                    <a:pt x="17483" y="41402"/>
                  </a:lnTo>
                  <a:lnTo>
                    <a:pt x="17425" y="40110"/>
                  </a:lnTo>
                  <a:lnTo>
                    <a:pt x="17367" y="38838"/>
                  </a:lnTo>
                  <a:lnTo>
                    <a:pt x="17290" y="37585"/>
                  </a:lnTo>
                  <a:lnTo>
                    <a:pt x="17193" y="36371"/>
                  </a:lnTo>
                  <a:lnTo>
                    <a:pt x="17078" y="35176"/>
                  </a:lnTo>
                  <a:lnTo>
                    <a:pt x="16943" y="34000"/>
                  </a:lnTo>
                  <a:lnTo>
                    <a:pt x="16808" y="32844"/>
                  </a:lnTo>
                  <a:lnTo>
                    <a:pt x="16654" y="31707"/>
                  </a:lnTo>
                  <a:lnTo>
                    <a:pt x="16480" y="30589"/>
                  </a:lnTo>
                  <a:lnTo>
                    <a:pt x="16288" y="29509"/>
                  </a:lnTo>
                  <a:lnTo>
                    <a:pt x="16095" y="28430"/>
                  </a:lnTo>
                  <a:lnTo>
                    <a:pt x="15883" y="27389"/>
                  </a:lnTo>
                  <a:lnTo>
                    <a:pt x="15671" y="26368"/>
                  </a:lnTo>
                  <a:lnTo>
                    <a:pt x="15439" y="25346"/>
                  </a:lnTo>
                  <a:lnTo>
                    <a:pt x="15189" y="24363"/>
                  </a:lnTo>
                  <a:lnTo>
                    <a:pt x="14938" y="23399"/>
                  </a:lnTo>
                  <a:lnTo>
                    <a:pt x="14668" y="22455"/>
                  </a:lnTo>
                  <a:lnTo>
                    <a:pt x="14399" y="21549"/>
                  </a:lnTo>
                  <a:lnTo>
                    <a:pt x="14129" y="20643"/>
                  </a:lnTo>
                  <a:lnTo>
                    <a:pt x="13840" y="19757"/>
                  </a:lnTo>
                  <a:lnTo>
                    <a:pt x="13531" y="18889"/>
                  </a:lnTo>
                  <a:lnTo>
                    <a:pt x="13242" y="18061"/>
                  </a:lnTo>
                  <a:lnTo>
                    <a:pt x="12934" y="17232"/>
                  </a:lnTo>
                  <a:lnTo>
                    <a:pt x="12606" y="16422"/>
                  </a:lnTo>
                  <a:lnTo>
                    <a:pt x="12298" y="15651"/>
                  </a:lnTo>
                  <a:lnTo>
                    <a:pt x="11970" y="14880"/>
                  </a:lnTo>
                  <a:lnTo>
                    <a:pt x="11642" y="14148"/>
                  </a:lnTo>
                  <a:lnTo>
                    <a:pt x="10968" y="12722"/>
                  </a:lnTo>
                  <a:lnTo>
                    <a:pt x="10274" y="11372"/>
                  </a:lnTo>
                  <a:lnTo>
                    <a:pt x="9599" y="10081"/>
                  </a:lnTo>
                  <a:lnTo>
                    <a:pt x="8905" y="8886"/>
                  </a:lnTo>
                  <a:lnTo>
                    <a:pt x="8212" y="7768"/>
                  </a:lnTo>
                  <a:lnTo>
                    <a:pt x="7518" y="6708"/>
                  </a:lnTo>
                  <a:lnTo>
                    <a:pt x="6843" y="5725"/>
                  </a:lnTo>
                  <a:lnTo>
                    <a:pt x="6188" y="4819"/>
                  </a:lnTo>
                  <a:lnTo>
                    <a:pt x="5532" y="3971"/>
                  </a:lnTo>
                  <a:lnTo>
                    <a:pt x="4916" y="3200"/>
                  </a:lnTo>
                  <a:lnTo>
                    <a:pt x="4318" y="2487"/>
                  </a:lnTo>
                  <a:lnTo>
                    <a:pt x="3759" y="1851"/>
                  </a:lnTo>
                  <a:lnTo>
                    <a:pt x="3220" y="1273"/>
                  </a:lnTo>
                  <a:lnTo>
                    <a:pt x="2718" y="771"/>
                  </a:lnTo>
                  <a:lnTo>
                    <a:pt x="2275" y="328"/>
                  </a:lnTo>
                  <a:lnTo>
                    <a:pt x="2140" y="213"/>
                  </a:lnTo>
                  <a:lnTo>
                    <a:pt x="2005" y="135"/>
                  </a:lnTo>
                  <a:lnTo>
                    <a:pt x="1870" y="58"/>
                  </a:lnTo>
                  <a:lnTo>
                    <a:pt x="1716" y="20"/>
                  </a:lnTo>
                  <a:lnTo>
                    <a:pt x="1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1348888" y="2225075"/>
              <a:ext cx="284325" cy="874600"/>
            </a:xfrm>
            <a:custGeom>
              <a:avLst/>
              <a:gdLst/>
              <a:ahLst/>
              <a:cxnLst/>
              <a:rect l="l" t="t" r="r" b="b"/>
              <a:pathLst>
                <a:path w="11373" h="34984" extrusionOk="0">
                  <a:moveTo>
                    <a:pt x="116" y="0"/>
                  </a:moveTo>
                  <a:lnTo>
                    <a:pt x="58" y="39"/>
                  </a:lnTo>
                  <a:lnTo>
                    <a:pt x="20" y="77"/>
                  </a:lnTo>
                  <a:lnTo>
                    <a:pt x="0" y="135"/>
                  </a:lnTo>
                  <a:lnTo>
                    <a:pt x="20" y="193"/>
                  </a:lnTo>
                  <a:lnTo>
                    <a:pt x="1350" y="4009"/>
                  </a:lnTo>
                  <a:lnTo>
                    <a:pt x="2737" y="8096"/>
                  </a:lnTo>
                  <a:lnTo>
                    <a:pt x="4414" y="13107"/>
                  </a:lnTo>
                  <a:lnTo>
                    <a:pt x="5301" y="15844"/>
                  </a:lnTo>
                  <a:lnTo>
                    <a:pt x="6226" y="18658"/>
                  </a:lnTo>
                  <a:lnTo>
                    <a:pt x="7151" y="21530"/>
                  </a:lnTo>
                  <a:lnTo>
                    <a:pt x="8038" y="24402"/>
                  </a:lnTo>
                  <a:lnTo>
                    <a:pt x="8905" y="27216"/>
                  </a:lnTo>
                  <a:lnTo>
                    <a:pt x="9715" y="29933"/>
                  </a:lnTo>
                  <a:lnTo>
                    <a:pt x="10428" y="32497"/>
                  </a:lnTo>
                  <a:lnTo>
                    <a:pt x="11064" y="34868"/>
                  </a:lnTo>
                  <a:lnTo>
                    <a:pt x="11083" y="34906"/>
                  </a:lnTo>
                  <a:lnTo>
                    <a:pt x="11122" y="34945"/>
                  </a:lnTo>
                  <a:lnTo>
                    <a:pt x="11160" y="34964"/>
                  </a:lnTo>
                  <a:lnTo>
                    <a:pt x="11218" y="34983"/>
                  </a:lnTo>
                  <a:lnTo>
                    <a:pt x="11257" y="34983"/>
                  </a:lnTo>
                  <a:lnTo>
                    <a:pt x="11314" y="34945"/>
                  </a:lnTo>
                  <a:lnTo>
                    <a:pt x="11353" y="34906"/>
                  </a:lnTo>
                  <a:lnTo>
                    <a:pt x="11372" y="34848"/>
                  </a:lnTo>
                  <a:lnTo>
                    <a:pt x="11353" y="34790"/>
                  </a:lnTo>
                  <a:lnTo>
                    <a:pt x="10717" y="32420"/>
                  </a:lnTo>
                  <a:lnTo>
                    <a:pt x="10004" y="29856"/>
                  </a:lnTo>
                  <a:lnTo>
                    <a:pt x="9194" y="27139"/>
                  </a:lnTo>
                  <a:lnTo>
                    <a:pt x="8327" y="24324"/>
                  </a:lnTo>
                  <a:lnTo>
                    <a:pt x="7440" y="21453"/>
                  </a:lnTo>
                  <a:lnTo>
                    <a:pt x="6515" y="18581"/>
                  </a:lnTo>
                  <a:lnTo>
                    <a:pt x="5590" y="15747"/>
                  </a:lnTo>
                  <a:lnTo>
                    <a:pt x="4703" y="13010"/>
                  </a:lnTo>
                  <a:lnTo>
                    <a:pt x="3007" y="7999"/>
                  </a:lnTo>
                  <a:lnTo>
                    <a:pt x="1619" y="3913"/>
                  </a:lnTo>
                  <a:lnTo>
                    <a:pt x="309" y="97"/>
                  </a:lnTo>
                  <a:lnTo>
                    <a:pt x="270" y="58"/>
                  </a:lnTo>
                  <a:lnTo>
                    <a:pt x="232" y="20"/>
                  </a:lnTo>
                  <a:lnTo>
                    <a:pt x="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1211088" y="2587425"/>
              <a:ext cx="477050" cy="819175"/>
            </a:xfrm>
            <a:custGeom>
              <a:avLst/>
              <a:gdLst/>
              <a:ahLst/>
              <a:cxnLst/>
              <a:rect l="l" t="t" r="r" b="b"/>
              <a:pathLst>
                <a:path w="19082" h="32767" extrusionOk="0">
                  <a:moveTo>
                    <a:pt x="578" y="1"/>
                  </a:moveTo>
                  <a:lnTo>
                    <a:pt x="482" y="20"/>
                  </a:lnTo>
                  <a:lnTo>
                    <a:pt x="405" y="39"/>
                  </a:lnTo>
                  <a:lnTo>
                    <a:pt x="328" y="58"/>
                  </a:lnTo>
                  <a:lnTo>
                    <a:pt x="251" y="97"/>
                  </a:lnTo>
                  <a:lnTo>
                    <a:pt x="193" y="155"/>
                  </a:lnTo>
                  <a:lnTo>
                    <a:pt x="116" y="213"/>
                  </a:lnTo>
                  <a:lnTo>
                    <a:pt x="77" y="270"/>
                  </a:lnTo>
                  <a:lnTo>
                    <a:pt x="39" y="348"/>
                  </a:lnTo>
                  <a:lnTo>
                    <a:pt x="0" y="444"/>
                  </a:lnTo>
                  <a:lnTo>
                    <a:pt x="0" y="521"/>
                  </a:lnTo>
                  <a:lnTo>
                    <a:pt x="0" y="617"/>
                  </a:lnTo>
                  <a:lnTo>
                    <a:pt x="0" y="714"/>
                  </a:lnTo>
                  <a:lnTo>
                    <a:pt x="289" y="1832"/>
                  </a:lnTo>
                  <a:lnTo>
                    <a:pt x="655" y="3219"/>
                  </a:lnTo>
                  <a:lnTo>
                    <a:pt x="1118" y="4858"/>
                  </a:lnTo>
                  <a:lnTo>
                    <a:pt x="1677" y="6670"/>
                  </a:lnTo>
                  <a:lnTo>
                    <a:pt x="2332" y="8674"/>
                  </a:lnTo>
                  <a:lnTo>
                    <a:pt x="2698" y="9715"/>
                  </a:lnTo>
                  <a:lnTo>
                    <a:pt x="3084" y="10794"/>
                  </a:lnTo>
                  <a:lnTo>
                    <a:pt x="3489" y="11912"/>
                  </a:lnTo>
                  <a:lnTo>
                    <a:pt x="3932" y="13030"/>
                  </a:lnTo>
                  <a:lnTo>
                    <a:pt x="4395" y="14186"/>
                  </a:lnTo>
                  <a:lnTo>
                    <a:pt x="4876" y="15343"/>
                  </a:lnTo>
                  <a:lnTo>
                    <a:pt x="5397" y="16499"/>
                  </a:lnTo>
                  <a:lnTo>
                    <a:pt x="5936" y="17675"/>
                  </a:lnTo>
                  <a:lnTo>
                    <a:pt x="6495" y="18870"/>
                  </a:lnTo>
                  <a:lnTo>
                    <a:pt x="7093" y="20046"/>
                  </a:lnTo>
                  <a:lnTo>
                    <a:pt x="7710" y="21202"/>
                  </a:lnTo>
                  <a:lnTo>
                    <a:pt x="8346" y="22378"/>
                  </a:lnTo>
                  <a:lnTo>
                    <a:pt x="9020" y="23515"/>
                  </a:lnTo>
                  <a:lnTo>
                    <a:pt x="9734" y="24633"/>
                  </a:lnTo>
                  <a:lnTo>
                    <a:pt x="10447" y="25751"/>
                  </a:lnTo>
                  <a:lnTo>
                    <a:pt x="11218" y="26830"/>
                  </a:lnTo>
                  <a:lnTo>
                    <a:pt x="11989" y="27871"/>
                  </a:lnTo>
                  <a:lnTo>
                    <a:pt x="12798" y="28893"/>
                  </a:lnTo>
                  <a:lnTo>
                    <a:pt x="13222" y="29375"/>
                  </a:lnTo>
                  <a:lnTo>
                    <a:pt x="13646" y="29856"/>
                  </a:lnTo>
                  <a:lnTo>
                    <a:pt x="14089" y="30338"/>
                  </a:lnTo>
                  <a:lnTo>
                    <a:pt x="14514" y="30801"/>
                  </a:lnTo>
                  <a:lnTo>
                    <a:pt x="14957" y="31244"/>
                  </a:lnTo>
                  <a:lnTo>
                    <a:pt x="15419" y="31688"/>
                  </a:lnTo>
                  <a:lnTo>
                    <a:pt x="15882" y="32112"/>
                  </a:lnTo>
                  <a:lnTo>
                    <a:pt x="16345" y="32516"/>
                  </a:lnTo>
                  <a:lnTo>
                    <a:pt x="16557" y="32593"/>
                  </a:lnTo>
                  <a:lnTo>
                    <a:pt x="16826" y="32671"/>
                  </a:lnTo>
                  <a:lnTo>
                    <a:pt x="17154" y="32728"/>
                  </a:lnTo>
                  <a:lnTo>
                    <a:pt x="17559" y="32767"/>
                  </a:lnTo>
                  <a:lnTo>
                    <a:pt x="18021" y="32767"/>
                  </a:lnTo>
                  <a:lnTo>
                    <a:pt x="18272" y="32728"/>
                  </a:lnTo>
                  <a:lnTo>
                    <a:pt x="18542" y="32690"/>
                  </a:lnTo>
                  <a:lnTo>
                    <a:pt x="18812" y="32613"/>
                  </a:lnTo>
                  <a:lnTo>
                    <a:pt x="19082" y="32516"/>
                  </a:lnTo>
                  <a:lnTo>
                    <a:pt x="18812" y="31514"/>
                  </a:lnTo>
                  <a:lnTo>
                    <a:pt x="18465" y="30319"/>
                  </a:lnTo>
                  <a:lnTo>
                    <a:pt x="17964" y="28758"/>
                  </a:lnTo>
                  <a:lnTo>
                    <a:pt x="17347" y="26850"/>
                  </a:lnTo>
                  <a:lnTo>
                    <a:pt x="16961" y="25809"/>
                  </a:lnTo>
                  <a:lnTo>
                    <a:pt x="16557" y="24691"/>
                  </a:lnTo>
                  <a:lnTo>
                    <a:pt x="16133" y="23535"/>
                  </a:lnTo>
                  <a:lnTo>
                    <a:pt x="15651" y="22320"/>
                  </a:lnTo>
                  <a:lnTo>
                    <a:pt x="15150" y="21048"/>
                  </a:lnTo>
                  <a:lnTo>
                    <a:pt x="14591" y="19776"/>
                  </a:lnTo>
                  <a:lnTo>
                    <a:pt x="14012" y="18446"/>
                  </a:lnTo>
                  <a:lnTo>
                    <a:pt x="13396" y="17116"/>
                  </a:lnTo>
                  <a:lnTo>
                    <a:pt x="12740" y="15767"/>
                  </a:lnTo>
                  <a:lnTo>
                    <a:pt x="12046" y="14418"/>
                  </a:lnTo>
                  <a:lnTo>
                    <a:pt x="11314" y="13049"/>
                  </a:lnTo>
                  <a:lnTo>
                    <a:pt x="10562" y="11719"/>
                  </a:lnTo>
                  <a:lnTo>
                    <a:pt x="9753" y="10370"/>
                  </a:lnTo>
                  <a:lnTo>
                    <a:pt x="8924" y="9060"/>
                  </a:lnTo>
                  <a:lnTo>
                    <a:pt x="8500" y="8423"/>
                  </a:lnTo>
                  <a:lnTo>
                    <a:pt x="8057" y="7768"/>
                  </a:lnTo>
                  <a:lnTo>
                    <a:pt x="7594" y="7151"/>
                  </a:lnTo>
                  <a:lnTo>
                    <a:pt x="7151" y="6535"/>
                  </a:lnTo>
                  <a:lnTo>
                    <a:pt x="6669" y="5918"/>
                  </a:lnTo>
                  <a:lnTo>
                    <a:pt x="6206" y="5320"/>
                  </a:lnTo>
                  <a:lnTo>
                    <a:pt x="5705" y="4723"/>
                  </a:lnTo>
                  <a:lnTo>
                    <a:pt x="5223" y="4164"/>
                  </a:lnTo>
                  <a:lnTo>
                    <a:pt x="4703" y="3586"/>
                  </a:lnTo>
                  <a:lnTo>
                    <a:pt x="4202" y="3046"/>
                  </a:lnTo>
                  <a:lnTo>
                    <a:pt x="3681" y="2526"/>
                  </a:lnTo>
                  <a:lnTo>
                    <a:pt x="3142" y="2005"/>
                  </a:lnTo>
                  <a:lnTo>
                    <a:pt x="2602" y="1504"/>
                  </a:lnTo>
                  <a:lnTo>
                    <a:pt x="2043" y="1022"/>
                  </a:lnTo>
                  <a:lnTo>
                    <a:pt x="1484" y="560"/>
                  </a:lnTo>
                  <a:lnTo>
                    <a:pt x="925" y="136"/>
                  </a:lnTo>
                  <a:lnTo>
                    <a:pt x="829" y="78"/>
                  </a:lnTo>
                  <a:lnTo>
                    <a:pt x="752" y="39"/>
                  </a:lnTo>
                  <a:lnTo>
                    <a:pt x="655" y="20"/>
                  </a:lnTo>
                  <a:lnTo>
                    <a:pt x="5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1297813" y="2741625"/>
              <a:ext cx="318525" cy="591750"/>
            </a:xfrm>
            <a:custGeom>
              <a:avLst/>
              <a:gdLst/>
              <a:ahLst/>
              <a:cxnLst/>
              <a:rect l="l" t="t" r="r" b="b"/>
              <a:pathLst>
                <a:path w="12741" h="23670" extrusionOk="0">
                  <a:moveTo>
                    <a:pt x="155" y="0"/>
                  </a:moveTo>
                  <a:lnTo>
                    <a:pt x="97" y="20"/>
                  </a:lnTo>
                  <a:lnTo>
                    <a:pt x="39" y="58"/>
                  </a:lnTo>
                  <a:lnTo>
                    <a:pt x="20" y="116"/>
                  </a:lnTo>
                  <a:lnTo>
                    <a:pt x="0" y="174"/>
                  </a:lnTo>
                  <a:lnTo>
                    <a:pt x="20" y="232"/>
                  </a:lnTo>
                  <a:lnTo>
                    <a:pt x="5628" y="10736"/>
                  </a:lnTo>
                  <a:lnTo>
                    <a:pt x="12471" y="23592"/>
                  </a:lnTo>
                  <a:lnTo>
                    <a:pt x="12490" y="23631"/>
                  </a:lnTo>
                  <a:lnTo>
                    <a:pt x="12529" y="23650"/>
                  </a:lnTo>
                  <a:lnTo>
                    <a:pt x="12606" y="23669"/>
                  </a:lnTo>
                  <a:lnTo>
                    <a:pt x="12664" y="23669"/>
                  </a:lnTo>
                  <a:lnTo>
                    <a:pt x="12721" y="23631"/>
                  </a:lnTo>
                  <a:lnTo>
                    <a:pt x="12741" y="23573"/>
                  </a:lnTo>
                  <a:lnTo>
                    <a:pt x="12741" y="23515"/>
                  </a:lnTo>
                  <a:lnTo>
                    <a:pt x="12741" y="23457"/>
                  </a:lnTo>
                  <a:lnTo>
                    <a:pt x="5879" y="10582"/>
                  </a:lnTo>
                  <a:lnTo>
                    <a:pt x="289" y="77"/>
                  </a:lnTo>
                  <a:lnTo>
                    <a:pt x="251" y="39"/>
                  </a:lnTo>
                  <a:lnTo>
                    <a:pt x="212" y="20"/>
                  </a:lnTo>
                  <a:lnTo>
                    <a:pt x="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1213013" y="2993150"/>
              <a:ext cx="454875" cy="430325"/>
            </a:xfrm>
            <a:custGeom>
              <a:avLst/>
              <a:gdLst/>
              <a:ahLst/>
              <a:cxnLst/>
              <a:rect l="l" t="t" r="r" b="b"/>
              <a:pathLst>
                <a:path w="18195" h="17213" extrusionOk="0">
                  <a:moveTo>
                    <a:pt x="289" y="1"/>
                  </a:moveTo>
                  <a:lnTo>
                    <a:pt x="193" y="39"/>
                  </a:lnTo>
                  <a:lnTo>
                    <a:pt x="116" y="97"/>
                  </a:lnTo>
                  <a:lnTo>
                    <a:pt x="58" y="174"/>
                  </a:lnTo>
                  <a:lnTo>
                    <a:pt x="19" y="270"/>
                  </a:lnTo>
                  <a:lnTo>
                    <a:pt x="0" y="367"/>
                  </a:lnTo>
                  <a:lnTo>
                    <a:pt x="19" y="482"/>
                  </a:lnTo>
                  <a:lnTo>
                    <a:pt x="270" y="1041"/>
                  </a:lnTo>
                  <a:lnTo>
                    <a:pt x="559" y="1716"/>
                  </a:lnTo>
                  <a:lnTo>
                    <a:pt x="925" y="2506"/>
                  </a:lnTo>
                  <a:lnTo>
                    <a:pt x="1369" y="3374"/>
                  </a:lnTo>
                  <a:lnTo>
                    <a:pt x="1870" y="4337"/>
                  </a:lnTo>
                  <a:lnTo>
                    <a:pt x="2429" y="5359"/>
                  </a:lnTo>
                  <a:lnTo>
                    <a:pt x="3065" y="6438"/>
                  </a:lnTo>
                  <a:lnTo>
                    <a:pt x="3778" y="7556"/>
                  </a:lnTo>
                  <a:lnTo>
                    <a:pt x="4163" y="8134"/>
                  </a:lnTo>
                  <a:lnTo>
                    <a:pt x="4549" y="8713"/>
                  </a:lnTo>
                  <a:lnTo>
                    <a:pt x="4973" y="9310"/>
                  </a:lnTo>
                  <a:lnTo>
                    <a:pt x="5397" y="9888"/>
                  </a:lnTo>
                  <a:lnTo>
                    <a:pt x="5859" y="10466"/>
                  </a:lnTo>
                  <a:lnTo>
                    <a:pt x="6322" y="11064"/>
                  </a:lnTo>
                  <a:lnTo>
                    <a:pt x="6804" y="11642"/>
                  </a:lnTo>
                  <a:lnTo>
                    <a:pt x="7305" y="12220"/>
                  </a:lnTo>
                  <a:lnTo>
                    <a:pt x="7845" y="12799"/>
                  </a:lnTo>
                  <a:lnTo>
                    <a:pt x="8384" y="13377"/>
                  </a:lnTo>
                  <a:lnTo>
                    <a:pt x="8943" y="13936"/>
                  </a:lnTo>
                  <a:lnTo>
                    <a:pt x="9522" y="14495"/>
                  </a:lnTo>
                  <a:lnTo>
                    <a:pt x="10119" y="15034"/>
                  </a:lnTo>
                  <a:lnTo>
                    <a:pt x="10736" y="15555"/>
                  </a:lnTo>
                  <a:lnTo>
                    <a:pt x="11372" y="16075"/>
                  </a:lnTo>
                  <a:lnTo>
                    <a:pt x="12027" y="16576"/>
                  </a:lnTo>
                  <a:lnTo>
                    <a:pt x="12316" y="16634"/>
                  </a:lnTo>
                  <a:lnTo>
                    <a:pt x="13068" y="16769"/>
                  </a:lnTo>
                  <a:lnTo>
                    <a:pt x="14109" y="16962"/>
                  </a:lnTo>
                  <a:lnTo>
                    <a:pt x="14687" y="17039"/>
                  </a:lnTo>
                  <a:lnTo>
                    <a:pt x="15285" y="17116"/>
                  </a:lnTo>
                  <a:lnTo>
                    <a:pt x="15882" y="17174"/>
                  </a:lnTo>
                  <a:lnTo>
                    <a:pt x="16441" y="17212"/>
                  </a:lnTo>
                  <a:lnTo>
                    <a:pt x="16961" y="17212"/>
                  </a:lnTo>
                  <a:lnTo>
                    <a:pt x="17424" y="17174"/>
                  </a:lnTo>
                  <a:lnTo>
                    <a:pt x="17617" y="17155"/>
                  </a:lnTo>
                  <a:lnTo>
                    <a:pt x="17790" y="17116"/>
                  </a:lnTo>
                  <a:lnTo>
                    <a:pt x="17925" y="17058"/>
                  </a:lnTo>
                  <a:lnTo>
                    <a:pt x="18041" y="16981"/>
                  </a:lnTo>
                  <a:lnTo>
                    <a:pt x="18118" y="16904"/>
                  </a:lnTo>
                  <a:lnTo>
                    <a:pt x="18176" y="16808"/>
                  </a:lnTo>
                  <a:lnTo>
                    <a:pt x="18195" y="16711"/>
                  </a:lnTo>
                  <a:lnTo>
                    <a:pt x="18156" y="16576"/>
                  </a:lnTo>
                  <a:lnTo>
                    <a:pt x="18022" y="16191"/>
                  </a:lnTo>
                  <a:lnTo>
                    <a:pt x="17867" y="15825"/>
                  </a:lnTo>
                  <a:lnTo>
                    <a:pt x="17520" y="15092"/>
                  </a:lnTo>
                  <a:lnTo>
                    <a:pt x="17116" y="14360"/>
                  </a:lnTo>
                  <a:lnTo>
                    <a:pt x="16692" y="13627"/>
                  </a:lnTo>
                  <a:lnTo>
                    <a:pt x="16229" y="12914"/>
                  </a:lnTo>
                  <a:lnTo>
                    <a:pt x="15728" y="12220"/>
                  </a:lnTo>
                  <a:lnTo>
                    <a:pt x="15188" y="11527"/>
                  </a:lnTo>
                  <a:lnTo>
                    <a:pt x="14610" y="10852"/>
                  </a:lnTo>
                  <a:lnTo>
                    <a:pt x="14032" y="10197"/>
                  </a:lnTo>
                  <a:lnTo>
                    <a:pt x="13415" y="9541"/>
                  </a:lnTo>
                  <a:lnTo>
                    <a:pt x="12779" y="8905"/>
                  </a:lnTo>
                  <a:lnTo>
                    <a:pt x="12124" y="8288"/>
                  </a:lnTo>
                  <a:lnTo>
                    <a:pt x="11468" y="7672"/>
                  </a:lnTo>
                  <a:lnTo>
                    <a:pt x="10794" y="7093"/>
                  </a:lnTo>
                  <a:lnTo>
                    <a:pt x="10119" y="6515"/>
                  </a:lnTo>
                  <a:lnTo>
                    <a:pt x="9425" y="5956"/>
                  </a:lnTo>
                  <a:lnTo>
                    <a:pt x="8751" y="5417"/>
                  </a:lnTo>
                  <a:lnTo>
                    <a:pt x="8076" y="4896"/>
                  </a:lnTo>
                  <a:lnTo>
                    <a:pt x="7382" y="4414"/>
                  </a:lnTo>
                  <a:lnTo>
                    <a:pt x="6727" y="3933"/>
                  </a:lnTo>
                  <a:lnTo>
                    <a:pt x="5416" y="3046"/>
                  </a:lnTo>
                  <a:lnTo>
                    <a:pt x="4202" y="2236"/>
                  </a:lnTo>
                  <a:lnTo>
                    <a:pt x="3065" y="1542"/>
                  </a:lnTo>
                  <a:lnTo>
                    <a:pt x="2062" y="926"/>
                  </a:lnTo>
                  <a:lnTo>
                    <a:pt x="1195" y="425"/>
                  </a:lnTo>
                  <a:lnTo>
                    <a:pt x="501" y="58"/>
                  </a:lnTo>
                  <a:lnTo>
                    <a:pt x="405" y="20"/>
                  </a:lnTo>
                  <a:lnTo>
                    <a:pt x="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a:off x="1323838" y="3109275"/>
              <a:ext cx="271300" cy="290100"/>
            </a:xfrm>
            <a:custGeom>
              <a:avLst/>
              <a:gdLst/>
              <a:ahLst/>
              <a:cxnLst/>
              <a:rect l="l" t="t" r="r" b="b"/>
              <a:pathLst>
                <a:path w="10852" h="11604" extrusionOk="0">
                  <a:moveTo>
                    <a:pt x="97" y="1"/>
                  </a:moveTo>
                  <a:lnTo>
                    <a:pt x="58" y="39"/>
                  </a:lnTo>
                  <a:lnTo>
                    <a:pt x="19" y="97"/>
                  </a:lnTo>
                  <a:lnTo>
                    <a:pt x="0" y="136"/>
                  </a:lnTo>
                  <a:lnTo>
                    <a:pt x="19" y="193"/>
                  </a:lnTo>
                  <a:lnTo>
                    <a:pt x="39" y="251"/>
                  </a:lnTo>
                  <a:lnTo>
                    <a:pt x="1619" y="1986"/>
                  </a:lnTo>
                  <a:lnTo>
                    <a:pt x="4838" y="5494"/>
                  </a:lnTo>
                  <a:lnTo>
                    <a:pt x="6631" y="7441"/>
                  </a:lnTo>
                  <a:lnTo>
                    <a:pt x="8307" y="9233"/>
                  </a:lnTo>
                  <a:lnTo>
                    <a:pt x="9695" y="10679"/>
                  </a:lnTo>
                  <a:lnTo>
                    <a:pt x="10216" y="11199"/>
                  </a:lnTo>
                  <a:lnTo>
                    <a:pt x="10601" y="11565"/>
                  </a:lnTo>
                  <a:lnTo>
                    <a:pt x="10659" y="11604"/>
                  </a:lnTo>
                  <a:lnTo>
                    <a:pt x="10774" y="11604"/>
                  </a:lnTo>
                  <a:lnTo>
                    <a:pt x="10813" y="11565"/>
                  </a:lnTo>
                  <a:lnTo>
                    <a:pt x="10852" y="11507"/>
                  </a:lnTo>
                  <a:lnTo>
                    <a:pt x="10852" y="11450"/>
                  </a:lnTo>
                  <a:lnTo>
                    <a:pt x="10852" y="11392"/>
                  </a:lnTo>
                  <a:lnTo>
                    <a:pt x="10813" y="11353"/>
                  </a:lnTo>
                  <a:lnTo>
                    <a:pt x="10408" y="10968"/>
                  </a:lnTo>
                  <a:lnTo>
                    <a:pt x="9888" y="10447"/>
                  </a:lnTo>
                  <a:lnTo>
                    <a:pt x="8462" y="8963"/>
                  </a:lnTo>
                  <a:lnTo>
                    <a:pt x="6765" y="7151"/>
                  </a:lnTo>
                  <a:lnTo>
                    <a:pt x="4954" y="5185"/>
                  </a:lnTo>
                  <a:lnTo>
                    <a:pt x="1716" y="1639"/>
                  </a:lnTo>
                  <a:lnTo>
                    <a:pt x="270" y="58"/>
                  </a:lnTo>
                  <a:lnTo>
                    <a:pt x="212" y="20"/>
                  </a:lnTo>
                  <a:lnTo>
                    <a:pt x="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a:off x="1597038" y="2270850"/>
              <a:ext cx="260725" cy="1129500"/>
            </a:xfrm>
            <a:custGeom>
              <a:avLst/>
              <a:gdLst/>
              <a:ahLst/>
              <a:cxnLst/>
              <a:rect l="l" t="t" r="r" b="b"/>
              <a:pathLst>
                <a:path w="10429" h="45180" extrusionOk="0">
                  <a:moveTo>
                    <a:pt x="7132" y="0"/>
                  </a:moveTo>
                  <a:lnTo>
                    <a:pt x="7055" y="20"/>
                  </a:lnTo>
                  <a:lnTo>
                    <a:pt x="6959" y="39"/>
                  </a:lnTo>
                  <a:lnTo>
                    <a:pt x="6882" y="77"/>
                  </a:lnTo>
                  <a:lnTo>
                    <a:pt x="6785" y="135"/>
                  </a:lnTo>
                  <a:lnTo>
                    <a:pt x="6727" y="212"/>
                  </a:lnTo>
                  <a:lnTo>
                    <a:pt x="6650" y="290"/>
                  </a:lnTo>
                  <a:lnTo>
                    <a:pt x="6188" y="983"/>
                  </a:lnTo>
                  <a:lnTo>
                    <a:pt x="5744" y="1716"/>
                  </a:lnTo>
                  <a:lnTo>
                    <a:pt x="5320" y="2448"/>
                  </a:lnTo>
                  <a:lnTo>
                    <a:pt x="4916" y="3219"/>
                  </a:lnTo>
                  <a:lnTo>
                    <a:pt x="4530" y="4009"/>
                  </a:lnTo>
                  <a:lnTo>
                    <a:pt x="4164" y="4800"/>
                  </a:lnTo>
                  <a:lnTo>
                    <a:pt x="3817" y="5628"/>
                  </a:lnTo>
                  <a:lnTo>
                    <a:pt x="3489" y="6457"/>
                  </a:lnTo>
                  <a:lnTo>
                    <a:pt x="3181" y="7305"/>
                  </a:lnTo>
                  <a:lnTo>
                    <a:pt x="2873" y="8153"/>
                  </a:lnTo>
                  <a:lnTo>
                    <a:pt x="2603" y="9021"/>
                  </a:lnTo>
                  <a:lnTo>
                    <a:pt x="2352" y="9907"/>
                  </a:lnTo>
                  <a:lnTo>
                    <a:pt x="2102" y="10794"/>
                  </a:lnTo>
                  <a:lnTo>
                    <a:pt x="1870" y="11700"/>
                  </a:lnTo>
                  <a:lnTo>
                    <a:pt x="1658" y="12606"/>
                  </a:lnTo>
                  <a:lnTo>
                    <a:pt x="1466" y="13531"/>
                  </a:lnTo>
                  <a:lnTo>
                    <a:pt x="1292" y="14456"/>
                  </a:lnTo>
                  <a:lnTo>
                    <a:pt x="1119" y="15381"/>
                  </a:lnTo>
                  <a:lnTo>
                    <a:pt x="964" y="16306"/>
                  </a:lnTo>
                  <a:lnTo>
                    <a:pt x="829" y="17232"/>
                  </a:lnTo>
                  <a:lnTo>
                    <a:pt x="695" y="18176"/>
                  </a:lnTo>
                  <a:lnTo>
                    <a:pt x="579" y="19120"/>
                  </a:lnTo>
                  <a:lnTo>
                    <a:pt x="386" y="20971"/>
                  </a:lnTo>
                  <a:lnTo>
                    <a:pt x="232" y="22840"/>
                  </a:lnTo>
                  <a:lnTo>
                    <a:pt x="136" y="24671"/>
                  </a:lnTo>
                  <a:lnTo>
                    <a:pt x="59" y="26483"/>
                  </a:lnTo>
                  <a:lnTo>
                    <a:pt x="20" y="28276"/>
                  </a:lnTo>
                  <a:lnTo>
                    <a:pt x="1" y="30010"/>
                  </a:lnTo>
                  <a:lnTo>
                    <a:pt x="20" y="31687"/>
                  </a:lnTo>
                  <a:lnTo>
                    <a:pt x="59" y="33306"/>
                  </a:lnTo>
                  <a:lnTo>
                    <a:pt x="116" y="34868"/>
                  </a:lnTo>
                  <a:lnTo>
                    <a:pt x="193" y="36352"/>
                  </a:lnTo>
                  <a:lnTo>
                    <a:pt x="290" y="37739"/>
                  </a:lnTo>
                  <a:lnTo>
                    <a:pt x="367" y="39050"/>
                  </a:lnTo>
                  <a:lnTo>
                    <a:pt x="483" y="40245"/>
                  </a:lnTo>
                  <a:lnTo>
                    <a:pt x="675" y="42307"/>
                  </a:lnTo>
                  <a:lnTo>
                    <a:pt x="849" y="43869"/>
                  </a:lnTo>
                  <a:lnTo>
                    <a:pt x="984" y="44852"/>
                  </a:lnTo>
                  <a:lnTo>
                    <a:pt x="1041" y="45179"/>
                  </a:lnTo>
                  <a:lnTo>
                    <a:pt x="5783" y="44447"/>
                  </a:lnTo>
                  <a:lnTo>
                    <a:pt x="6149" y="43522"/>
                  </a:lnTo>
                  <a:lnTo>
                    <a:pt x="6496" y="42597"/>
                  </a:lnTo>
                  <a:lnTo>
                    <a:pt x="6843" y="41671"/>
                  </a:lnTo>
                  <a:lnTo>
                    <a:pt x="7151" y="40746"/>
                  </a:lnTo>
                  <a:lnTo>
                    <a:pt x="7460" y="39821"/>
                  </a:lnTo>
                  <a:lnTo>
                    <a:pt x="7730" y="38896"/>
                  </a:lnTo>
                  <a:lnTo>
                    <a:pt x="7999" y="37990"/>
                  </a:lnTo>
                  <a:lnTo>
                    <a:pt x="8250" y="37065"/>
                  </a:lnTo>
                  <a:lnTo>
                    <a:pt x="8481" y="36140"/>
                  </a:lnTo>
                  <a:lnTo>
                    <a:pt x="8693" y="35234"/>
                  </a:lnTo>
                  <a:lnTo>
                    <a:pt x="8905" y="34309"/>
                  </a:lnTo>
                  <a:lnTo>
                    <a:pt x="9098" y="33403"/>
                  </a:lnTo>
                  <a:lnTo>
                    <a:pt x="9272" y="32497"/>
                  </a:lnTo>
                  <a:lnTo>
                    <a:pt x="9426" y="31610"/>
                  </a:lnTo>
                  <a:lnTo>
                    <a:pt x="9580" y="30704"/>
                  </a:lnTo>
                  <a:lnTo>
                    <a:pt x="9715" y="29818"/>
                  </a:lnTo>
                  <a:lnTo>
                    <a:pt x="9831" y="28931"/>
                  </a:lnTo>
                  <a:lnTo>
                    <a:pt x="9946" y="28044"/>
                  </a:lnTo>
                  <a:lnTo>
                    <a:pt x="10120" y="26310"/>
                  </a:lnTo>
                  <a:lnTo>
                    <a:pt x="10255" y="24594"/>
                  </a:lnTo>
                  <a:lnTo>
                    <a:pt x="10351" y="22918"/>
                  </a:lnTo>
                  <a:lnTo>
                    <a:pt x="10409" y="21260"/>
                  </a:lnTo>
                  <a:lnTo>
                    <a:pt x="10428" y="19641"/>
                  </a:lnTo>
                  <a:lnTo>
                    <a:pt x="10409" y="18080"/>
                  </a:lnTo>
                  <a:lnTo>
                    <a:pt x="10370" y="16538"/>
                  </a:lnTo>
                  <a:lnTo>
                    <a:pt x="10293" y="15054"/>
                  </a:lnTo>
                  <a:lnTo>
                    <a:pt x="10197" y="13627"/>
                  </a:lnTo>
                  <a:lnTo>
                    <a:pt x="10081" y="12240"/>
                  </a:lnTo>
                  <a:lnTo>
                    <a:pt x="9946" y="10910"/>
                  </a:lnTo>
                  <a:lnTo>
                    <a:pt x="9792" y="9638"/>
                  </a:lnTo>
                  <a:lnTo>
                    <a:pt x="9619" y="8443"/>
                  </a:lnTo>
                  <a:lnTo>
                    <a:pt x="9445" y="7286"/>
                  </a:lnTo>
                  <a:lnTo>
                    <a:pt x="9272" y="6207"/>
                  </a:lnTo>
                  <a:lnTo>
                    <a:pt x="9079" y="5204"/>
                  </a:lnTo>
                  <a:lnTo>
                    <a:pt x="8886" y="4279"/>
                  </a:lnTo>
                  <a:lnTo>
                    <a:pt x="8713" y="3431"/>
                  </a:lnTo>
                  <a:lnTo>
                    <a:pt x="8520" y="2660"/>
                  </a:lnTo>
                  <a:lnTo>
                    <a:pt x="8346" y="1966"/>
                  </a:lnTo>
                  <a:lnTo>
                    <a:pt x="8192" y="1350"/>
                  </a:lnTo>
                  <a:lnTo>
                    <a:pt x="8038" y="848"/>
                  </a:lnTo>
                  <a:lnTo>
                    <a:pt x="7903" y="424"/>
                  </a:lnTo>
                  <a:lnTo>
                    <a:pt x="7865" y="328"/>
                  </a:lnTo>
                  <a:lnTo>
                    <a:pt x="7807" y="251"/>
                  </a:lnTo>
                  <a:lnTo>
                    <a:pt x="7749" y="193"/>
                  </a:lnTo>
                  <a:lnTo>
                    <a:pt x="7672" y="135"/>
                  </a:lnTo>
                  <a:lnTo>
                    <a:pt x="7595" y="77"/>
                  </a:lnTo>
                  <a:lnTo>
                    <a:pt x="7518" y="39"/>
                  </a:lnTo>
                  <a:lnTo>
                    <a:pt x="73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a:off x="1681838" y="2460700"/>
              <a:ext cx="73275" cy="660650"/>
            </a:xfrm>
            <a:custGeom>
              <a:avLst/>
              <a:gdLst/>
              <a:ahLst/>
              <a:cxnLst/>
              <a:rect l="l" t="t" r="r" b="b"/>
              <a:pathLst>
                <a:path w="2931" h="26426" extrusionOk="0">
                  <a:moveTo>
                    <a:pt x="2738" y="0"/>
                  </a:moveTo>
                  <a:lnTo>
                    <a:pt x="2680" y="39"/>
                  </a:lnTo>
                  <a:lnTo>
                    <a:pt x="2661" y="78"/>
                  </a:lnTo>
                  <a:lnTo>
                    <a:pt x="2642" y="135"/>
                  </a:lnTo>
                  <a:lnTo>
                    <a:pt x="2237" y="3952"/>
                  </a:lnTo>
                  <a:lnTo>
                    <a:pt x="1350" y="12317"/>
                  </a:lnTo>
                  <a:lnTo>
                    <a:pt x="868" y="16923"/>
                  </a:lnTo>
                  <a:lnTo>
                    <a:pt x="464" y="21125"/>
                  </a:lnTo>
                  <a:lnTo>
                    <a:pt x="136" y="24421"/>
                  </a:lnTo>
                  <a:lnTo>
                    <a:pt x="40" y="25558"/>
                  </a:lnTo>
                  <a:lnTo>
                    <a:pt x="1" y="26271"/>
                  </a:lnTo>
                  <a:lnTo>
                    <a:pt x="1" y="26329"/>
                  </a:lnTo>
                  <a:lnTo>
                    <a:pt x="40" y="26387"/>
                  </a:lnTo>
                  <a:lnTo>
                    <a:pt x="78" y="26426"/>
                  </a:lnTo>
                  <a:lnTo>
                    <a:pt x="194" y="26426"/>
                  </a:lnTo>
                  <a:lnTo>
                    <a:pt x="252" y="26387"/>
                  </a:lnTo>
                  <a:lnTo>
                    <a:pt x="290" y="26348"/>
                  </a:lnTo>
                  <a:lnTo>
                    <a:pt x="290" y="26291"/>
                  </a:lnTo>
                  <a:lnTo>
                    <a:pt x="348" y="25577"/>
                  </a:lnTo>
                  <a:lnTo>
                    <a:pt x="444" y="24421"/>
                  </a:lnTo>
                  <a:lnTo>
                    <a:pt x="753" y="21144"/>
                  </a:lnTo>
                  <a:lnTo>
                    <a:pt x="1177" y="16943"/>
                  </a:lnTo>
                  <a:lnTo>
                    <a:pt x="1659" y="12336"/>
                  </a:lnTo>
                  <a:lnTo>
                    <a:pt x="2526" y="3971"/>
                  </a:lnTo>
                  <a:lnTo>
                    <a:pt x="2931" y="174"/>
                  </a:lnTo>
                  <a:lnTo>
                    <a:pt x="2931" y="97"/>
                  </a:lnTo>
                  <a:lnTo>
                    <a:pt x="2892" y="58"/>
                  </a:lnTo>
                  <a:lnTo>
                    <a:pt x="2854" y="20"/>
                  </a:lnTo>
                  <a:lnTo>
                    <a:pt x="2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1643788" y="2861125"/>
              <a:ext cx="163850" cy="546450"/>
            </a:xfrm>
            <a:custGeom>
              <a:avLst/>
              <a:gdLst/>
              <a:ahLst/>
              <a:cxnLst/>
              <a:rect l="l" t="t" r="r" b="b"/>
              <a:pathLst>
                <a:path w="6554" h="21858" extrusionOk="0">
                  <a:moveTo>
                    <a:pt x="5108" y="0"/>
                  </a:moveTo>
                  <a:lnTo>
                    <a:pt x="4973" y="20"/>
                  </a:lnTo>
                  <a:lnTo>
                    <a:pt x="4857" y="77"/>
                  </a:lnTo>
                  <a:lnTo>
                    <a:pt x="4761" y="155"/>
                  </a:lnTo>
                  <a:lnTo>
                    <a:pt x="4433" y="540"/>
                  </a:lnTo>
                  <a:lnTo>
                    <a:pt x="4125" y="945"/>
                  </a:lnTo>
                  <a:lnTo>
                    <a:pt x="3817" y="1330"/>
                  </a:lnTo>
                  <a:lnTo>
                    <a:pt x="3527" y="1735"/>
                  </a:lnTo>
                  <a:lnTo>
                    <a:pt x="3258" y="2140"/>
                  </a:lnTo>
                  <a:lnTo>
                    <a:pt x="3007" y="2545"/>
                  </a:lnTo>
                  <a:lnTo>
                    <a:pt x="2757" y="2949"/>
                  </a:lnTo>
                  <a:lnTo>
                    <a:pt x="2525" y="3373"/>
                  </a:lnTo>
                  <a:lnTo>
                    <a:pt x="2313" y="3797"/>
                  </a:lnTo>
                  <a:lnTo>
                    <a:pt x="2101" y="4221"/>
                  </a:lnTo>
                  <a:lnTo>
                    <a:pt x="1716" y="5070"/>
                  </a:lnTo>
                  <a:lnTo>
                    <a:pt x="1388" y="5918"/>
                  </a:lnTo>
                  <a:lnTo>
                    <a:pt x="1099" y="6766"/>
                  </a:lnTo>
                  <a:lnTo>
                    <a:pt x="848" y="7633"/>
                  </a:lnTo>
                  <a:lnTo>
                    <a:pt x="636" y="8481"/>
                  </a:lnTo>
                  <a:lnTo>
                    <a:pt x="463" y="9348"/>
                  </a:lnTo>
                  <a:lnTo>
                    <a:pt x="309" y="10177"/>
                  </a:lnTo>
                  <a:lnTo>
                    <a:pt x="193" y="11006"/>
                  </a:lnTo>
                  <a:lnTo>
                    <a:pt x="116" y="11816"/>
                  </a:lnTo>
                  <a:lnTo>
                    <a:pt x="58" y="12625"/>
                  </a:lnTo>
                  <a:lnTo>
                    <a:pt x="20" y="13396"/>
                  </a:lnTo>
                  <a:lnTo>
                    <a:pt x="0" y="14148"/>
                  </a:lnTo>
                  <a:lnTo>
                    <a:pt x="0" y="14880"/>
                  </a:lnTo>
                  <a:lnTo>
                    <a:pt x="20" y="15574"/>
                  </a:lnTo>
                  <a:lnTo>
                    <a:pt x="58" y="16229"/>
                  </a:lnTo>
                  <a:lnTo>
                    <a:pt x="97" y="16865"/>
                  </a:lnTo>
                  <a:lnTo>
                    <a:pt x="154" y="17444"/>
                  </a:lnTo>
                  <a:lnTo>
                    <a:pt x="289" y="18504"/>
                  </a:lnTo>
                  <a:lnTo>
                    <a:pt x="405" y="19352"/>
                  </a:lnTo>
                  <a:lnTo>
                    <a:pt x="521" y="19988"/>
                  </a:lnTo>
                  <a:lnTo>
                    <a:pt x="636" y="20528"/>
                  </a:lnTo>
                  <a:lnTo>
                    <a:pt x="925" y="21857"/>
                  </a:lnTo>
                  <a:lnTo>
                    <a:pt x="3759" y="21106"/>
                  </a:lnTo>
                  <a:lnTo>
                    <a:pt x="4144" y="20412"/>
                  </a:lnTo>
                  <a:lnTo>
                    <a:pt x="4510" y="19718"/>
                  </a:lnTo>
                  <a:lnTo>
                    <a:pt x="4838" y="19005"/>
                  </a:lnTo>
                  <a:lnTo>
                    <a:pt x="5127" y="18272"/>
                  </a:lnTo>
                  <a:lnTo>
                    <a:pt x="5378" y="17521"/>
                  </a:lnTo>
                  <a:lnTo>
                    <a:pt x="5609" y="16769"/>
                  </a:lnTo>
                  <a:lnTo>
                    <a:pt x="5821" y="16017"/>
                  </a:lnTo>
                  <a:lnTo>
                    <a:pt x="5995" y="15246"/>
                  </a:lnTo>
                  <a:lnTo>
                    <a:pt x="6129" y="14475"/>
                  </a:lnTo>
                  <a:lnTo>
                    <a:pt x="6264" y="13724"/>
                  </a:lnTo>
                  <a:lnTo>
                    <a:pt x="6361" y="12953"/>
                  </a:lnTo>
                  <a:lnTo>
                    <a:pt x="6438" y="12182"/>
                  </a:lnTo>
                  <a:lnTo>
                    <a:pt x="6496" y="11411"/>
                  </a:lnTo>
                  <a:lnTo>
                    <a:pt x="6534" y="10659"/>
                  </a:lnTo>
                  <a:lnTo>
                    <a:pt x="6554" y="9907"/>
                  </a:lnTo>
                  <a:lnTo>
                    <a:pt x="6554" y="9175"/>
                  </a:lnTo>
                  <a:lnTo>
                    <a:pt x="6554" y="8443"/>
                  </a:lnTo>
                  <a:lnTo>
                    <a:pt x="6534" y="7729"/>
                  </a:lnTo>
                  <a:lnTo>
                    <a:pt x="6496" y="7036"/>
                  </a:lnTo>
                  <a:lnTo>
                    <a:pt x="6438" y="6361"/>
                  </a:lnTo>
                  <a:lnTo>
                    <a:pt x="6322" y="5070"/>
                  </a:lnTo>
                  <a:lnTo>
                    <a:pt x="6187" y="3875"/>
                  </a:lnTo>
                  <a:lnTo>
                    <a:pt x="6014" y="2795"/>
                  </a:lnTo>
                  <a:lnTo>
                    <a:pt x="5860" y="1831"/>
                  </a:lnTo>
                  <a:lnTo>
                    <a:pt x="5705" y="1022"/>
                  </a:lnTo>
                  <a:lnTo>
                    <a:pt x="5551" y="367"/>
                  </a:lnTo>
                  <a:lnTo>
                    <a:pt x="5513" y="232"/>
                  </a:lnTo>
                  <a:lnTo>
                    <a:pt x="5436" y="135"/>
                  </a:lnTo>
                  <a:lnTo>
                    <a:pt x="5339" y="58"/>
                  </a:lnTo>
                  <a:lnTo>
                    <a:pt x="5224" y="20"/>
                  </a:lnTo>
                  <a:lnTo>
                    <a:pt x="5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1691488" y="2958450"/>
              <a:ext cx="66525" cy="400925"/>
            </a:xfrm>
            <a:custGeom>
              <a:avLst/>
              <a:gdLst/>
              <a:ahLst/>
              <a:cxnLst/>
              <a:rect l="l" t="t" r="r" b="b"/>
              <a:pathLst>
                <a:path w="2661" h="16037" extrusionOk="0">
                  <a:moveTo>
                    <a:pt x="2468" y="1"/>
                  </a:moveTo>
                  <a:lnTo>
                    <a:pt x="2410" y="39"/>
                  </a:lnTo>
                  <a:lnTo>
                    <a:pt x="2371" y="78"/>
                  </a:lnTo>
                  <a:lnTo>
                    <a:pt x="2352" y="136"/>
                  </a:lnTo>
                  <a:lnTo>
                    <a:pt x="0" y="15864"/>
                  </a:lnTo>
                  <a:lnTo>
                    <a:pt x="0" y="15921"/>
                  </a:lnTo>
                  <a:lnTo>
                    <a:pt x="20" y="15979"/>
                  </a:lnTo>
                  <a:lnTo>
                    <a:pt x="78" y="16018"/>
                  </a:lnTo>
                  <a:lnTo>
                    <a:pt x="135" y="16037"/>
                  </a:lnTo>
                  <a:lnTo>
                    <a:pt x="193" y="16037"/>
                  </a:lnTo>
                  <a:lnTo>
                    <a:pt x="251" y="15998"/>
                  </a:lnTo>
                  <a:lnTo>
                    <a:pt x="290" y="15960"/>
                  </a:lnTo>
                  <a:lnTo>
                    <a:pt x="290" y="15921"/>
                  </a:lnTo>
                  <a:lnTo>
                    <a:pt x="2660" y="174"/>
                  </a:lnTo>
                  <a:lnTo>
                    <a:pt x="2660" y="116"/>
                  </a:lnTo>
                  <a:lnTo>
                    <a:pt x="2622" y="59"/>
                  </a:lnTo>
                  <a:lnTo>
                    <a:pt x="2583" y="20"/>
                  </a:lnTo>
                  <a:lnTo>
                    <a:pt x="2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1418763" y="3359850"/>
              <a:ext cx="421150" cy="592225"/>
            </a:xfrm>
            <a:custGeom>
              <a:avLst/>
              <a:gdLst/>
              <a:ahLst/>
              <a:cxnLst/>
              <a:rect l="l" t="t" r="r" b="b"/>
              <a:pathLst>
                <a:path w="16846" h="23689" extrusionOk="0">
                  <a:moveTo>
                    <a:pt x="16846" y="0"/>
                  </a:moveTo>
                  <a:lnTo>
                    <a:pt x="16846" y="0"/>
                  </a:lnTo>
                  <a:lnTo>
                    <a:pt x="16846" y="0"/>
                  </a:lnTo>
                  <a:close/>
                  <a:moveTo>
                    <a:pt x="0" y="0"/>
                  </a:moveTo>
                  <a:lnTo>
                    <a:pt x="58" y="713"/>
                  </a:lnTo>
                  <a:lnTo>
                    <a:pt x="251" y="2660"/>
                  </a:lnTo>
                  <a:lnTo>
                    <a:pt x="386" y="4009"/>
                  </a:lnTo>
                  <a:lnTo>
                    <a:pt x="540" y="5551"/>
                  </a:lnTo>
                  <a:lnTo>
                    <a:pt x="752" y="7247"/>
                  </a:lnTo>
                  <a:lnTo>
                    <a:pt x="983" y="9078"/>
                  </a:lnTo>
                  <a:lnTo>
                    <a:pt x="1234" y="10967"/>
                  </a:lnTo>
                  <a:lnTo>
                    <a:pt x="1542" y="12895"/>
                  </a:lnTo>
                  <a:lnTo>
                    <a:pt x="1870" y="14841"/>
                  </a:lnTo>
                  <a:lnTo>
                    <a:pt x="2236" y="16750"/>
                  </a:lnTo>
                  <a:lnTo>
                    <a:pt x="2429" y="17675"/>
                  </a:lnTo>
                  <a:lnTo>
                    <a:pt x="2622" y="18561"/>
                  </a:lnTo>
                  <a:lnTo>
                    <a:pt x="2834" y="19448"/>
                  </a:lnTo>
                  <a:lnTo>
                    <a:pt x="3065" y="20296"/>
                  </a:lnTo>
                  <a:lnTo>
                    <a:pt x="3277" y="21086"/>
                  </a:lnTo>
                  <a:lnTo>
                    <a:pt x="3527" y="21857"/>
                  </a:lnTo>
                  <a:lnTo>
                    <a:pt x="3759" y="22570"/>
                  </a:lnTo>
                  <a:lnTo>
                    <a:pt x="4029" y="23226"/>
                  </a:lnTo>
                  <a:lnTo>
                    <a:pt x="4298" y="23284"/>
                  </a:lnTo>
                  <a:lnTo>
                    <a:pt x="5089" y="23380"/>
                  </a:lnTo>
                  <a:lnTo>
                    <a:pt x="6284" y="23496"/>
                  </a:lnTo>
                  <a:lnTo>
                    <a:pt x="7016" y="23553"/>
                  </a:lnTo>
                  <a:lnTo>
                    <a:pt x="7806" y="23611"/>
                  </a:lnTo>
                  <a:lnTo>
                    <a:pt x="8674" y="23650"/>
                  </a:lnTo>
                  <a:lnTo>
                    <a:pt x="9580" y="23669"/>
                  </a:lnTo>
                  <a:lnTo>
                    <a:pt x="10524" y="23688"/>
                  </a:lnTo>
                  <a:lnTo>
                    <a:pt x="11488" y="23650"/>
                  </a:lnTo>
                  <a:lnTo>
                    <a:pt x="12490" y="23611"/>
                  </a:lnTo>
                  <a:lnTo>
                    <a:pt x="13492" y="23515"/>
                  </a:lnTo>
                  <a:lnTo>
                    <a:pt x="14475" y="23399"/>
                  </a:lnTo>
                  <a:lnTo>
                    <a:pt x="14976" y="23322"/>
                  </a:lnTo>
                  <a:lnTo>
                    <a:pt x="15458" y="23226"/>
                  </a:lnTo>
                  <a:lnTo>
                    <a:pt x="16846" y="0"/>
                  </a:lnTo>
                  <a:lnTo>
                    <a:pt x="16827" y="39"/>
                  </a:lnTo>
                  <a:lnTo>
                    <a:pt x="16788" y="97"/>
                  </a:lnTo>
                  <a:lnTo>
                    <a:pt x="16750" y="135"/>
                  </a:lnTo>
                  <a:lnTo>
                    <a:pt x="16672" y="193"/>
                  </a:lnTo>
                  <a:lnTo>
                    <a:pt x="16460" y="289"/>
                  </a:lnTo>
                  <a:lnTo>
                    <a:pt x="16171" y="386"/>
                  </a:lnTo>
                  <a:lnTo>
                    <a:pt x="15824" y="463"/>
                  </a:lnTo>
                  <a:lnTo>
                    <a:pt x="15400" y="559"/>
                  </a:lnTo>
                  <a:lnTo>
                    <a:pt x="14918" y="636"/>
                  </a:lnTo>
                  <a:lnTo>
                    <a:pt x="14379" y="694"/>
                  </a:lnTo>
                  <a:lnTo>
                    <a:pt x="13781" y="771"/>
                  </a:lnTo>
                  <a:lnTo>
                    <a:pt x="13126" y="829"/>
                  </a:lnTo>
                  <a:lnTo>
                    <a:pt x="11700" y="925"/>
                  </a:lnTo>
                  <a:lnTo>
                    <a:pt x="10119" y="983"/>
                  </a:lnTo>
                  <a:lnTo>
                    <a:pt x="8423" y="1003"/>
                  </a:lnTo>
                  <a:lnTo>
                    <a:pt x="6727" y="983"/>
                  </a:lnTo>
                  <a:lnTo>
                    <a:pt x="5146" y="925"/>
                  </a:lnTo>
                  <a:lnTo>
                    <a:pt x="3720" y="829"/>
                  </a:lnTo>
                  <a:lnTo>
                    <a:pt x="3065" y="771"/>
                  </a:lnTo>
                  <a:lnTo>
                    <a:pt x="2467" y="694"/>
                  </a:lnTo>
                  <a:lnTo>
                    <a:pt x="1928" y="636"/>
                  </a:lnTo>
                  <a:lnTo>
                    <a:pt x="1446" y="559"/>
                  </a:lnTo>
                  <a:lnTo>
                    <a:pt x="1022" y="463"/>
                  </a:lnTo>
                  <a:lnTo>
                    <a:pt x="656" y="386"/>
                  </a:lnTo>
                  <a:lnTo>
                    <a:pt x="386" y="289"/>
                  </a:lnTo>
                  <a:lnTo>
                    <a:pt x="174" y="193"/>
                  </a:lnTo>
                  <a:lnTo>
                    <a:pt x="97" y="135"/>
                  </a:lnTo>
                  <a:lnTo>
                    <a:pt x="39" y="97"/>
                  </a:lnTo>
                  <a:lnTo>
                    <a:pt x="19" y="3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26"/>
          <p:cNvSpPr/>
          <p:nvPr/>
        </p:nvSpPr>
        <p:spPr>
          <a:xfrm>
            <a:off x="2948127" y="1884419"/>
            <a:ext cx="3247747" cy="2698511"/>
          </a:xfrm>
          <a:custGeom>
            <a:avLst/>
            <a:gdLst/>
            <a:ahLst/>
            <a:cxnLst/>
            <a:rect l="l" t="t" r="r" b="b"/>
            <a:pathLst>
              <a:path w="96616" h="80277" extrusionOk="0">
                <a:moveTo>
                  <a:pt x="52905" y="1"/>
                </a:moveTo>
                <a:lnTo>
                  <a:pt x="51386" y="20"/>
                </a:lnTo>
                <a:lnTo>
                  <a:pt x="49866" y="80"/>
                </a:lnTo>
                <a:lnTo>
                  <a:pt x="48327" y="159"/>
                </a:lnTo>
                <a:lnTo>
                  <a:pt x="46808" y="277"/>
                </a:lnTo>
                <a:lnTo>
                  <a:pt x="45288" y="395"/>
                </a:lnTo>
                <a:lnTo>
                  <a:pt x="43769" y="573"/>
                </a:lnTo>
                <a:lnTo>
                  <a:pt x="42249" y="751"/>
                </a:lnTo>
                <a:lnTo>
                  <a:pt x="40730" y="968"/>
                </a:lnTo>
                <a:lnTo>
                  <a:pt x="39230" y="1204"/>
                </a:lnTo>
                <a:lnTo>
                  <a:pt x="37711" y="1461"/>
                </a:lnTo>
                <a:lnTo>
                  <a:pt x="36211" y="1757"/>
                </a:lnTo>
                <a:lnTo>
                  <a:pt x="34711" y="2053"/>
                </a:lnTo>
                <a:lnTo>
                  <a:pt x="33211" y="2388"/>
                </a:lnTo>
                <a:lnTo>
                  <a:pt x="31712" y="2724"/>
                </a:lnTo>
                <a:lnTo>
                  <a:pt x="30232" y="3099"/>
                </a:lnTo>
                <a:lnTo>
                  <a:pt x="28752" y="3494"/>
                </a:lnTo>
                <a:lnTo>
                  <a:pt x="27272" y="3888"/>
                </a:lnTo>
                <a:lnTo>
                  <a:pt x="25811" y="4322"/>
                </a:lnTo>
                <a:lnTo>
                  <a:pt x="24351" y="4756"/>
                </a:lnTo>
                <a:lnTo>
                  <a:pt x="22891" y="5230"/>
                </a:lnTo>
                <a:lnTo>
                  <a:pt x="21450" y="5704"/>
                </a:lnTo>
                <a:lnTo>
                  <a:pt x="20010" y="6197"/>
                </a:lnTo>
                <a:lnTo>
                  <a:pt x="18845" y="6611"/>
                </a:lnTo>
                <a:lnTo>
                  <a:pt x="17681" y="7065"/>
                </a:lnTo>
                <a:lnTo>
                  <a:pt x="16497" y="7539"/>
                </a:lnTo>
                <a:lnTo>
                  <a:pt x="15353" y="8052"/>
                </a:lnTo>
                <a:lnTo>
                  <a:pt x="14208" y="8604"/>
                </a:lnTo>
                <a:lnTo>
                  <a:pt x="13636" y="8881"/>
                </a:lnTo>
                <a:lnTo>
                  <a:pt x="13083" y="9196"/>
                </a:lnTo>
                <a:lnTo>
                  <a:pt x="12531" y="9492"/>
                </a:lnTo>
                <a:lnTo>
                  <a:pt x="11998" y="9808"/>
                </a:lnTo>
                <a:lnTo>
                  <a:pt x="11465" y="10144"/>
                </a:lnTo>
                <a:lnTo>
                  <a:pt x="10952" y="10479"/>
                </a:lnTo>
                <a:lnTo>
                  <a:pt x="10439" y="10834"/>
                </a:lnTo>
                <a:lnTo>
                  <a:pt x="9946" y="11190"/>
                </a:lnTo>
                <a:lnTo>
                  <a:pt x="9452" y="11565"/>
                </a:lnTo>
                <a:lnTo>
                  <a:pt x="8979" y="11959"/>
                </a:lnTo>
                <a:lnTo>
                  <a:pt x="8525" y="12354"/>
                </a:lnTo>
                <a:lnTo>
                  <a:pt x="8091" y="12768"/>
                </a:lnTo>
                <a:lnTo>
                  <a:pt x="7676" y="13202"/>
                </a:lnTo>
                <a:lnTo>
                  <a:pt x="7262" y="13637"/>
                </a:lnTo>
                <a:lnTo>
                  <a:pt x="6887" y="14110"/>
                </a:lnTo>
                <a:lnTo>
                  <a:pt x="6512" y="14564"/>
                </a:lnTo>
                <a:lnTo>
                  <a:pt x="6157" y="15057"/>
                </a:lnTo>
                <a:lnTo>
                  <a:pt x="5841" y="15570"/>
                </a:lnTo>
                <a:lnTo>
                  <a:pt x="5525" y="16083"/>
                </a:lnTo>
                <a:lnTo>
                  <a:pt x="5249" y="16616"/>
                </a:lnTo>
                <a:lnTo>
                  <a:pt x="4973" y="17169"/>
                </a:lnTo>
                <a:lnTo>
                  <a:pt x="4756" y="17741"/>
                </a:lnTo>
                <a:lnTo>
                  <a:pt x="4499" y="18412"/>
                </a:lnTo>
                <a:lnTo>
                  <a:pt x="4302" y="19122"/>
                </a:lnTo>
                <a:lnTo>
                  <a:pt x="4124" y="19813"/>
                </a:lnTo>
                <a:lnTo>
                  <a:pt x="3986" y="20524"/>
                </a:lnTo>
                <a:lnTo>
                  <a:pt x="3868" y="21254"/>
                </a:lnTo>
                <a:lnTo>
                  <a:pt x="3789" y="21964"/>
                </a:lnTo>
                <a:lnTo>
                  <a:pt x="3710" y="22694"/>
                </a:lnTo>
                <a:lnTo>
                  <a:pt x="3670" y="23424"/>
                </a:lnTo>
                <a:lnTo>
                  <a:pt x="3631" y="24154"/>
                </a:lnTo>
                <a:lnTo>
                  <a:pt x="3611" y="24885"/>
                </a:lnTo>
                <a:lnTo>
                  <a:pt x="3591" y="26365"/>
                </a:lnTo>
                <a:lnTo>
                  <a:pt x="3552" y="27845"/>
                </a:lnTo>
                <a:lnTo>
                  <a:pt x="3513" y="29305"/>
                </a:lnTo>
                <a:lnTo>
                  <a:pt x="3453" y="30331"/>
                </a:lnTo>
                <a:lnTo>
                  <a:pt x="3355" y="31357"/>
                </a:lnTo>
                <a:lnTo>
                  <a:pt x="3256" y="32383"/>
                </a:lnTo>
                <a:lnTo>
                  <a:pt x="3118" y="33409"/>
                </a:lnTo>
                <a:lnTo>
                  <a:pt x="2980" y="34416"/>
                </a:lnTo>
                <a:lnTo>
                  <a:pt x="2822" y="35442"/>
                </a:lnTo>
                <a:lnTo>
                  <a:pt x="2467" y="37494"/>
                </a:lnTo>
                <a:lnTo>
                  <a:pt x="2072" y="39527"/>
                </a:lnTo>
                <a:lnTo>
                  <a:pt x="1677" y="41579"/>
                </a:lnTo>
                <a:lnTo>
                  <a:pt x="1283" y="43612"/>
                </a:lnTo>
                <a:lnTo>
                  <a:pt x="908" y="45644"/>
                </a:lnTo>
                <a:lnTo>
                  <a:pt x="730" y="46651"/>
                </a:lnTo>
                <a:lnTo>
                  <a:pt x="572" y="47677"/>
                </a:lnTo>
                <a:lnTo>
                  <a:pt x="434" y="48683"/>
                </a:lnTo>
                <a:lnTo>
                  <a:pt x="296" y="49690"/>
                </a:lnTo>
                <a:lnTo>
                  <a:pt x="197" y="50696"/>
                </a:lnTo>
                <a:lnTo>
                  <a:pt x="99" y="51722"/>
                </a:lnTo>
                <a:lnTo>
                  <a:pt x="39" y="52729"/>
                </a:lnTo>
                <a:lnTo>
                  <a:pt x="0" y="53715"/>
                </a:lnTo>
                <a:lnTo>
                  <a:pt x="0" y="54722"/>
                </a:lnTo>
                <a:lnTo>
                  <a:pt x="20" y="55728"/>
                </a:lnTo>
                <a:lnTo>
                  <a:pt x="79" y="56715"/>
                </a:lnTo>
                <a:lnTo>
                  <a:pt x="158" y="57721"/>
                </a:lnTo>
                <a:lnTo>
                  <a:pt x="296" y="58708"/>
                </a:lnTo>
                <a:lnTo>
                  <a:pt x="454" y="59714"/>
                </a:lnTo>
                <a:lnTo>
                  <a:pt x="671" y="60701"/>
                </a:lnTo>
                <a:lnTo>
                  <a:pt x="927" y="61688"/>
                </a:lnTo>
                <a:lnTo>
                  <a:pt x="1164" y="62477"/>
                </a:lnTo>
                <a:lnTo>
                  <a:pt x="1441" y="63247"/>
                </a:lnTo>
                <a:lnTo>
                  <a:pt x="1737" y="64016"/>
                </a:lnTo>
                <a:lnTo>
                  <a:pt x="2072" y="64786"/>
                </a:lnTo>
                <a:lnTo>
                  <a:pt x="2427" y="65516"/>
                </a:lnTo>
                <a:lnTo>
                  <a:pt x="2822" y="66246"/>
                </a:lnTo>
                <a:lnTo>
                  <a:pt x="3236" y="66956"/>
                </a:lnTo>
                <a:lnTo>
                  <a:pt x="3690" y="67647"/>
                </a:lnTo>
                <a:lnTo>
                  <a:pt x="4164" y="68338"/>
                </a:lnTo>
                <a:lnTo>
                  <a:pt x="4657" y="68989"/>
                </a:lnTo>
                <a:lnTo>
                  <a:pt x="5170" y="69640"/>
                </a:lnTo>
                <a:lnTo>
                  <a:pt x="5703" y="70272"/>
                </a:lnTo>
                <a:lnTo>
                  <a:pt x="6275" y="70864"/>
                </a:lnTo>
                <a:lnTo>
                  <a:pt x="6867" y="71456"/>
                </a:lnTo>
                <a:lnTo>
                  <a:pt x="7459" y="72028"/>
                </a:lnTo>
                <a:lnTo>
                  <a:pt x="8091" y="72561"/>
                </a:lnTo>
                <a:lnTo>
                  <a:pt x="8742" y="73094"/>
                </a:lnTo>
                <a:lnTo>
                  <a:pt x="9393" y="73587"/>
                </a:lnTo>
                <a:lnTo>
                  <a:pt x="10084" y="74060"/>
                </a:lnTo>
                <a:lnTo>
                  <a:pt x="10774" y="74514"/>
                </a:lnTo>
                <a:lnTo>
                  <a:pt x="11485" y="74929"/>
                </a:lnTo>
                <a:lnTo>
                  <a:pt x="12195" y="75343"/>
                </a:lnTo>
                <a:lnTo>
                  <a:pt x="12945" y="75698"/>
                </a:lnTo>
                <a:lnTo>
                  <a:pt x="13695" y="76054"/>
                </a:lnTo>
                <a:lnTo>
                  <a:pt x="14465" y="76369"/>
                </a:lnTo>
                <a:lnTo>
                  <a:pt x="15234" y="76646"/>
                </a:lnTo>
                <a:lnTo>
                  <a:pt x="16024" y="76922"/>
                </a:lnTo>
                <a:lnTo>
                  <a:pt x="16813" y="77139"/>
                </a:lnTo>
                <a:lnTo>
                  <a:pt x="17602" y="77336"/>
                </a:lnTo>
                <a:lnTo>
                  <a:pt x="18411" y="77494"/>
                </a:lnTo>
                <a:lnTo>
                  <a:pt x="19240" y="77632"/>
                </a:lnTo>
                <a:lnTo>
                  <a:pt x="20049" y="77731"/>
                </a:lnTo>
                <a:lnTo>
                  <a:pt x="20937" y="77810"/>
                </a:lnTo>
                <a:lnTo>
                  <a:pt x="21825" y="77849"/>
                </a:lnTo>
                <a:lnTo>
                  <a:pt x="23621" y="77849"/>
                </a:lnTo>
                <a:lnTo>
                  <a:pt x="24509" y="77810"/>
                </a:lnTo>
                <a:lnTo>
                  <a:pt x="25397" y="77770"/>
                </a:lnTo>
                <a:lnTo>
                  <a:pt x="27173" y="77632"/>
                </a:lnTo>
                <a:lnTo>
                  <a:pt x="28949" y="77474"/>
                </a:lnTo>
                <a:lnTo>
                  <a:pt x="30745" y="77336"/>
                </a:lnTo>
                <a:lnTo>
                  <a:pt x="31633" y="77277"/>
                </a:lnTo>
                <a:lnTo>
                  <a:pt x="32521" y="77218"/>
                </a:lnTo>
                <a:lnTo>
                  <a:pt x="33409" y="77198"/>
                </a:lnTo>
                <a:lnTo>
                  <a:pt x="34297" y="77178"/>
                </a:lnTo>
                <a:lnTo>
                  <a:pt x="35461" y="77218"/>
                </a:lnTo>
                <a:lnTo>
                  <a:pt x="36606" y="77277"/>
                </a:lnTo>
                <a:lnTo>
                  <a:pt x="37750" y="77376"/>
                </a:lnTo>
                <a:lnTo>
                  <a:pt x="38895" y="77514"/>
                </a:lnTo>
                <a:lnTo>
                  <a:pt x="40039" y="77672"/>
                </a:lnTo>
                <a:lnTo>
                  <a:pt x="41184" y="77849"/>
                </a:lnTo>
                <a:lnTo>
                  <a:pt x="42309" y="78047"/>
                </a:lnTo>
                <a:lnTo>
                  <a:pt x="43453" y="78264"/>
                </a:lnTo>
                <a:lnTo>
                  <a:pt x="45722" y="78718"/>
                </a:lnTo>
                <a:lnTo>
                  <a:pt x="47992" y="79171"/>
                </a:lnTo>
                <a:lnTo>
                  <a:pt x="50261" y="79606"/>
                </a:lnTo>
                <a:lnTo>
                  <a:pt x="51406" y="79803"/>
                </a:lnTo>
                <a:lnTo>
                  <a:pt x="52550" y="79981"/>
                </a:lnTo>
                <a:lnTo>
                  <a:pt x="53182" y="80079"/>
                </a:lnTo>
                <a:lnTo>
                  <a:pt x="53813" y="80138"/>
                </a:lnTo>
                <a:lnTo>
                  <a:pt x="54445" y="80198"/>
                </a:lnTo>
                <a:lnTo>
                  <a:pt x="55076" y="80237"/>
                </a:lnTo>
                <a:lnTo>
                  <a:pt x="55688" y="80277"/>
                </a:lnTo>
                <a:lnTo>
                  <a:pt x="57543" y="80277"/>
                </a:lnTo>
                <a:lnTo>
                  <a:pt x="58786" y="80217"/>
                </a:lnTo>
                <a:lnTo>
                  <a:pt x="59990" y="80138"/>
                </a:lnTo>
                <a:lnTo>
                  <a:pt x="61213" y="80020"/>
                </a:lnTo>
                <a:lnTo>
                  <a:pt x="62417" y="79882"/>
                </a:lnTo>
                <a:lnTo>
                  <a:pt x="63621" y="79724"/>
                </a:lnTo>
                <a:lnTo>
                  <a:pt x="64824" y="79566"/>
                </a:lnTo>
                <a:lnTo>
                  <a:pt x="67232" y="79231"/>
                </a:lnTo>
                <a:lnTo>
                  <a:pt x="68436" y="79073"/>
                </a:lnTo>
                <a:lnTo>
                  <a:pt x="69659" y="78935"/>
                </a:lnTo>
                <a:lnTo>
                  <a:pt x="70863" y="78797"/>
                </a:lnTo>
                <a:lnTo>
                  <a:pt x="72086" y="78718"/>
                </a:lnTo>
                <a:lnTo>
                  <a:pt x="72659" y="78658"/>
                </a:lnTo>
                <a:lnTo>
                  <a:pt x="73251" y="78579"/>
                </a:lnTo>
                <a:lnTo>
                  <a:pt x="73843" y="78481"/>
                </a:lnTo>
                <a:lnTo>
                  <a:pt x="74454" y="78362"/>
                </a:lnTo>
                <a:lnTo>
                  <a:pt x="75066" y="78205"/>
                </a:lnTo>
                <a:lnTo>
                  <a:pt x="75698" y="78027"/>
                </a:lnTo>
                <a:lnTo>
                  <a:pt x="76329" y="77830"/>
                </a:lnTo>
                <a:lnTo>
                  <a:pt x="76961" y="77613"/>
                </a:lnTo>
                <a:lnTo>
                  <a:pt x="77592" y="77376"/>
                </a:lnTo>
                <a:lnTo>
                  <a:pt x="78243" y="77119"/>
                </a:lnTo>
                <a:lnTo>
                  <a:pt x="78875" y="76843"/>
                </a:lnTo>
                <a:lnTo>
                  <a:pt x="79526" y="76547"/>
                </a:lnTo>
                <a:lnTo>
                  <a:pt x="80157" y="76251"/>
                </a:lnTo>
                <a:lnTo>
                  <a:pt x="80809" y="75915"/>
                </a:lnTo>
                <a:lnTo>
                  <a:pt x="81440" y="75600"/>
                </a:lnTo>
                <a:lnTo>
                  <a:pt x="82072" y="75245"/>
                </a:lnTo>
                <a:lnTo>
                  <a:pt x="82683" y="74889"/>
                </a:lnTo>
                <a:lnTo>
                  <a:pt x="83295" y="74514"/>
                </a:lnTo>
                <a:lnTo>
                  <a:pt x="83907" y="74139"/>
                </a:lnTo>
                <a:lnTo>
                  <a:pt x="84518" y="73745"/>
                </a:lnTo>
                <a:lnTo>
                  <a:pt x="85683" y="72955"/>
                </a:lnTo>
                <a:lnTo>
                  <a:pt x="86788" y="72146"/>
                </a:lnTo>
                <a:lnTo>
                  <a:pt x="87853" y="71318"/>
                </a:lnTo>
                <a:lnTo>
                  <a:pt x="88347" y="70903"/>
                </a:lnTo>
                <a:lnTo>
                  <a:pt x="88840" y="70469"/>
                </a:lnTo>
                <a:lnTo>
                  <a:pt x="89294" y="70055"/>
                </a:lnTo>
                <a:lnTo>
                  <a:pt x="89748" y="69640"/>
                </a:lnTo>
                <a:lnTo>
                  <a:pt x="90162" y="69246"/>
                </a:lnTo>
                <a:lnTo>
                  <a:pt x="90557" y="68831"/>
                </a:lnTo>
                <a:lnTo>
                  <a:pt x="90971" y="68397"/>
                </a:lnTo>
                <a:lnTo>
                  <a:pt x="91366" y="67943"/>
                </a:lnTo>
                <a:lnTo>
                  <a:pt x="91741" y="67470"/>
                </a:lnTo>
                <a:lnTo>
                  <a:pt x="92116" y="66996"/>
                </a:lnTo>
                <a:lnTo>
                  <a:pt x="92471" y="66503"/>
                </a:lnTo>
                <a:lnTo>
                  <a:pt x="92807" y="66009"/>
                </a:lnTo>
                <a:lnTo>
                  <a:pt x="93142" y="65516"/>
                </a:lnTo>
                <a:lnTo>
                  <a:pt x="93458" y="65003"/>
                </a:lnTo>
                <a:lnTo>
                  <a:pt x="93754" y="64470"/>
                </a:lnTo>
                <a:lnTo>
                  <a:pt x="94050" y="63937"/>
                </a:lnTo>
                <a:lnTo>
                  <a:pt x="94326" y="63404"/>
                </a:lnTo>
                <a:lnTo>
                  <a:pt x="94583" y="62872"/>
                </a:lnTo>
                <a:lnTo>
                  <a:pt x="94819" y="62319"/>
                </a:lnTo>
                <a:lnTo>
                  <a:pt x="95056" y="61747"/>
                </a:lnTo>
                <a:lnTo>
                  <a:pt x="95253" y="61194"/>
                </a:lnTo>
                <a:lnTo>
                  <a:pt x="95471" y="60622"/>
                </a:lnTo>
                <a:lnTo>
                  <a:pt x="95648" y="60050"/>
                </a:lnTo>
                <a:lnTo>
                  <a:pt x="95806" y="59477"/>
                </a:lnTo>
                <a:lnTo>
                  <a:pt x="95964" y="58885"/>
                </a:lnTo>
                <a:lnTo>
                  <a:pt x="96102" y="58293"/>
                </a:lnTo>
                <a:lnTo>
                  <a:pt x="96220" y="57701"/>
                </a:lnTo>
                <a:lnTo>
                  <a:pt x="96319" y="57109"/>
                </a:lnTo>
                <a:lnTo>
                  <a:pt x="96418" y="56517"/>
                </a:lnTo>
                <a:lnTo>
                  <a:pt x="96497" y="55925"/>
                </a:lnTo>
                <a:lnTo>
                  <a:pt x="96556" y="55314"/>
                </a:lnTo>
                <a:lnTo>
                  <a:pt x="96595" y="54722"/>
                </a:lnTo>
                <a:lnTo>
                  <a:pt x="96615" y="54110"/>
                </a:lnTo>
                <a:lnTo>
                  <a:pt x="96615" y="53518"/>
                </a:lnTo>
                <a:lnTo>
                  <a:pt x="96615" y="52906"/>
                </a:lnTo>
                <a:lnTo>
                  <a:pt x="96576" y="52314"/>
                </a:lnTo>
                <a:lnTo>
                  <a:pt x="96536" y="51702"/>
                </a:lnTo>
                <a:lnTo>
                  <a:pt x="96477" y="51110"/>
                </a:lnTo>
                <a:lnTo>
                  <a:pt x="96339" y="50124"/>
                </a:lnTo>
                <a:lnTo>
                  <a:pt x="96161" y="49137"/>
                </a:lnTo>
                <a:lnTo>
                  <a:pt x="95964" y="48150"/>
                </a:lnTo>
                <a:lnTo>
                  <a:pt x="95727" y="47183"/>
                </a:lnTo>
                <a:lnTo>
                  <a:pt x="95471" y="46217"/>
                </a:lnTo>
                <a:lnTo>
                  <a:pt x="95194" y="45250"/>
                </a:lnTo>
                <a:lnTo>
                  <a:pt x="94661" y="43316"/>
                </a:lnTo>
                <a:lnTo>
                  <a:pt x="94405" y="42349"/>
                </a:lnTo>
                <a:lnTo>
                  <a:pt x="94148" y="41362"/>
                </a:lnTo>
                <a:lnTo>
                  <a:pt x="93912" y="40395"/>
                </a:lnTo>
                <a:lnTo>
                  <a:pt x="93714" y="39428"/>
                </a:lnTo>
                <a:lnTo>
                  <a:pt x="93556" y="38442"/>
                </a:lnTo>
                <a:lnTo>
                  <a:pt x="93418" y="37455"/>
                </a:lnTo>
                <a:lnTo>
                  <a:pt x="93359" y="36962"/>
                </a:lnTo>
                <a:lnTo>
                  <a:pt x="93339" y="36468"/>
                </a:lnTo>
                <a:lnTo>
                  <a:pt x="93300" y="35975"/>
                </a:lnTo>
                <a:lnTo>
                  <a:pt x="93300" y="35482"/>
                </a:lnTo>
                <a:lnTo>
                  <a:pt x="93300" y="34870"/>
                </a:lnTo>
                <a:lnTo>
                  <a:pt x="93339" y="34278"/>
                </a:lnTo>
                <a:lnTo>
                  <a:pt x="93379" y="33686"/>
                </a:lnTo>
                <a:lnTo>
                  <a:pt x="93438" y="33074"/>
                </a:lnTo>
                <a:lnTo>
                  <a:pt x="93576" y="31890"/>
                </a:lnTo>
                <a:lnTo>
                  <a:pt x="93754" y="30706"/>
                </a:lnTo>
                <a:lnTo>
                  <a:pt x="93951" y="29502"/>
                </a:lnTo>
                <a:lnTo>
                  <a:pt x="94109" y="28318"/>
                </a:lnTo>
                <a:lnTo>
                  <a:pt x="94247" y="27134"/>
                </a:lnTo>
                <a:lnTo>
                  <a:pt x="94306" y="26523"/>
                </a:lnTo>
                <a:lnTo>
                  <a:pt x="94346" y="25930"/>
                </a:lnTo>
                <a:lnTo>
                  <a:pt x="94365" y="25279"/>
                </a:lnTo>
                <a:lnTo>
                  <a:pt x="94365" y="24648"/>
                </a:lnTo>
                <a:lnTo>
                  <a:pt x="94326" y="24036"/>
                </a:lnTo>
                <a:lnTo>
                  <a:pt x="94287" y="23424"/>
                </a:lnTo>
                <a:lnTo>
                  <a:pt x="94208" y="22813"/>
                </a:lnTo>
                <a:lnTo>
                  <a:pt x="94129" y="22201"/>
                </a:lnTo>
                <a:lnTo>
                  <a:pt x="94010" y="21609"/>
                </a:lnTo>
                <a:lnTo>
                  <a:pt x="93872" y="21037"/>
                </a:lnTo>
                <a:lnTo>
                  <a:pt x="93714" y="20445"/>
                </a:lnTo>
                <a:lnTo>
                  <a:pt x="93537" y="19892"/>
                </a:lnTo>
                <a:lnTo>
                  <a:pt x="93359" y="19320"/>
                </a:lnTo>
                <a:lnTo>
                  <a:pt x="93142" y="18767"/>
                </a:lnTo>
                <a:lnTo>
                  <a:pt x="92905" y="18234"/>
                </a:lnTo>
                <a:lnTo>
                  <a:pt x="92668" y="17682"/>
                </a:lnTo>
                <a:lnTo>
                  <a:pt x="92392" y="17169"/>
                </a:lnTo>
                <a:lnTo>
                  <a:pt x="92116" y="16636"/>
                </a:lnTo>
                <a:lnTo>
                  <a:pt x="91820" y="16123"/>
                </a:lnTo>
                <a:lnTo>
                  <a:pt x="91504" y="15630"/>
                </a:lnTo>
                <a:lnTo>
                  <a:pt x="91169" y="15136"/>
                </a:lnTo>
                <a:lnTo>
                  <a:pt x="90833" y="14643"/>
                </a:lnTo>
                <a:lnTo>
                  <a:pt x="90458" y="14169"/>
                </a:lnTo>
                <a:lnTo>
                  <a:pt x="90083" y="13696"/>
                </a:lnTo>
                <a:lnTo>
                  <a:pt x="89708" y="13222"/>
                </a:lnTo>
                <a:lnTo>
                  <a:pt x="89314" y="12768"/>
                </a:lnTo>
                <a:lnTo>
                  <a:pt x="88899" y="12334"/>
                </a:lnTo>
                <a:lnTo>
                  <a:pt x="88465" y="11880"/>
                </a:lnTo>
                <a:lnTo>
                  <a:pt x="88031" y="11466"/>
                </a:lnTo>
                <a:lnTo>
                  <a:pt x="87597" y="11032"/>
                </a:lnTo>
                <a:lnTo>
                  <a:pt x="87123" y="10617"/>
                </a:lnTo>
                <a:lnTo>
                  <a:pt x="86669" y="10223"/>
                </a:lnTo>
                <a:lnTo>
                  <a:pt x="86176" y="9828"/>
                </a:lnTo>
                <a:lnTo>
                  <a:pt x="85702" y="9433"/>
                </a:lnTo>
                <a:lnTo>
                  <a:pt x="84696" y="8683"/>
                </a:lnTo>
                <a:lnTo>
                  <a:pt x="83670" y="7953"/>
                </a:lnTo>
                <a:lnTo>
                  <a:pt x="82604" y="7282"/>
                </a:lnTo>
                <a:lnTo>
                  <a:pt x="81539" y="6631"/>
                </a:lnTo>
                <a:lnTo>
                  <a:pt x="80434" y="6000"/>
                </a:lnTo>
                <a:lnTo>
                  <a:pt x="79309" y="5427"/>
                </a:lnTo>
                <a:lnTo>
                  <a:pt x="78184" y="4875"/>
                </a:lnTo>
                <a:lnTo>
                  <a:pt x="77039" y="4362"/>
                </a:lnTo>
                <a:lnTo>
                  <a:pt x="75895" y="3868"/>
                </a:lnTo>
                <a:lnTo>
                  <a:pt x="74750" y="3415"/>
                </a:lnTo>
                <a:lnTo>
                  <a:pt x="73606" y="3000"/>
                </a:lnTo>
                <a:lnTo>
                  <a:pt x="72481" y="2625"/>
                </a:lnTo>
                <a:lnTo>
                  <a:pt x="71356" y="2290"/>
                </a:lnTo>
                <a:lnTo>
                  <a:pt x="70251" y="1974"/>
                </a:lnTo>
                <a:lnTo>
                  <a:pt x="69146" y="1698"/>
                </a:lnTo>
                <a:lnTo>
                  <a:pt x="68080" y="1461"/>
                </a:lnTo>
                <a:lnTo>
                  <a:pt x="66581" y="1165"/>
                </a:lnTo>
                <a:lnTo>
                  <a:pt x="65081" y="908"/>
                </a:lnTo>
                <a:lnTo>
                  <a:pt x="63562" y="672"/>
                </a:lnTo>
                <a:lnTo>
                  <a:pt x="62042" y="494"/>
                </a:lnTo>
                <a:lnTo>
                  <a:pt x="60523" y="336"/>
                </a:lnTo>
                <a:lnTo>
                  <a:pt x="59003" y="198"/>
                </a:lnTo>
                <a:lnTo>
                  <a:pt x="57484" y="99"/>
                </a:lnTo>
                <a:lnTo>
                  <a:pt x="55964" y="40"/>
                </a:lnTo>
                <a:lnTo>
                  <a:pt x="54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a:off x="2514000" y="1970302"/>
            <a:ext cx="4116000" cy="457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txBox="1">
            <a:spLocks noGrp="1"/>
          </p:cNvSpPr>
          <p:nvPr>
            <p:ph type="title"/>
          </p:nvPr>
        </p:nvSpPr>
        <p:spPr>
          <a:xfrm>
            <a:off x="1861825" y="551558"/>
            <a:ext cx="5420400" cy="128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 Billion</a:t>
            </a:r>
            <a:endParaRPr/>
          </a:p>
        </p:txBody>
      </p:sp>
      <p:sp>
        <p:nvSpPr>
          <p:cNvPr id="701" name="Google Shape;701;p26"/>
          <p:cNvSpPr txBox="1">
            <a:spLocks noGrp="1"/>
          </p:cNvSpPr>
          <p:nvPr>
            <p:ph type="subTitle" idx="1"/>
          </p:nvPr>
        </p:nvSpPr>
        <p:spPr>
          <a:xfrm>
            <a:off x="2948125" y="1884425"/>
            <a:ext cx="3247800" cy="6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were living with a mental disorder. </a:t>
            </a:r>
            <a:endParaRPr/>
          </a:p>
        </p:txBody>
      </p:sp>
      <p:grpSp>
        <p:nvGrpSpPr>
          <p:cNvPr id="702" name="Google Shape;702;p26"/>
          <p:cNvGrpSpPr/>
          <p:nvPr/>
        </p:nvGrpSpPr>
        <p:grpSpPr>
          <a:xfrm>
            <a:off x="2253972" y="2377684"/>
            <a:ext cx="2471355" cy="1864403"/>
            <a:chOff x="2253972" y="2377684"/>
            <a:chExt cx="2471355" cy="1864403"/>
          </a:xfrm>
        </p:grpSpPr>
        <p:sp>
          <p:nvSpPr>
            <p:cNvPr id="703" name="Google Shape;703;p26"/>
            <p:cNvSpPr/>
            <p:nvPr/>
          </p:nvSpPr>
          <p:spPr>
            <a:xfrm>
              <a:off x="2253972" y="4105063"/>
              <a:ext cx="2471355" cy="137024"/>
            </a:xfrm>
            <a:custGeom>
              <a:avLst/>
              <a:gdLst/>
              <a:ahLst/>
              <a:cxnLst/>
              <a:rect l="l" t="t" r="r" b="b"/>
              <a:pathLst>
                <a:path w="163045" h="9040" extrusionOk="0">
                  <a:moveTo>
                    <a:pt x="67616" y="1"/>
                  </a:moveTo>
                  <a:lnTo>
                    <a:pt x="59167" y="28"/>
                  </a:lnTo>
                  <a:lnTo>
                    <a:pt x="51362" y="54"/>
                  </a:lnTo>
                  <a:lnTo>
                    <a:pt x="44308" y="135"/>
                  </a:lnTo>
                  <a:lnTo>
                    <a:pt x="38220" y="189"/>
                  </a:lnTo>
                  <a:lnTo>
                    <a:pt x="29423" y="323"/>
                  </a:lnTo>
                  <a:lnTo>
                    <a:pt x="26204" y="376"/>
                  </a:lnTo>
                  <a:lnTo>
                    <a:pt x="23897" y="484"/>
                  </a:lnTo>
                  <a:lnTo>
                    <a:pt x="21698" y="564"/>
                  </a:lnTo>
                  <a:lnTo>
                    <a:pt x="19633" y="671"/>
                  </a:lnTo>
                  <a:lnTo>
                    <a:pt x="17702" y="805"/>
                  </a:lnTo>
                  <a:lnTo>
                    <a:pt x="15851" y="913"/>
                  </a:lnTo>
                  <a:lnTo>
                    <a:pt x="14135" y="1074"/>
                  </a:lnTo>
                  <a:lnTo>
                    <a:pt x="12525" y="1208"/>
                  </a:lnTo>
                  <a:lnTo>
                    <a:pt x="11050" y="1369"/>
                  </a:lnTo>
                  <a:lnTo>
                    <a:pt x="9656" y="1530"/>
                  </a:lnTo>
                  <a:lnTo>
                    <a:pt x="8368" y="1691"/>
                  </a:lnTo>
                  <a:lnTo>
                    <a:pt x="7188" y="1851"/>
                  </a:lnTo>
                  <a:lnTo>
                    <a:pt x="6088" y="2039"/>
                  </a:lnTo>
                  <a:lnTo>
                    <a:pt x="5123" y="2227"/>
                  </a:lnTo>
                  <a:lnTo>
                    <a:pt x="4211" y="2388"/>
                  </a:lnTo>
                  <a:lnTo>
                    <a:pt x="3433" y="2602"/>
                  </a:lnTo>
                  <a:lnTo>
                    <a:pt x="2709" y="2790"/>
                  </a:lnTo>
                  <a:lnTo>
                    <a:pt x="2092" y="2978"/>
                  </a:lnTo>
                  <a:lnTo>
                    <a:pt x="1556" y="3166"/>
                  </a:lnTo>
                  <a:lnTo>
                    <a:pt x="1100" y="3380"/>
                  </a:lnTo>
                  <a:lnTo>
                    <a:pt x="724" y="3568"/>
                  </a:lnTo>
                  <a:lnTo>
                    <a:pt x="456" y="3783"/>
                  </a:lnTo>
                  <a:lnTo>
                    <a:pt x="215" y="3970"/>
                  </a:lnTo>
                  <a:lnTo>
                    <a:pt x="80" y="4185"/>
                  </a:lnTo>
                  <a:lnTo>
                    <a:pt x="27" y="4265"/>
                  </a:lnTo>
                  <a:lnTo>
                    <a:pt x="0" y="4373"/>
                  </a:lnTo>
                  <a:lnTo>
                    <a:pt x="0" y="4480"/>
                  </a:lnTo>
                  <a:lnTo>
                    <a:pt x="0" y="4560"/>
                  </a:lnTo>
                  <a:lnTo>
                    <a:pt x="80" y="4775"/>
                  </a:lnTo>
                  <a:lnTo>
                    <a:pt x="188" y="4963"/>
                  </a:lnTo>
                  <a:lnTo>
                    <a:pt x="402" y="5150"/>
                  </a:lnTo>
                  <a:lnTo>
                    <a:pt x="644" y="5311"/>
                  </a:lnTo>
                  <a:lnTo>
                    <a:pt x="939" y="5499"/>
                  </a:lnTo>
                  <a:lnTo>
                    <a:pt x="1314" y="5660"/>
                  </a:lnTo>
                  <a:lnTo>
                    <a:pt x="1717" y="5848"/>
                  </a:lnTo>
                  <a:lnTo>
                    <a:pt x="2065" y="5955"/>
                  </a:lnTo>
                  <a:lnTo>
                    <a:pt x="2521" y="6062"/>
                  </a:lnTo>
                  <a:lnTo>
                    <a:pt x="3111" y="6170"/>
                  </a:lnTo>
                  <a:lnTo>
                    <a:pt x="3835" y="6277"/>
                  </a:lnTo>
                  <a:lnTo>
                    <a:pt x="5606" y="6518"/>
                  </a:lnTo>
                  <a:lnTo>
                    <a:pt x="7885" y="6760"/>
                  </a:lnTo>
                  <a:lnTo>
                    <a:pt x="10702" y="7001"/>
                  </a:lnTo>
                  <a:lnTo>
                    <a:pt x="14027" y="7216"/>
                  </a:lnTo>
                  <a:lnTo>
                    <a:pt x="17916" y="7457"/>
                  </a:lnTo>
                  <a:lnTo>
                    <a:pt x="22342" y="7672"/>
                  </a:lnTo>
                  <a:lnTo>
                    <a:pt x="27357" y="7886"/>
                  </a:lnTo>
                  <a:lnTo>
                    <a:pt x="32936" y="8101"/>
                  </a:lnTo>
                  <a:lnTo>
                    <a:pt x="39105" y="8288"/>
                  </a:lnTo>
                  <a:lnTo>
                    <a:pt x="45917" y="8449"/>
                  </a:lnTo>
                  <a:lnTo>
                    <a:pt x="53320" y="8610"/>
                  </a:lnTo>
                  <a:lnTo>
                    <a:pt x="61366" y="8744"/>
                  </a:lnTo>
                  <a:lnTo>
                    <a:pt x="70083" y="8879"/>
                  </a:lnTo>
                  <a:lnTo>
                    <a:pt x="79444" y="8959"/>
                  </a:lnTo>
                  <a:lnTo>
                    <a:pt x="88563" y="9013"/>
                  </a:lnTo>
                  <a:lnTo>
                    <a:pt x="97601" y="9039"/>
                  </a:lnTo>
                  <a:lnTo>
                    <a:pt x="106184" y="9013"/>
                  </a:lnTo>
                  <a:lnTo>
                    <a:pt x="114498" y="8959"/>
                  </a:lnTo>
                  <a:lnTo>
                    <a:pt x="122464" y="8852"/>
                  </a:lnTo>
                  <a:lnTo>
                    <a:pt x="129974" y="8718"/>
                  </a:lnTo>
                  <a:lnTo>
                    <a:pt x="136948" y="8530"/>
                  </a:lnTo>
                  <a:lnTo>
                    <a:pt x="140220" y="8423"/>
                  </a:lnTo>
                  <a:lnTo>
                    <a:pt x="143304" y="8315"/>
                  </a:lnTo>
                  <a:lnTo>
                    <a:pt x="146201" y="8181"/>
                  </a:lnTo>
                  <a:lnTo>
                    <a:pt x="148910" y="8047"/>
                  </a:lnTo>
                  <a:lnTo>
                    <a:pt x="151431" y="7886"/>
                  </a:lnTo>
                  <a:lnTo>
                    <a:pt x="153711" y="7725"/>
                  </a:lnTo>
                  <a:lnTo>
                    <a:pt x="155803" y="7538"/>
                  </a:lnTo>
                  <a:lnTo>
                    <a:pt x="157627" y="7350"/>
                  </a:lnTo>
                  <a:lnTo>
                    <a:pt x="159209" y="7135"/>
                  </a:lnTo>
                  <a:lnTo>
                    <a:pt x="160550" y="6921"/>
                  </a:lnTo>
                  <a:lnTo>
                    <a:pt x="161113" y="6813"/>
                  </a:lnTo>
                  <a:lnTo>
                    <a:pt x="161596" y="6706"/>
                  </a:lnTo>
                  <a:lnTo>
                    <a:pt x="162025" y="6572"/>
                  </a:lnTo>
                  <a:lnTo>
                    <a:pt x="162374" y="6438"/>
                  </a:lnTo>
                  <a:lnTo>
                    <a:pt x="162642" y="6331"/>
                  </a:lnTo>
                  <a:lnTo>
                    <a:pt x="162857" y="6196"/>
                  </a:lnTo>
                  <a:lnTo>
                    <a:pt x="162991" y="6062"/>
                  </a:lnTo>
                  <a:lnTo>
                    <a:pt x="163018" y="5982"/>
                  </a:lnTo>
                  <a:lnTo>
                    <a:pt x="163044" y="5928"/>
                  </a:lnTo>
                  <a:lnTo>
                    <a:pt x="163018" y="5848"/>
                  </a:lnTo>
                  <a:lnTo>
                    <a:pt x="163018" y="5767"/>
                  </a:lnTo>
                  <a:lnTo>
                    <a:pt x="162883" y="5633"/>
                  </a:lnTo>
                  <a:lnTo>
                    <a:pt x="162696" y="5499"/>
                  </a:lnTo>
                  <a:lnTo>
                    <a:pt x="162427" y="5338"/>
                  </a:lnTo>
                  <a:lnTo>
                    <a:pt x="162079" y="5177"/>
                  </a:lnTo>
                  <a:lnTo>
                    <a:pt x="161623" y="5016"/>
                  </a:lnTo>
                  <a:lnTo>
                    <a:pt x="161086" y="4855"/>
                  </a:lnTo>
                  <a:lnTo>
                    <a:pt x="160470" y="4694"/>
                  </a:lnTo>
                  <a:lnTo>
                    <a:pt x="159772" y="4534"/>
                  </a:lnTo>
                  <a:lnTo>
                    <a:pt x="158968" y="4346"/>
                  </a:lnTo>
                  <a:lnTo>
                    <a:pt x="157063" y="3997"/>
                  </a:lnTo>
                  <a:lnTo>
                    <a:pt x="154810" y="3622"/>
                  </a:lnTo>
                  <a:lnTo>
                    <a:pt x="152128" y="3219"/>
                  </a:lnTo>
                  <a:lnTo>
                    <a:pt x="150304" y="2978"/>
                  </a:lnTo>
                  <a:lnTo>
                    <a:pt x="148346" y="2763"/>
                  </a:lnTo>
                  <a:lnTo>
                    <a:pt x="146335" y="2549"/>
                  </a:lnTo>
                  <a:lnTo>
                    <a:pt x="144216" y="2334"/>
                  </a:lnTo>
                  <a:lnTo>
                    <a:pt x="141990" y="2147"/>
                  </a:lnTo>
                  <a:lnTo>
                    <a:pt x="139710" y="1959"/>
                  </a:lnTo>
                  <a:lnTo>
                    <a:pt x="134936" y="1610"/>
                  </a:lnTo>
                  <a:lnTo>
                    <a:pt x="129867" y="1315"/>
                  </a:lnTo>
                  <a:lnTo>
                    <a:pt x="124610" y="1047"/>
                  </a:lnTo>
                  <a:lnTo>
                    <a:pt x="119138" y="832"/>
                  </a:lnTo>
                  <a:lnTo>
                    <a:pt x="113533" y="618"/>
                  </a:lnTo>
                  <a:lnTo>
                    <a:pt x="107793" y="457"/>
                  </a:lnTo>
                  <a:lnTo>
                    <a:pt x="102000" y="323"/>
                  </a:lnTo>
                  <a:lnTo>
                    <a:pt x="96153" y="215"/>
                  </a:lnTo>
                  <a:lnTo>
                    <a:pt x="90306" y="135"/>
                  </a:lnTo>
                  <a:lnTo>
                    <a:pt x="84486" y="81"/>
                  </a:lnTo>
                  <a:lnTo>
                    <a:pt x="78746" y="28"/>
                  </a:lnTo>
                  <a:lnTo>
                    <a:pt x="73114" y="1"/>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a:off x="2253972" y="4105063"/>
              <a:ext cx="2471355" cy="137024"/>
            </a:xfrm>
            <a:custGeom>
              <a:avLst/>
              <a:gdLst/>
              <a:ahLst/>
              <a:cxnLst/>
              <a:rect l="l" t="t" r="r" b="b"/>
              <a:pathLst>
                <a:path w="163045" h="9040" fill="none" extrusionOk="0">
                  <a:moveTo>
                    <a:pt x="67616" y="1"/>
                  </a:moveTo>
                  <a:lnTo>
                    <a:pt x="67616" y="1"/>
                  </a:lnTo>
                  <a:lnTo>
                    <a:pt x="59167" y="28"/>
                  </a:lnTo>
                  <a:lnTo>
                    <a:pt x="51362" y="54"/>
                  </a:lnTo>
                  <a:lnTo>
                    <a:pt x="44308" y="135"/>
                  </a:lnTo>
                  <a:lnTo>
                    <a:pt x="38220" y="189"/>
                  </a:lnTo>
                  <a:lnTo>
                    <a:pt x="29423" y="323"/>
                  </a:lnTo>
                  <a:lnTo>
                    <a:pt x="26204" y="376"/>
                  </a:lnTo>
                  <a:lnTo>
                    <a:pt x="26204" y="376"/>
                  </a:lnTo>
                  <a:lnTo>
                    <a:pt x="23897" y="484"/>
                  </a:lnTo>
                  <a:lnTo>
                    <a:pt x="21698" y="564"/>
                  </a:lnTo>
                  <a:lnTo>
                    <a:pt x="19633" y="671"/>
                  </a:lnTo>
                  <a:lnTo>
                    <a:pt x="17702" y="805"/>
                  </a:lnTo>
                  <a:lnTo>
                    <a:pt x="15851" y="913"/>
                  </a:lnTo>
                  <a:lnTo>
                    <a:pt x="14135" y="1074"/>
                  </a:lnTo>
                  <a:lnTo>
                    <a:pt x="12525" y="1208"/>
                  </a:lnTo>
                  <a:lnTo>
                    <a:pt x="11050" y="1369"/>
                  </a:lnTo>
                  <a:lnTo>
                    <a:pt x="9656" y="1530"/>
                  </a:lnTo>
                  <a:lnTo>
                    <a:pt x="8368" y="1691"/>
                  </a:lnTo>
                  <a:lnTo>
                    <a:pt x="7188" y="1851"/>
                  </a:lnTo>
                  <a:lnTo>
                    <a:pt x="6088" y="2039"/>
                  </a:lnTo>
                  <a:lnTo>
                    <a:pt x="5123" y="2227"/>
                  </a:lnTo>
                  <a:lnTo>
                    <a:pt x="4211" y="2388"/>
                  </a:lnTo>
                  <a:lnTo>
                    <a:pt x="3433" y="2602"/>
                  </a:lnTo>
                  <a:lnTo>
                    <a:pt x="2709" y="2790"/>
                  </a:lnTo>
                  <a:lnTo>
                    <a:pt x="2092" y="2978"/>
                  </a:lnTo>
                  <a:lnTo>
                    <a:pt x="1556" y="3166"/>
                  </a:lnTo>
                  <a:lnTo>
                    <a:pt x="1100" y="3380"/>
                  </a:lnTo>
                  <a:lnTo>
                    <a:pt x="724" y="3568"/>
                  </a:lnTo>
                  <a:lnTo>
                    <a:pt x="456" y="3783"/>
                  </a:lnTo>
                  <a:lnTo>
                    <a:pt x="215" y="3970"/>
                  </a:lnTo>
                  <a:lnTo>
                    <a:pt x="80" y="4185"/>
                  </a:lnTo>
                  <a:lnTo>
                    <a:pt x="27" y="4265"/>
                  </a:lnTo>
                  <a:lnTo>
                    <a:pt x="0" y="4373"/>
                  </a:lnTo>
                  <a:lnTo>
                    <a:pt x="0" y="4480"/>
                  </a:lnTo>
                  <a:lnTo>
                    <a:pt x="0" y="4560"/>
                  </a:lnTo>
                  <a:lnTo>
                    <a:pt x="80" y="4775"/>
                  </a:lnTo>
                  <a:lnTo>
                    <a:pt x="188" y="4963"/>
                  </a:lnTo>
                  <a:lnTo>
                    <a:pt x="402" y="5150"/>
                  </a:lnTo>
                  <a:lnTo>
                    <a:pt x="644" y="5311"/>
                  </a:lnTo>
                  <a:lnTo>
                    <a:pt x="939" y="5499"/>
                  </a:lnTo>
                  <a:lnTo>
                    <a:pt x="1314" y="5660"/>
                  </a:lnTo>
                  <a:lnTo>
                    <a:pt x="1717" y="5848"/>
                  </a:lnTo>
                  <a:lnTo>
                    <a:pt x="1717" y="5848"/>
                  </a:lnTo>
                  <a:lnTo>
                    <a:pt x="2065" y="5955"/>
                  </a:lnTo>
                  <a:lnTo>
                    <a:pt x="2521" y="6062"/>
                  </a:lnTo>
                  <a:lnTo>
                    <a:pt x="3111" y="6170"/>
                  </a:lnTo>
                  <a:lnTo>
                    <a:pt x="3835" y="6277"/>
                  </a:lnTo>
                  <a:lnTo>
                    <a:pt x="5606" y="6518"/>
                  </a:lnTo>
                  <a:lnTo>
                    <a:pt x="7885" y="6760"/>
                  </a:lnTo>
                  <a:lnTo>
                    <a:pt x="10702" y="7001"/>
                  </a:lnTo>
                  <a:lnTo>
                    <a:pt x="14027" y="7216"/>
                  </a:lnTo>
                  <a:lnTo>
                    <a:pt x="17916" y="7457"/>
                  </a:lnTo>
                  <a:lnTo>
                    <a:pt x="22342" y="7672"/>
                  </a:lnTo>
                  <a:lnTo>
                    <a:pt x="27357" y="7886"/>
                  </a:lnTo>
                  <a:lnTo>
                    <a:pt x="32936" y="8101"/>
                  </a:lnTo>
                  <a:lnTo>
                    <a:pt x="39105" y="8288"/>
                  </a:lnTo>
                  <a:lnTo>
                    <a:pt x="45917" y="8449"/>
                  </a:lnTo>
                  <a:lnTo>
                    <a:pt x="53320" y="8610"/>
                  </a:lnTo>
                  <a:lnTo>
                    <a:pt x="61366" y="8744"/>
                  </a:lnTo>
                  <a:lnTo>
                    <a:pt x="70083" y="8879"/>
                  </a:lnTo>
                  <a:lnTo>
                    <a:pt x="79444" y="8959"/>
                  </a:lnTo>
                  <a:lnTo>
                    <a:pt x="79444" y="8959"/>
                  </a:lnTo>
                  <a:lnTo>
                    <a:pt x="88563" y="9013"/>
                  </a:lnTo>
                  <a:lnTo>
                    <a:pt x="97601" y="9039"/>
                  </a:lnTo>
                  <a:lnTo>
                    <a:pt x="97601" y="9039"/>
                  </a:lnTo>
                  <a:lnTo>
                    <a:pt x="106184" y="9013"/>
                  </a:lnTo>
                  <a:lnTo>
                    <a:pt x="114498" y="8959"/>
                  </a:lnTo>
                  <a:lnTo>
                    <a:pt x="122464" y="8852"/>
                  </a:lnTo>
                  <a:lnTo>
                    <a:pt x="129974" y="8718"/>
                  </a:lnTo>
                  <a:lnTo>
                    <a:pt x="136948" y="8530"/>
                  </a:lnTo>
                  <a:lnTo>
                    <a:pt x="140220" y="8423"/>
                  </a:lnTo>
                  <a:lnTo>
                    <a:pt x="143304" y="8315"/>
                  </a:lnTo>
                  <a:lnTo>
                    <a:pt x="146201" y="8181"/>
                  </a:lnTo>
                  <a:lnTo>
                    <a:pt x="148910" y="8047"/>
                  </a:lnTo>
                  <a:lnTo>
                    <a:pt x="151431" y="7886"/>
                  </a:lnTo>
                  <a:lnTo>
                    <a:pt x="153711" y="7725"/>
                  </a:lnTo>
                  <a:lnTo>
                    <a:pt x="155803" y="7538"/>
                  </a:lnTo>
                  <a:lnTo>
                    <a:pt x="157627" y="7350"/>
                  </a:lnTo>
                  <a:lnTo>
                    <a:pt x="159209" y="7135"/>
                  </a:lnTo>
                  <a:lnTo>
                    <a:pt x="160550" y="6921"/>
                  </a:lnTo>
                  <a:lnTo>
                    <a:pt x="161113" y="6813"/>
                  </a:lnTo>
                  <a:lnTo>
                    <a:pt x="161596" y="6706"/>
                  </a:lnTo>
                  <a:lnTo>
                    <a:pt x="162025" y="6572"/>
                  </a:lnTo>
                  <a:lnTo>
                    <a:pt x="162374" y="6438"/>
                  </a:lnTo>
                  <a:lnTo>
                    <a:pt x="162642" y="6331"/>
                  </a:lnTo>
                  <a:lnTo>
                    <a:pt x="162857" y="6196"/>
                  </a:lnTo>
                  <a:lnTo>
                    <a:pt x="162991" y="6062"/>
                  </a:lnTo>
                  <a:lnTo>
                    <a:pt x="163018" y="5982"/>
                  </a:lnTo>
                  <a:lnTo>
                    <a:pt x="163044" y="5928"/>
                  </a:lnTo>
                  <a:lnTo>
                    <a:pt x="163018" y="5848"/>
                  </a:lnTo>
                  <a:lnTo>
                    <a:pt x="163018" y="5767"/>
                  </a:lnTo>
                  <a:lnTo>
                    <a:pt x="162883" y="5633"/>
                  </a:lnTo>
                  <a:lnTo>
                    <a:pt x="162696" y="5499"/>
                  </a:lnTo>
                  <a:lnTo>
                    <a:pt x="162427" y="5338"/>
                  </a:lnTo>
                  <a:lnTo>
                    <a:pt x="162079" y="5177"/>
                  </a:lnTo>
                  <a:lnTo>
                    <a:pt x="161623" y="5016"/>
                  </a:lnTo>
                  <a:lnTo>
                    <a:pt x="161086" y="4855"/>
                  </a:lnTo>
                  <a:lnTo>
                    <a:pt x="160470" y="4694"/>
                  </a:lnTo>
                  <a:lnTo>
                    <a:pt x="159772" y="4534"/>
                  </a:lnTo>
                  <a:lnTo>
                    <a:pt x="158968" y="4346"/>
                  </a:lnTo>
                  <a:lnTo>
                    <a:pt x="157063" y="3997"/>
                  </a:lnTo>
                  <a:lnTo>
                    <a:pt x="154810" y="3622"/>
                  </a:lnTo>
                  <a:lnTo>
                    <a:pt x="152128" y="3219"/>
                  </a:lnTo>
                  <a:lnTo>
                    <a:pt x="152128" y="3219"/>
                  </a:lnTo>
                  <a:lnTo>
                    <a:pt x="150304" y="2978"/>
                  </a:lnTo>
                  <a:lnTo>
                    <a:pt x="148346" y="2763"/>
                  </a:lnTo>
                  <a:lnTo>
                    <a:pt x="146335" y="2549"/>
                  </a:lnTo>
                  <a:lnTo>
                    <a:pt x="144216" y="2334"/>
                  </a:lnTo>
                  <a:lnTo>
                    <a:pt x="141990" y="2147"/>
                  </a:lnTo>
                  <a:lnTo>
                    <a:pt x="139710" y="1959"/>
                  </a:lnTo>
                  <a:lnTo>
                    <a:pt x="134936" y="1610"/>
                  </a:lnTo>
                  <a:lnTo>
                    <a:pt x="129867" y="1315"/>
                  </a:lnTo>
                  <a:lnTo>
                    <a:pt x="124610" y="1047"/>
                  </a:lnTo>
                  <a:lnTo>
                    <a:pt x="119138" y="832"/>
                  </a:lnTo>
                  <a:lnTo>
                    <a:pt x="113533" y="618"/>
                  </a:lnTo>
                  <a:lnTo>
                    <a:pt x="107793" y="457"/>
                  </a:lnTo>
                  <a:lnTo>
                    <a:pt x="102000" y="323"/>
                  </a:lnTo>
                  <a:lnTo>
                    <a:pt x="96153" y="215"/>
                  </a:lnTo>
                  <a:lnTo>
                    <a:pt x="90306" y="135"/>
                  </a:lnTo>
                  <a:lnTo>
                    <a:pt x="84486" y="81"/>
                  </a:lnTo>
                  <a:lnTo>
                    <a:pt x="78746" y="28"/>
                  </a:lnTo>
                  <a:lnTo>
                    <a:pt x="73114" y="1"/>
                  </a:lnTo>
                  <a:lnTo>
                    <a:pt x="67616" y="1"/>
                  </a:lnTo>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2449913" y="3781875"/>
              <a:ext cx="134583" cy="392322"/>
            </a:xfrm>
            <a:custGeom>
              <a:avLst/>
              <a:gdLst/>
              <a:ahLst/>
              <a:cxnLst/>
              <a:rect l="l" t="t" r="r" b="b"/>
              <a:pathLst>
                <a:path w="8879" h="25883" extrusionOk="0">
                  <a:moveTo>
                    <a:pt x="1583" y="0"/>
                  </a:moveTo>
                  <a:lnTo>
                    <a:pt x="1449" y="1100"/>
                  </a:lnTo>
                  <a:lnTo>
                    <a:pt x="1127" y="3997"/>
                  </a:lnTo>
                  <a:lnTo>
                    <a:pt x="913" y="5928"/>
                  </a:lnTo>
                  <a:lnTo>
                    <a:pt x="698" y="8100"/>
                  </a:lnTo>
                  <a:lnTo>
                    <a:pt x="483" y="10434"/>
                  </a:lnTo>
                  <a:lnTo>
                    <a:pt x="296" y="12821"/>
                  </a:lnTo>
                  <a:lnTo>
                    <a:pt x="162" y="15208"/>
                  </a:lnTo>
                  <a:lnTo>
                    <a:pt x="28" y="17541"/>
                  </a:lnTo>
                  <a:lnTo>
                    <a:pt x="1" y="19740"/>
                  </a:lnTo>
                  <a:lnTo>
                    <a:pt x="1" y="20760"/>
                  </a:lnTo>
                  <a:lnTo>
                    <a:pt x="1" y="21698"/>
                  </a:lnTo>
                  <a:lnTo>
                    <a:pt x="54" y="22583"/>
                  </a:lnTo>
                  <a:lnTo>
                    <a:pt x="108" y="23388"/>
                  </a:lnTo>
                  <a:lnTo>
                    <a:pt x="215" y="24085"/>
                  </a:lnTo>
                  <a:lnTo>
                    <a:pt x="323" y="24675"/>
                  </a:lnTo>
                  <a:lnTo>
                    <a:pt x="483" y="25185"/>
                  </a:lnTo>
                  <a:lnTo>
                    <a:pt x="564" y="25373"/>
                  </a:lnTo>
                  <a:lnTo>
                    <a:pt x="644" y="25534"/>
                  </a:lnTo>
                  <a:lnTo>
                    <a:pt x="752" y="25695"/>
                  </a:lnTo>
                  <a:lnTo>
                    <a:pt x="859" y="25802"/>
                  </a:lnTo>
                  <a:lnTo>
                    <a:pt x="966" y="25856"/>
                  </a:lnTo>
                  <a:lnTo>
                    <a:pt x="1100" y="25882"/>
                  </a:lnTo>
                  <a:lnTo>
                    <a:pt x="1234" y="25882"/>
                  </a:lnTo>
                  <a:lnTo>
                    <a:pt x="1369" y="25856"/>
                  </a:lnTo>
                  <a:lnTo>
                    <a:pt x="1503" y="25802"/>
                  </a:lnTo>
                  <a:lnTo>
                    <a:pt x="1637" y="25695"/>
                  </a:lnTo>
                  <a:lnTo>
                    <a:pt x="1798" y="25561"/>
                  </a:lnTo>
                  <a:lnTo>
                    <a:pt x="1932" y="25400"/>
                  </a:lnTo>
                  <a:lnTo>
                    <a:pt x="2227" y="24997"/>
                  </a:lnTo>
                  <a:lnTo>
                    <a:pt x="2522" y="24488"/>
                  </a:lnTo>
                  <a:lnTo>
                    <a:pt x="2844" y="23871"/>
                  </a:lnTo>
                  <a:lnTo>
                    <a:pt x="3166" y="23173"/>
                  </a:lnTo>
                  <a:lnTo>
                    <a:pt x="3487" y="22396"/>
                  </a:lnTo>
                  <a:lnTo>
                    <a:pt x="3809" y="21537"/>
                  </a:lnTo>
                  <a:lnTo>
                    <a:pt x="4131" y="20652"/>
                  </a:lnTo>
                  <a:lnTo>
                    <a:pt x="4775" y="18668"/>
                  </a:lnTo>
                  <a:lnTo>
                    <a:pt x="5419" y="16549"/>
                  </a:lnTo>
                  <a:lnTo>
                    <a:pt x="6035" y="14376"/>
                  </a:lnTo>
                  <a:lnTo>
                    <a:pt x="6599" y="12177"/>
                  </a:lnTo>
                  <a:lnTo>
                    <a:pt x="7162" y="10031"/>
                  </a:lnTo>
                  <a:lnTo>
                    <a:pt x="7645" y="8047"/>
                  </a:lnTo>
                  <a:lnTo>
                    <a:pt x="8047" y="6276"/>
                  </a:lnTo>
                  <a:lnTo>
                    <a:pt x="8664" y="3594"/>
                  </a:lnTo>
                  <a:lnTo>
                    <a:pt x="8878" y="2575"/>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4344783" y="3781875"/>
              <a:ext cx="134993" cy="392322"/>
            </a:xfrm>
            <a:custGeom>
              <a:avLst/>
              <a:gdLst/>
              <a:ahLst/>
              <a:cxnLst/>
              <a:rect l="l" t="t" r="r" b="b"/>
              <a:pathLst>
                <a:path w="8906" h="25883" extrusionOk="0">
                  <a:moveTo>
                    <a:pt x="7296" y="0"/>
                  </a:moveTo>
                  <a:lnTo>
                    <a:pt x="1" y="2575"/>
                  </a:lnTo>
                  <a:lnTo>
                    <a:pt x="216" y="3594"/>
                  </a:lnTo>
                  <a:lnTo>
                    <a:pt x="832" y="6276"/>
                  </a:lnTo>
                  <a:lnTo>
                    <a:pt x="1262" y="8047"/>
                  </a:lnTo>
                  <a:lnTo>
                    <a:pt x="1744" y="10031"/>
                  </a:lnTo>
                  <a:lnTo>
                    <a:pt x="2281" y="12177"/>
                  </a:lnTo>
                  <a:lnTo>
                    <a:pt x="2844" y="14376"/>
                  </a:lnTo>
                  <a:lnTo>
                    <a:pt x="3461" y="16549"/>
                  </a:lnTo>
                  <a:lnTo>
                    <a:pt x="4105" y="18668"/>
                  </a:lnTo>
                  <a:lnTo>
                    <a:pt x="4748" y="20652"/>
                  </a:lnTo>
                  <a:lnTo>
                    <a:pt x="5070" y="21537"/>
                  </a:lnTo>
                  <a:lnTo>
                    <a:pt x="5392" y="22396"/>
                  </a:lnTo>
                  <a:lnTo>
                    <a:pt x="5714" y="23173"/>
                  </a:lnTo>
                  <a:lnTo>
                    <a:pt x="6036" y="23871"/>
                  </a:lnTo>
                  <a:lnTo>
                    <a:pt x="6358" y="24488"/>
                  </a:lnTo>
                  <a:lnTo>
                    <a:pt x="6653" y="24997"/>
                  </a:lnTo>
                  <a:lnTo>
                    <a:pt x="6948" y="25400"/>
                  </a:lnTo>
                  <a:lnTo>
                    <a:pt x="7109" y="25561"/>
                  </a:lnTo>
                  <a:lnTo>
                    <a:pt x="7243" y="25695"/>
                  </a:lnTo>
                  <a:lnTo>
                    <a:pt x="7377" y="25802"/>
                  </a:lnTo>
                  <a:lnTo>
                    <a:pt x="7511" y="25856"/>
                  </a:lnTo>
                  <a:lnTo>
                    <a:pt x="7645" y="25882"/>
                  </a:lnTo>
                  <a:lnTo>
                    <a:pt x="7779" y="25882"/>
                  </a:lnTo>
                  <a:lnTo>
                    <a:pt x="7913" y="25856"/>
                  </a:lnTo>
                  <a:lnTo>
                    <a:pt x="8020" y="25802"/>
                  </a:lnTo>
                  <a:lnTo>
                    <a:pt x="8128" y="25695"/>
                  </a:lnTo>
                  <a:lnTo>
                    <a:pt x="8235" y="25534"/>
                  </a:lnTo>
                  <a:lnTo>
                    <a:pt x="8315" y="25373"/>
                  </a:lnTo>
                  <a:lnTo>
                    <a:pt x="8423" y="25185"/>
                  </a:lnTo>
                  <a:lnTo>
                    <a:pt x="8557" y="24675"/>
                  </a:lnTo>
                  <a:lnTo>
                    <a:pt x="8664" y="24085"/>
                  </a:lnTo>
                  <a:lnTo>
                    <a:pt x="8771" y="23388"/>
                  </a:lnTo>
                  <a:lnTo>
                    <a:pt x="8825" y="22583"/>
                  </a:lnTo>
                  <a:lnTo>
                    <a:pt x="8879" y="21698"/>
                  </a:lnTo>
                  <a:lnTo>
                    <a:pt x="8906" y="20760"/>
                  </a:lnTo>
                  <a:lnTo>
                    <a:pt x="8906" y="19740"/>
                  </a:lnTo>
                  <a:lnTo>
                    <a:pt x="8852" y="17541"/>
                  </a:lnTo>
                  <a:lnTo>
                    <a:pt x="8745" y="15208"/>
                  </a:lnTo>
                  <a:lnTo>
                    <a:pt x="8584" y="12821"/>
                  </a:lnTo>
                  <a:lnTo>
                    <a:pt x="8396" y="10434"/>
                  </a:lnTo>
                  <a:lnTo>
                    <a:pt x="8181" y="8100"/>
                  </a:lnTo>
                  <a:lnTo>
                    <a:pt x="7967" y="5928"/>
                  </a:lnTo>
                  <a:lnTo>
                    <a:pt x="7779" y="3997"/>
                  </a:lnTo>
                  <a:lnTo>
                    <a:pt x="7430" y="1100"/>
                  </a:lnTo>
                  <a:lnTo>
                    <a:pt x="7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a:off x="2275511" y="2836259"/>
              <a:ext cx="2394112" cy="1113940"/>
            </a:xfrm>
            <a:custGeom>
              <a:avLst/>
              <a:gdLst/>
              <a:ahLst/>
              <a:cxnLst/>
              <a:rect l="l" t="t" r="r" b="b"/>
              <a:pathLst>
                <a:path w="157949" h="73491" extrusionOk="0">
                  <a:moveTo>
                    <a:pt x="66811" y="1"/>
                  </a:moveTo>
                  <a:lnTo>
                    <a:pt x="64183" y="28"/>
                  </a:lnTo>
                  <a:lnTo>
                    <a:pt x="61581" y="108"/>
                  </a:lnTo>
                  <a:lnTo>
                    <a:pt x="59060" y="215"/>
                  </a:lnTo>
                  <a:lnTo>
                    <a:pt x="56593" y="376"/>
                  </a:lnTo>
                  <a:lnTo>
                    <a:pt x="54152" y="564"/>
                  </a:lnTo>
                  <a:lnTo>
                    <a:pt x="51792" y="806"/>
                  </a:lnTo>
                  <a:lnTo>
                    <a:pt x="49485" y="1101"/>
                  </a:lnTo>
                  <a:lnTo>
                    <a:pt x="47259" y="1422"/>
                  </a:lnTo>
                  <a:lnTo>
                    <a:pt x="45060" y="1798"/>
                  </a:lnTo>
                  <a:lnTo>
                    <a:pt x="42941" y="2200"/>
                  </a:lnTo>
                  <a:lnTo>
                    <a:pt x="40902" y="2683"/>
                  </a:lnTo>
                  <a:lnTo>
                    <a:pt x="38918" y="3193"/>
                  </a:lnTo>
                  <a:lnTo>
                    <a:pt x="37925" y="3461"/>
                  </a:lnTo>
                  <a:lnTo>
                    <a:pt x="36987" y="3729"/>
                  </a:lnTo>
                  <a:lnTo>
                    <a:pt x="36048" y="4024"/>
                  </a:lnTo>
                  <a:lnTo>
                    <a:pt x="35136" y="4346"/>
                  </a:lnTo>
                  <a:lnTo>
                    <a:pt x="34224" y="4668"/>
                  </a:lnTo>
                  <a:lnTo>
                    <a:pt x="33339" y="4990"/>
                  </a:lnTo>
                  <a:lnTo>
                    <a:pt x="32481" y="5338"/>
                  </a:lnTo>
                  <a:lnTo>
                    <a:pt x="31622" y="5714"/>
                  </a:lnTo>
                  <a:lnTo>
                    <a:pt x="30818" y="6089"/>
                  </a:lnTo>
                  <a:lnTo>
                    <a:pt x="29986" y="6465"/>
                  </a:lnTo>
                  <a:lnTo>
                    <a:pt x="29208" y="6867"/>
                  </a:lnTo>
                  <a:lnTo>
                    <a:pt x="28431" y="7269"/>
                  </a:lnTo>
                  <a:lnTo>
                    <a:pt x="27680" y="7699"/>
                  </a:lnTo>
                  <a:lnTo>
                    <a:pt x="26956" y="8154"/>
                  </a:lnTo>
                  <a:lnTo>
                    <a:pt x="26231" y="8584"/>
                  </a:lnTo>
                  <a:lnTo>
                    <a:pt x="25561" y="9066"/>
                  </a:lnTo>
                  <a:lnTo>
                    <a:pt x="24917" y="9576"/>
                  </a:lnTo>
                  <a:lnTo>
                    <a:pt x="24273" y="10112"/>
                  </a:lnTo>
                  <a:lnTo>
                    <a:pt x="23657" y="10676"/>
                  </a:lnTo>
                  <a:lnTo>
                    <a:pt x="23040" y="11266"/>
                  </a:lnTo>
                  <a:lnTo>
                    <a:pt x="22450" y="11883"/>
                  </a:lnTo>
                  <a:lnTo>
                    <a:pt x="21886" y="12499"/>
                  </a:lnTo>
                  <a:lnTo>
                    <a:pt x="21350" y="13170"/>
                  </a:lnTo>
                  <a:lnTo>
                    <a:pt x="20814" y="13840"/>
                  </a:lnTo>
                  <a:lnTo>
                    <a:pt x="20304" y="14511"/>
                  </a:lnTo>
                  <a:lnTo>
                    <a:pt x="19794" y="15235"/>
                  </a:lnTo>
                  <a:lnTo>
                    <a:pt x="19312" y="15959"/>
                  </a:lnTo>
                  <a:lnTo>
                    <a:pt x="18856" y="16710"/>
                  </a:lnTo>
                  <a:lnTo>
                    <a:pt x="18400" y="17461"/>
                  </a:lnTo>
                  <a:lnTo>
                    <a:pt x="17971" y="18239"/>
                  </a:lnTo>
                  <a:lnTo>
                    <a:pt x="17568" y="19017"/>
                  </a:lnTo>
                  <a:lnTo>
                    <a:pt x="17166" y="19795"/>
                  </a:lnTo>
                  <a:lnTo>
                    <a:pt x="16764" y="20599"/>
                  </a:lnTo>
                  <a:lnTo>
                    <a:pt x="16388" y="21404"/>
                  </a:lnTo>
                  <a:lnTo>
                    <a:pt x="15691" y="23040"/>
                  </a:lnTo>
                  <a:lnTo>
                    <a:pt x="15047" y="24703"/>
                  </a:lnTo>
                  <a:lnTo>
                    <a:pt x="14457" y="26366"/>
                  </a:lnTo>
                  <a:lnTo>
                    <a:pt x="13921" y="28056"/>
                  </a:lnTo>
                  <a:lnTo>
                    <a:pt x="13411" y="29718"/>
                  </a:lnTo>
                  <a:lnTo>
                    <a:pt x="12982" y="31355"/>
                  </a:lnTo>
                  <a:lnTo>
                    <a:pt x="12580" y="32964"/>
                  </a:lnTo>
                  <a:lnTo>
                    <a:pt x="12204" y="34546"/>
                  </a:lnTo>
                  <a:lnTo>
                    <a:pt x="11882" y="36075"/>
                  </a:lnTo>
                  <a:lnTo>
                    <a:pt x="11614" y="37550"/>
                  </a:lnTo>
                  <a:lnTo>
                    <a:pt x="11373" y="38972"/>
                  </a:lnTo>
                  <a:lnTo>
                    <a:pt x="11158" y="40313"/>
                  </a:lnTo>
                  <a:lnTo>
                    <a:pt x="10970" y="41573"/>
                  </a:lnTo>
                  <a:lnTo>
                    <a:pt x="10809" y="42727"/>
                  </a:lnTo>
                  <a:lnTo>
                    <a:pt x="10568" y="44738"/>
                  </a:lnTo>
                  <a:lnTo>
                    <a:pt x="10434" y="46267"/>
                  </a:lnTo>
                  <a:lnTo>
                    <a:pt x="10353" y="47581"/>
                  </a:lnTo>
                  <a:lnTo>
                    <a:pt x="9629" y="47957"/>
                  </a:lnTo>
                  <a:lnTo>
                    <a:pt x="8959" y="48332"/>
                  </a:lnTo>
                  <a:lnTo>
                    <a:pt x="8288" y="48734"/>
                  </a:lnTo>
                  <a:lnTo>
                    <a:pt x="7671" y="49110"/>
                  </a:lnTo>
                  <a:lnTo>
                    <a:pt x="7054" y="49512"/>
                  </a:lnTo>
                  <a:lnTo>
                    <a:pt x="6491" y="49915"/>
                  </a:lnTo>
                  <a:lnTo>
                    <a:pt x="5928" y="50317"/>
                  </a:lnTo>
                  <a:lnTo>
                    <a:pt x="5418" y="50746"/>
                  </a:lnTo>
                  <a:lnTo>
                    <a:pt x="4909" y="51148"/>
                  </a:lnTo>
                  <a:lnTo>
                    <a:pt x="4453" y="51577"/>
                  </a:lnTo>
                  <a:lnTo>
                    <a:pt x="3997" y="52007"/>
                  </a:lnTo>
                  <a:lnTo>
                    <a:pt x="3568" y="52436"/>
                  </a:lnTo>
                  <a:lnTo>
                    <a:pt x="3165" y="52892"/>
                  </a:lnTo>
                  <a:lnTo>
                    <a:pt x="2817" y="53321"/>
                  </a:lnTo>
                  <a:lnTo>
                    <a:pt x="2468" y="53777"/>
                  </a:lnTo>
                  <a:lnTo>
                    <a:pt x="2146" y="54206"/>
                  </a:lnTo>
                  <a:lnTo>
                    <a:pt x="1824" y="54662"/>
                  </a:lnTo>
                  <a:lnTo>
                    <a:pt x="1556" y="55118"/>
                  </a:lnTo>
                  <a:lnTo>
                    <a:pt x="1315" y="55547"/>
                  </a:lnTo>
                  <a:lnTo>
                    <a:pt x="1073" y="56003"/>
                  </a:lnTo>
                  <a:lnTo>
                    <a:pt x="886" y="56459"/>
                  </a:lnTo>
                  <a:lnTo>
                    <a:pt x="698" y="56915"/>
                  </a:lnTo>
                  <a:lnTo>
                    <a:pt x="537" y="57371"/>
                  </a:lnTo>
                  <a:lnTo>
                    <a:pt x="403" y="57800"/>
                  </a:lnTo>
                  <a:lnTo>
                    <a:pt x="269" y="58256"/>
                  </a:lnTo>
                  <a:lnTo>
                    <a:pt x="188" y="58712"/>
                  </a:lnTo>
                  <a:lnTo>
                    <a:pt x="108" y="59168"/>
                  </a:lnTo>
                  <a:lnTo>
                    <a:pt x="54" y="59597"/>
                  </a:lnTo>
                  <a:lnTo>
                    <a:pt x="27" y="60053"/>
                  </a:lnTo>
                  <a:lnTo>
                    <a:pt x="1" y="60482"/>
                  </a:lnTo>
                  <a:lnTo>
                    <a:pt x="27" y="60938"/>
                  </a:lnTo>
                  <a:lnTo>
                    <a:pt x="54" y="61367"/>
                  </a:lnTo>
                  <a:lnTo>
                    <a:pt x="108" y="61796"/>
                  </a:lnTo>
                  <a:lnTo>
                    <a:pt x="161" y="62225"/>
                  </a:lnTo>
                  <a:lnTo>
                    <a:pt x="269" y="62628"/>
                  </a:lnTo>
                  <a:lnTo>
                    <a:pt x="376" y="63057"/>
                  </a:lnTo>
                  <a:lnTo>
                    <a:pt x="483" y="63459"/>
                  </a:lnTo>
                  <a:lnTo>
                    <a:pt x="644" y="63861"/>
                  </a:lnTo>
                  <a:lnTo>
                    <a:pt x="805" y="64264"/>
                  </a:lnTo>
                  <a:lnTo>
                    <a:pt x="993" y="64666"/>
                  </a:lnTo>
                  <a:lnTo>
                    <a:pt x="1181" y="65042"/>
                  </a:lnTo>
                  <a:lnTo>
                    <a:pt x="1395" y="65417"/>
                  </a:lnTo>
                  <a:lnTo>
                    <a:pt x="1637" y="65793"/>
                  </a:lnTo>
                  <a:lnTo>
                    <a:pt x="1905" y="66168"/>
                  </a:lnTo>
                  <a:lnTo>
                    <a:pt x="2173" y="66517"/>
                  </a:lnTo>
                  <a:lnTo>
                    <a:pt x="2441" y="66865"/>
                  </a:lnTo>
                  <a:lnTo>
                    <a:pt x="2763" y="67214"/>
                  </a:lnTo>
                  <a:lnTo>
                    <a:pt x="3085" y="67536"/>
                  </a:lnTo>
                  <a:lnTo>
                    <a:pt x="3407" y="67858"/>
                  </a:lnTo>
                  <a:lnTo>
                    <a:pt x="3755" y="68153"/>
                  </a:lnTo>
                  <a:lnTo>
                    <a:pt x="4131" y="68475"/>
                  </a:lnTo>
                  <a:lnTo>
                    <a:pt x="4506" y="68743"/>
                  </a:lnTo>
                  <a:lnTo>
                    <a:pt x="4909" y="69038"/>
                  </a:lnTo>
                  <a:lnTo>
                    <a:pt x="5311" y="69306"/>
                  </a:lnTo>
                  <a:lnTo>
                    <a:pt x="5740" y="69547"/>
                  </a:lnTo>
                  <a:lnTo>
                    <a:pt x="6196" y="69789"/>
                  </a:lnTo>
                  <a:lnTo>
                    <a:pt x="6652" y="70030"/>
                  </a:lnTo>
                  <a:lnTo>
                    <a:pt x="7108" y="70245"/>
                  </a:lnTo>
                  <a:lnTo>
                    <a:pt x="7591" y="70433"/>
                  </a:lnTo>
                  <a:lnTo>
                    <a:pt x="8100" y="70620"/>
                  </a:lnTo>
                  <a:lnTo>
                    <a:pt x="8610" y="70808"/>
                  </a:lnTo>
                  <a:lnTo>
                    <a:pt x="9120" y="70969"/>
                  </a:lnTo>
                  <a:lnTo>
                    <a:pt x="9656" y="71103"/>
                  </a:lnTo>
                  <a:lnTo>
                    <a:pt x="10192" y="71237"/>
                  </a:lnTo>
                  <a:lnTo>
                    <a:pt x="11426" y="71479"/>
                  </a:lnTo>
                  <a:lnTo>
                    <a:pt x="12901" y="71693"/>
                  </a:lnTo>
                  <a:lnTo>
                    <a:pt x="14591" y="71908"/>
                  </a:lnTo>
                  <a:lnTo>
                    <a:pt x="16522" y="72095"/>
                  </a:lnTo>
                  <a:lnTo>
                    <a:pt x="18641" y="72283"/>
                  </a:lnTo>
                  <a:lnTo>
                    <a:pt x="20974" y="72471"/>
                  </a:lnTo>
                  <a:lnTo>
                    <a:pt x="23469" y="72632"/>
                  </a:lnTo>
                  <a:lnTo>
                    <a:pt x="26124" y="72766"/>
                  </a:lnTo>
                  <a:lnTo>
                    <a:pt x="28967" y="72900"/>
                  </a:lnTo>
                  <a:lnTo>
                    <a:pt x="31944" y="73007"/>
                  </a:lnTo>
                  <a:lnTo>
                    <a:pt x="35055" y="73115"/>
                  </a:lnTo>
                  <a:lnTo>
                    <a:pt x="38301" y="73195"/>
                  </a:lnTo>
                  <a:lnTo>
                    <a:pt x="45113" y="73356"/>
                  </a:lnTo>
                  <a:lnTo>
                    <a:pt x="52274" y="73463"/>
                  </a:lnTo>
                  <a:lnTo>
                    <a:pt x="59677" y="73490"/>
                  </a:lnTo>
                  <a:lnTo>
                    <a:pt x="67267" y="73490"/>
                  </a:lnTo>
                  <a:lnTo>
                    <a:pt x="74938" y="73463"/>
                  </a:lnTo>
                  <a:lnTo>
                    <a:pt x="82582" y="73356"/>
                  </a:lnTo>
                  <a:lnTo>
                    <a:pt x="90119" y="73222"/>
                  </a:lnTo>
                  <a:lnTo>
                    <a:pt x="97468" y="73034"/>
                  </a:lnTo>
                  <a:lnTo>
                    <a:pt x="104495" y="72820"/>
                  </a:lnTo>
                  <a:lnTo>
                    <a:pt x="111120" y="72551"/>
                  </a:lnTo>
                  <a:lnTo>
                    <a:pt x="113614" y="72444"/>
                  </a:lnTo>
                  <a:lnTo>
                    <a:pt x="116055" y="72364"/>
                  </a:lnTo>
                  <a:lnTo>
                    <a:pt x="120856" y="72230"/>
                  </a:lnTo>
                  <a:lnTo>
                    <a:pt x="129921" y="72042"/>
                  </a:lnTo>
                  <a:lnTo>
                    <a:pt x="134132" y="71908"/>
                  </a:lnTo>
                  <a:lnTo>
                    <a:pt x="136143" y="71827"/>
                  </a:lnTo>
                  <a:lnTo>
                    <a:pt x="138101" y="71720"/>
                  </a:lnTo>
                  <a:lnTo>
                    <a:pt x="139979" y="71613"/>
                  </a:lnTo>
                  <a:lnTo>
                    <a:pt x="141776" y="71452"/>
                  </a:lnTo>
                  <a:lnTo>
                    <a:pt x="143519" y="71264"/>
                  </a:lnTo>
                  <a:lnTo>
                    <a:pt x="145155" y="71049"/>
                  </a:lnTo>
                  <a:lnTo>
                    <a:pt x="146738" y="70808"/>
                  </a:lnTo>
                  <a:lnTo>
                    <a:pt x="148213" y="70513"/>
                  </a:lnTo>
                  <a:lnTo>
                    <a:pt x="148910" y="70352"/>
                  </a:lnTo>
                  <a:lnTo>
                    <a:pt x="149608" y="70164"/>
                  </a:lnTo>
                  <a:lnTo>
                    <a:pt x="150251" y="69977"/>
                  </a:lnTo>
                  <a:lnTo>
                    <a:pt x="150895" y="69762"/>
                  </a:lnTo>
                  <a:lnTo>
                    <a:pt x="151512" y="69547"/>
                  </a:lnTo>
                  <a:lnTo>
                    <a:pt x="152102" y="69333"/>
                  </a:lnTo>
                  <a:lnTo>
                    <a:pt x="152665" y="69091"/>
                  </a:lnTo>
                  <a:lnTo>
                    <a:pt x="153175" y="68823"/>
                  </a:lnTo>
                  <a:lnTo>
                    <a:pt x="153684" y="68555"/>
                  </a:lnTo>
                  <a:lnTo>
                    <a:pt x="154167" y="68260"/>
                  </a:lnTo>
                  <a:lnTo>
                    <a:pt x="154623" y="67965"/>
                  </a:lnTo>
                  <a:lnTo>
                    <a:pt x="155052" y="67643"/>
                  </a:lnTo>
                  <a:lnTo>
                    <a:pt x="155455" y="67294"/>
                  </a:lnTo>
                  <a:lnTo>
                    <a:pt x="155830" y="66946"/>
                  </a:lnTo>
                  <a:lnTo>
                    <a:pt x="156179" y="66570"/>
                  </a:lnTo>
                  <a:lnTo>
                    <a:pt x="156501" y="66168"/>
                  </a:lnTo>
                  <a:lnTo>
                    <a:pt x="156769" y="65766"/>
                  </a:lnTo>
                  <a:lnTo>
                    <a:pt x="157037" y="65337"/>
                  </a:lnTo>
                  <a:lnTo>
                    <a:pt x="157252" y="64881"/>
                  </a:lnTo>
                  <a:lnTo>
                    <a:pt x="157439" y="64425"/>
                  </a:lnTo>
                  <a:lnTo>
                    <a:pt x="157627" y="63915"/>
                  </a:lnTo>
                  <a:lnTo>
                    <a:pt x="157734" y="63405"/>
                  </a:lnTo>
                  <a:lnTo>
                    <a:pt x="157842" y="62869"/>
                  </a:lnTo>
                  <a:lnTo>
                    <a:pt x="157895" y="62333"/>
                  </a:lnTo>
                  <a:lnTo>
                    <a:pt x="157949" y="61743"/>
                  </a:lnTo>
                  <a:lnTo>
                    <a:pt x="157949" y="61126"/>
                  </a:lnTo>
                  <a:lnTo>
                    <a:pt x="157895" y="60509"/>
                  </a:lnTo>
                  <a:lnTo>
                    <a:pt x="157842" y="59865"/>
                  </a:lnTo>
                  <a:lnTo>
                    <a:pt x="157681" y="58846"/>
                  </a:lnTo>
                  <a:lnTo>
                    <a:pt x="157520" y="57907"/>
                  </a:lnTo>
                  <a:lnTo>
                    <a:pt x="157332" y="56995"/>
                  </a:lnTo>
                  <a:lnTo>
                    <a:pt x="157144" y="56137"/>
                  </a:lnTo>
                  <a:lnTo>
                    <a:pt x="156903" y="55332"/>
                  </a:lnTo>
                  <a:lnTo>
                    <a:pt x="156661" y="54555"/>
                  </a:lnTo>
                  <a:lnTo>
                    <a:pt x="156393" y="53857"/>
                  </a:lnTo>
                  <a:lnTo>
                    <a:pt x="156098" y="53160"/>
                  </a:lnTo>
                  <a:lnTo>
                    <a:pt x="155803" y="52543"/>
                  </a:lnTo>
                  <a:lnTo>
                    <a:pt x="155455" y="51926"/>
                  </a:lnTo>
                  <a:lnTo>
                    <a:pt x="155106" y="51390"/>
                  </a:lnTo>
                  <a:lnTo>
                    <a:pt x="154704" y="50853"/>
                  </a:lnTo>
                  <a:lnTo>
                    <a:pt x="154301" y="50371"/>
                  </a:lnTo>
                  <a:lnTo>
                    <a:pt x="153872" y="49941"/>
                  </a:lnTo>
                  <a:lnTo>
                    <a:pt x="153416" y="49512"/>
                  </a:lnTo>
                  <a:lnTo>
                    <a:pt x="152933" y="49137"/>
                  </a:lnTo>
                  <a:lnTo>
                    <a:pt x="152397" y="48788"/>
                  </a:lnTo>
                  <a:lnTo>
                    <a:pt x="151861" y="48466"/>
                  </a:lnTo>
                  <a:lnTo>
                    <a:pt x="151297" y="48171"/>
                  </a:lnTo>
                  <a:lnTo>
                    <a:pt x="150680" y="47903"/>
                  </a:lnTo>
                  <a:lnTo>
                    <a:pt x="150064" y="47662"/>
                  </a:lnTo>
                  <a:lnTo>
                    <a:pt x="149393" y="47447"/>
                  </a:lnTo>
                  <a:lnTo>
                    <a:pt x="148722" y="47259"/>
                  </a:lnTo>
                  <a:lnTo>
                    <a:pt x="147998" y="47098"/>
                  </a:lnTo>
                  <a:lnTo>
                    <a:pt x="147247" y="46937"/>
                  </a:lnTo>
                  <a:lnTo>
                    <a:pt x="146443" y="46803"/>
                  </a:lnTo>
                  <a:lnTo>
                    <a:pt x="145638" y="46696"/>
                  </a:lnTo>
                  <a:lnTo>
                    <a:pt x="144780" y="46616"/>
                  </a:lnTo>
                  <a:lnTo>
                    <a:pt x="143895" y="46508"/>
                  </a:lnTo>
                  <a:lnTo>
                    <a:pt x="142983" y="46455"/>
                  </a:lnTo>
                  <a:lnTo>
                    <a:pt x="141052" y="46347"/>
                  </a:lnTo>
                  <a:lnTo>
                    <a:pt x="141079" y="45918"/>
                  </a:lnTo>
                  <a:lnTo>
                    <a:pt x="141186" y="44684"/>
                  </a:lnTo>
                  <a:lnTo>
                    <a:pt x="141213" y="43799"/>
                  </a:lnTo>
                  <a:lnTo>
                    <a:pt x="141213" y="42753"/>
                  </a:lnTo>
                  <a:lnTo>
                    <a:pt x="141213" y="41573"/>
                  </a:lnTo>
                  <a:lnTo>
                    <a:pt x="141159" y="40259"/>
                  </a:lnTo>
                  <a:lnTo>
                    <a:pt x="141079" y="38811"/>
                  </a:lnTo>
                  <a:lnTo>
                    <a:pt x="140918" y="37255"/>
                  </a:lnTo>
                  <a:lnTo>
                    <a:pt x="140703" y="35592"/>
                  </a:lnTo>
                  <a:lnTo>
                    <a:pt x="140569" y="34761"/>
                  </a:lnTo>
                  <a:lnTo>
                    <a:pt x="140408" y="33876"/>
                  </a:lnTo>
                  <a:lnTo>
                    <a:pt x="140247" y="32991"/>
                  </a:lnTo>
                  <a:lnTo>
                    <a:pt x="140059" y="32079"/>
                  </a:lnTo>
                  <a:lnTo>
                    <a:pt x="139845" y="31167"/>
                  </a:lnTo>
                  <a:lnTo>
                    <a:pt x="139603" y="30228"/>
                  </a:lnTo>
                  <a:lnTo>
                    <a:pt x="139335" y="29289"/>
                  </a:lnTo>
                  <a:lnTo>
                    <a:pt x="139040" y="28351"/>
                  </a:lnTo>
                  <a:lnTo>
                    <a:pt x="138718" y="27385"/>
                  </a:lnTo>
                  <a:lnTo>
                    <a:pt x="138370" y="26419"/>
                  </a:lnTo>
                  <a:lnTo>
                    <a:pt x="137967" y="25454"/>
                  </a:lnTo>
                  <a:lnTo>
                    <a:pt x="137565" y="24488"/>
                  </a:lnTo>
                  <a:lnTo>
                    <a:pt x="137109" y="23523"/>
                  </a:lnTo>
                  <a:lnTo>
                    <a:pt x="136653" y="22557"/>
                  </a:lnTo>
                  <a:lnTo>
                    <a:pt x="136143" y="21592"/>
                  </a:lnTo>
                  <a:lnTo>
                    <a:pt x="135580" y="20626"/>
                  </a:lnTo>
                  <a:lnTo>
                    <a:pt x="134990" y="19687"/>
                  </a:lnTo>
                  <a:lnTo>
                    <a:pt x="134373" y="18722"/>
                  </a:lnTo>
                  <a:lnTo>
                    <a:pt x="133730" y="17783"/>
                  </a:lnTo>
                  <a:lnTo>
                    <a:pt x="133005" y="16871"/>
                  </a:lnTo>
                  <a:lnTo>
                    <a:pt x="132281" y="15959"/>
                  </a:lnTo>
                  <a:lnTo>
                    <a:pt x="131477" y="15047"/>
                  </a:lnTo>
                  <a:lnTo>
                    <a:pt x="130672" y="14189"/>
                  </a:lnTo>
                  <a:lnTo>
                    <a:pt x="129787" y="13304"/>
                  </a:lnTo>
                  <a:lnTo>
                    <a:pt x="128875" y="12473"/>
                  </a:lnTo>
                  <a:lnTo>
                    <a:pt x="127909" y="11641"/>
                  </a:lnTo>
                  <a:lnTo>
                    <a:pt x="126890" y="10837"/>
                  </a:lnTo>
                  <a:lnTo>
                    <a:pt x="125817" y="10059"/>
                  </a:lnTo>
                  <a:lnTo>
                    <a:pt x="124691" y="9308"/>
                  </a:lnTo>
                  <a:lnTo>
                    <a:pt x="123538" y="8584"/>
                  </a:lnTo>
                  <a:lnTo>
                    <a:pt x="122304" y="7886"/>
                  </a:lnTo>
                  <a:lnTo>
                    <a:pt x="121043" y="7216"/>
                  </a:lnTo>
                  <a:lnTo>
                    <a:pt x="119702" y="6599"/>
                  </a:lnTo>
                  <a:lnTo>
                    <a:pt x="118334" y="6009"/>
                  </a:lnTo>
                  <a:lnTo>
                    <a:pt x="116886" y="5446"/>
                  </a:lnTo>
                  <a:lnTo>
                    <a:pt x="115384" y="4909"/>
                  </a:lnTo>
                  <a:lnTo>
                    <a:pt x="113802" y="4426"/>
                  </a:lnTo>
                  <a:lnTo>
                    <a:pt x="112192" y="3970"/>
                  </a:lnTo>
                  <a:lnTo>
                    <a:pt x="110503" y="3568"/>
                  </a:lnTo>
                  <a:lnTo>
                    <a:pt x="108759" y="3219"/>
                  </a:lnTo>
                  <a:lnTo>
                    <a:pt x="106935" y="2898"/>
                  </a:lnTo>
                  <a:lnTo>
                    <a:pt x="105058" y="2656"/>
                  </a:lnTo>
                  <a:lnTo>
                    <a:pt x="101893" y="2254"/>
                  </a:lnTo>
                  <a:lnTo>
                    <a:pt x="98755" y="1905"/>
                  </a:lnTo>
                  <a:lnTo>
                    <a:pt x="95644" y="1557"/>
                  </a:lnTo>
                  <a:lnTo>
                    <a:pt x="92586" y="1262"/>
                  </a:lnTo>
                  <a:lnTo>
                    <a:pt x="89556" y="993"/>
                  </a:lnTo>
                  <a:lnTo>
                    <a:pt x="86552" y="752"/>
                  </a:lnTo>
                  <a:lnTo>
                    <a:pt x="83601" y="537"/>
                  </a:lnTo>
                  <a:lnTo>
                    <a:pt x="80705" y="376"/>
                  </a:lnTo>
                  <a:lnTo>
                    <a:pt x="77835" y="215"/>
                  </a:lnTo>
                  <a:lnTo>
                    <a:pt x="74992" y="108"/>
                  </a:lnTo>
                  <a:lnTo>
                    <a:pt x="72229" y="28"/>
                  </a:lnTo>
                  <a:lnTo>
                    <a:pt x="694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2532037" y="3562743"/>
              <a:ext cx="1699338" cy="193531"/>
            </a:xfrm>
            <a:custGeom>
              <a:avLst/>
              <a:gdLst/>
              <a:ahLst/>
              <a:cxnLst/>
              <a:rect l="l" t="t" r="r" b="b"/>
              <a:pathLst>
                <a:path w="112112" h="12768" extrusionOk="0">
                  <a:moveTo>
                    <a:pt x="53589" y="1"/>
                  </a:moveTo>
                  <a:lnTo>
                    <a:pt x="46079" y="323"/>
                  </a:lnTo>
                  <a:lnTo>
                    <a:pt x="39266" y="698"/>
                  </a:lnTo>
                  <a:lnTo>
                    <a:pt x="33124" y="1047"/>
                  </a:lnTo>
                  <a:lnTo>
                    <a:pt x="27572" y="1449"/>
                  </a:lnTo>
                  <a:lnTo>
                    <a:pt x="22637" y="1825"/>
                  </a:lnTo>
                  <a:lnTo>
                    <a:pt x="18292" y="2227"/>
                  </a:lnTo>
                  <a:lnTo>
                    <a:pt x="16308" y="2442"/>
                  </a:lnTo>
                  <a:lnTo>
                    <a:pt x="14457" y="2629"/>
                  </a:lnTo>
                  <a:lnTo>
                    <a:pt x="12740" y="2844"/>
                  </a:lnTo>
                  <a:lnTo>
                    <a:pt x="11158" y="3058"/>
                  </a:lnTo>
                  <a:lnTo>
                    <a:pt x="9710" y="3273"/>
                  </a:lnTo>
                  <a:lnTo>
                    <a:pt x="8342" y="3488"/>
                  </a:lnTo>
                  <a:lnTo>
                    <a:pt x="7108" y="3702"/>
                  </a:lnTo>
                  <a:lnTo>
                    <a:pt x="6008" y="3890"/>
                  </a:lnTo>
                  <a:lnTo>
                    <a:pt x="4989" y="4104"/>
                  </a:lnTo>
                  <a:lnTo>
                    <a:pt x="4077" y="4319"/>
                  </a:lnTo>
                  <a:lnTo>
                    <a:pt x="3273" y="4534"/>
                  </a:lnTo>
                  <a:lnTo>
                    <a:pt x="2548" y="4748"/>
                  </a:lnTo>
                  <a:lnTo>
                    <a:pt x="1932" y="4963"/>
                  </a:lnTo>
                  <a:lnTo>
                    <a:pt x="1422" y="5177"/>
                  </a:lnTo>
                  <a:lnTo>
                    <a:pt x="993" y="5392"/>
                  </a:lnTo>
                  <a:lnTo>
                    <a:pt x="617" y="5606"/>
                  </a:lnTo>
                  <a:lnTo>
                    <a:pt x="349" y="5821"/>
                  </a:lnTo>
                  <a:lnTo>
                    <a:pt x="161" y="6035"/>
                  </a:lnTo>
                  <a:lnTo>
                    <a:pt x="54" y="6250"/>
                  </a:lnTo>
                  <a:lnTo>
                    <a:pt x="1" y="6357"/>
                  </a:lnTo>
                  <a:lnTo>
                    <a:pt x="1" y="6465"/>
                  </a:lnTo>
                  <a:lnTo>
                    <a:pt x="1" y="6545"/>
                  </a:lnTo>
                  <a:lnTo>
                    <a:pt x="1" y="6652"/>
                  </a:lnTo>
                  <a:lnTo>
                    <a:pt x="81" y="6867"/>
                  </a:lnTo>
                  <a:lnTo>
                    <a:pt x="215" y="7082"/>
                  </a:lnTo>
                  <a:lnTo>
                    <a:pt x="403" y="7269"/>
                  </a:lnTo>
                  <a:lnTo>
                    <a:pt x="671" y="7457"/>
                  </a:lnTo>
                  <a:lnTo>
                    <a:pt x="966" y="7672"/>
                  </a:lnTo>
                  <a:lnTo>
                    <a:pt x="1288" y="7859"/>
                  </a:lnTo>
                  <a:lnTo>
                    <a:pt x="1690" y="8047"/>
                  </a:lnTo>
                  <a:lnTo>
                    <a:pt x="2093" y="8235"/>
                  </a:lnTo>
                  <a:lnTo>
                    <a:pt x="2548" y="8423"/>
                  </a:lnTo>
                  <a:lnTo>
                    <a:pt x="3568" y="8771"/>
                  </a:lnTo>
                  <a:lnTo>
                    <a:pt x="4667" y="9120"/>
                  </a:lnTo>
                  <a:lnTo>
                    <a:pt x="5847" y="9442"/>
                  </a:lnTo>
                  <a:lnTo>
                    <a:pt x="7054" y="9764"/>
                  </a:lnTo>
                  <a:lnTo>
                    <a:pt x="8315" y="10059"/>
                  </a:lnTo>
                  <a:lnTo>
                    <a:pt x="10729" y="10568"/>
                  </a:lnTo>
                  <a:lnTo>
                    <a:pt x="12875" y="10997"/>
                  </a:lnTo>
                  <a:lnTo>
                    <a:pt x="14511" y="11319"/>
                  </a:lnTo>
                  <a:lnTo>
                    <a:pt x="15288" y="11453"/>
                  </a:lnTo>
                  <a:lnTo>
                    <a:pt x="16308" y="11561"/>
                  </a:lnTo>
                  <a:lnTo>
                    <a:pt x="17488" y="11695"/>
                  </a:lnTo>
                  <a:lnTo>
                    <a:pt x="18882" y="11802"/>
                  </a:lnTo>
                  <a:lnTo>
                    <a:pt x="20465" y="11936"/>
                  </a:lnTo>
                  <a:lnTo>
                    <a:pt x="22208" y="12043"/>
                  </a:lnTo>
                  <a:lnTo>
                    <a:pt x="26151" y="12231"/>
                  </a:lnTo>
                  <a:lnTo>
                    <a:pt x="30603" y="12419"/>
                  </a:lnTo>
                  <a:lnTo>
                    <a:pt x="35485" y="12553"/>
                  </a:lnTo>
                  <a:lnTo>
                    <a:pt x="40688" y="12660"/>
                  </a:lnTo>
                  <a:lnTo>
                    <a:pt x="46132" y="12741"/>
                  </a:lnTo>
                  <a:lnTo>
                    <a:pt x="51711" y="12768"/>
                  </a:lnTo>
                  <a:lnTo>
                    <a:pt x="57290" y="12741"/>
                  </a:lnTo>
                  <a:lnTo>
                    <a:pt x="62842" y="12660"/>
                  </a:lnTo>
                  <a:lnTo>
                    <a:pt x="68206" y="12526"/>
                  </a:lnTo>
                  <a:lnTo>
                    <a:pt x="70781" y="12446"/>
                  </a:lnTo>
                  <a:lnTo>
                    <a:pt x="73302" y="12338"/>
                  </a:lnTo>
                  <a:lnTo>
                    <a:pt x="75716" y="12231"/>
                  </a:lnTo>
                  <a:lnTo>
                    <a:pt x="78023" y="12097"/>
                  </a:lnTo>
                  <a:lnTo>
                    <a:pt x="80222" y="11936"/>
                  </a:lnTo>
                  <a:lnTo>
                    <a:pt x="82314" y="11775"/>
                  </a:lnTo>
                  <a:lnTo>
                    <a:pt x="84245" y="11587"/>
                  </a:lnTo>
                  <a:lnTo>
                    <a:pt x="86015" y="11373"/>
                  </a:lnTo>
                  <a:lnTo>
                    <a:pt x="89341" y="10944"/>
                  </a:lnTo>
                  <a:lnTo>
                    <a:pt x="92425" y="10515"/>
                  </a:lnTo>
                  <a:lnTo>
                    <a:pt x="95242" y="10112"/>
                  </a:lnTo>
                  <a:lnTo>
                    <a:pt x="97816" y="9710"/>
                  </a:lnTo>
                  <a:lnTo>
                    <a:pt x="100150" y="9334"/>
                  </a:lnTo>
                  <a:lnTo>
                    <a:pt x="102269" y="8932"/>
                  </a:lnTo>
                  <a:lnTo>
                    <a:pt x="104146" y="8583"/>
                  </a:lnTo>
                  <a:lnTo>
                    <a:pt x="105809" y="8208"/>
                  </a:lnTo>
                  <a:lnTo>
                    <a:pt x="107257" y="7859"/>
                  </a:lnTo>
                  <a:lnTo>
                    <a:pt x="108518" y="7511"/>
                  </a:lnTo>
                  <a:lnTo>
                    <a:pt x="109564" y="7189"/>
                  </a:lnTo>
                  <a:lnTo>
                    <a:pt x="110422" y="6867"/>
                  </a:lnTo>
                  <a:lnTo>
                    <a:pt x="110798" y="6706"/>
                  </a:lnTo>
                  <a:lnTo>
                    <a:pt x="111093" y="6545"/>
                  </a:lnTo>
                  <a:lnTo>
                    <a:pt x="111388" y="6411"/>
                  </a:lnTo>
                  <a:lnTo>
                    <a:pt x="111602" y="6250"/>
                  </a:lnTo>
                  <a:lnTo>
                    <a:pt x="111790" y="6089"/>
                  </a:lnTo>
                  <a:lnTo>
                    <a:pt x="111924" y="5955"/>
                  </a:lnTo>
                  <a:lnTo>
                    <a:pt x="112031" y="5821"/>
                  </a:lnTo>
                  <a:lnTo>
                    <a:pt x="112085" y="5660"/>
                  </a:lnTo>
                  <a:lnTo>
                    <a:pt x="112112" y="5526"/>
                  </a:lnTo>
                  <a:lnTo>
                    <a:pt x="112085" y="5392"/>
                  </a:lnTo>
                  <a:lnTo>
                    <a:pt x="112031" y="5258"/>
                  </a:lnTo>
                  <a:lnTo>
                    <a:pt x="111924" y="5124"/>
                  </a:lnTo>
                  <a:lnTo>
                    <a:pt x="111790" y="4989"/>
                  </a:lnTo>
                  <a:lnTo>
                    <a:pt x="111629" y="4855"/>
                  </a:lnTo>
                  <a:lnTo>
                    <a:pt x="111441" y="4721"/>
                  </a:lnTo>
                  <a:lnTo>
                    <a:pt x="111200" y="4614"/>
                  </a:lnTo>
                  <a:lnTo>
                    <a:pt x="110637" y="4373"/>
                  </a:lnTo>
                  <a:lnTo>
                    <a:pt x="109939" y="4131"/>
                  </a:lnTo>
                  <a:lnTo>
                    <a:pt x="109108" y="3890"/>
                  </a:lnTo>
                  <a:lnTo>
                    <a:pt x="108196" y="3675"/>
                  </a:lnTo>
                  <a:lnTo>
                    <a:pt x="107150" y="3461"/>
                  </a:lnTo>
                  <a:lnTo>
                    <a:pt x="106024" y="3273"/>
                  </a:lnTo>
                  <a:lnTo>
                    <a:pt x="104790" y="3058"/>
                  </a:lnTo>
                  <a:lnTo>
                    <a:pt x="103476" y="2871"/>
                  </a:lnTo>
                  <a:lnTo>
                    <a:pt x="102081" y="2683"/>
                  </a:lnTo>
                  <a:lnTo>
                    <a:pt x="100606" y="2522"/>
                  </a:lnTo>
                  <a:lnTo>
                    <a:pt x="97468" y="2200"/>
                  </a:lnTo>
                  <a:lnTo>
                    <a:pt x="94115" y="1878"/>
                  </a:lnTo>
                  <a:lnTo>
                    <a:pt x="90602" y="1610"/>
                  </a:lnTo>
                  <a:lnTo>
                    <a:pt x="86981" y="1369"/>
                  </a:lnTo>
                  <a:lnTo>
                    <a:pt x="83306" y="1127"/>
                  </a:lnTo>
                  <a:lnTo>
                    <a:pt x="79605" y="940"/>
                  </a:lnTo>
                  <a:lnTo>
                    <a:pt x="75984" y="752"/>
                  </a:lnTo>
                  <a:lnTo>
                    <a:pt x="69038" y="457"/>
                  </a:lnTo>
                  <a:lnTo>
                    <a:pt x="62896" y="242"/>
                  </a:lnTo>
                  <a:lnTo>
                    <a:pt x="58014" y="108"/>
                  </a:lnTo>
                  <a:lnTo>
                    <a:pt x="53589" y="1"/>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6"/>
            <p:cNvSpPr/>
            <p:nvPr/>
          </p:nvSpPr>
          <p:spPr>
            <a:xfrm>
              <a:off x="2432846" y="3028562"/>
              <a:ext cx="769182" cy="672826"/>
            </a:xfrm>
            <a:custGeom>
              <a:avLst/>
              <a:gdLst/>
              <a:ahLst/>
              <a:cxnLst/>
              <a:rect l="l" t="t" r="r" b="b"/>
              <a:pathLst>
                <a:path w="50746" h="44389" extrusionOk="0">
                  <a:moveTo>
                    <a:pt x="38461" y="0"/>
                  </a:moveTo>
                  <a:lnTo>
                    <a:pt x="38220" y="54"/>
                  </a:lnTo>
                  <a:lnTo>
                    <a:pt x="37979" y="134"/>
                  </a:lnTo>
                  <a:lnTo>
                    <a:pt x="37764" y="268"/>
                  </a:lnTo>
                  <a:lnTo>
                    <a:pt x="37549" y="429"/>
                  </a:lnTo>
                  <a:lnTo>
                    <a:pt x="37362" y="644"/>
                  </a:lnTo>
                  <a:lnTo>
                    <a:pt x="37174" y="885"/>
                  </a:lnTo>
                  <a:lnTo>
                    <a:pt x="36986" y="1127"/>
                  </a:lnTo>
                  <a:lnTo>
                    <a:pt x="36664" y="1717"/>
                  </a:lnTo>
                  <a:lnTo>
                    <a:pt x="36343" y="2387"/>
                  </a:lnTo>
                  <a:lnTo>
                    <a:pt x="35752" y="3728"/>
                  </a:lnTo>
                  <a:lnTo>
                    <a:pt x="35457" y="4399"/>
                  </a:lnTo>
                  <a:lnTo>
                    <a:pt x="35136" y="4989"/>
                  </a:lnTo>
                  <a:lnTo>
                    <a:pt x="34975" y="5257"/>
                  </a:lnTo>
                  <a:lnTo>
                    <a:pt x="34814" y="5498"/>
                  </a:lnTo>
                  <a:lnTo>
                    <a:pt x="34626" y="5713"/>
                  </a:lnTo>
                  <a:lnTo>
                    <a:pt x="34465" y="5901"/>
                  </a:lnTo>
                  <a:lnTo>
                    <a:pt x="34251" y="6062"/>
                  </a:lnTo>
                  <a:lnTo>
                    <a:pt x="34063" y="6142"/>
                  </a:lnTo>
                  <a:lnTo>
                    <a:pt x="33848" y="6223"/>
                  </a:lnTo>
                  <a:lnTo>
                    <a:pt x="33607" y="6223"/>
                  </a:lnTo>
                  <a:lnTo>
                    <a:pt x="33339" y="6249"/>
                  </a:lnTo>
                  <a:lnTo>
                    <a:pt x="32936" y="6276"/>
                  </a:lnTo>
                  <a:lnTo>
                    <a:pt x="31837" y="6464"/>
                  </a:lnTo>
                  <a:lnTo>
                    <a:pt x="30415" y="6759"/>
                  </a:lnTo>
                  <a:lnTo>
                    <a:pt x="28725" y="7161"/>
                  </a:lnTo>
                  <a:lnTo>
                    <a:pt x="26821" y="7617"/>
                  </a:lnTo>
                  <a:lnTo>
                    <a:pt x="24756" y="8154"/>
                  </a:lnTo>
                  <a:lnTo>
                    <a:pt x="20411" y="9307"/>
                  </a:lnTo>
                  <a:lnTo>
                    <a:pt x="16173" y="10487"/>
                  </a:lnTo>
                  <a:lnTo>
                    <a:pt x="12552" y="11506"/>
                  </a:lnTo>
                  <a:lnTo>
                    <a:pt x="9066" y="12499"/>
                  </a:lnTo>
                  <a:lnTo>
                    <a:pt x="8288" y="12472"/>
                  </a:lnTo>
                  <a:lnTo>
                    <a:pt x="7403" y="12472"/>
                  </a:lnTo>
                  <a:lnTo>
                    <a:pt x="6330" y="12526"/>
                  </a:lnTo>
                  <a:lnTo>
                    <a:pt x="5069" y="12633"/>
                  </a:lnTo>
                  <a:lnTo>
                    <a:pt x="4426" y="12713"/>
                  </a:lnTo>
                  <a:lnTo>
                    <a:pt x="3755" y="12821"/>
                  </a:lnTo>
                  <a:lnTo>
                    <a:pt x="3085" y="12955"/>
                  </a:lnTo>
                  <a:lnTo>
                    <a:pt x="2441" y="13089"/>
                  </a:lnTo>
                  <a:lnTo>
                    <a:pt x="1797" y="13277"/>
                  </a:lnTo>
                  <a:lnTo>
                    <a:pt x="1180" y="13491"/>
                  </a:lnTo>
                  <a:lnTo>
                    <a:pt x="671" y="13732"/>
                  </a:lnTo>
                  <a:lnTo>
                    <a:pt x="322" y="13920"/>
                  </a:lnTo>
                  <a:lnTo>
                    <a:pt x="188" y="14028"/>
                  </a:lnTo>
                  <a:lnTo>
                    <a:pt x="107" y="14108"/>
                  </a:lnTo>
                  <a:lnTo>
                    <a:pt x="27" y="14215"/>
                  </a:lnTo>
                  <a:lnTo>
                    <a:pt x="0" y="14296"/>
                  </a:lnTo>
                  <a:lnTo>
                    <a:pt x="0" y="14403"/>
                  </a:lnTo>
                  <a:lnTo>
                    <a:pt x="54" y="14510"/>
                  </a:lnTo>
                  <a:lnTo>
                    <a:pt x="107" y="14591"/>
                  </a:lnTo>
                  <a:lnTo>
                    <a:pt x="161" y="14698"/>
                  </a:lnTo>
                  <a:lnTo>
                    <a:pt x="376" y="14939"/>
                  </a:lnTo>
                  <a:lnTo>
                    <a:pt x="671" y="15208"/>
                  </a:lnTo>
                  <a:lnTo>
                    <a:pt x="1395" y="15824"/>
                  </a:lnTo>
                  <a:lnTo>
                    <a:pt x="1797" y="16227"/>
                  </a:lnTo>
                  <a:lnTo>
                    <a:pt x="2200" y="16710"/>
                  </a:lnTo>
                  <a:lnTo>
                    <a:pt x="2602" y="17246"/>
                  </a:lnTo>
                  <a:lnTo>
                    <a:pt x="2816" y="17541"/>
                  </a:lnTo>
                  <a:lnTo>
                    <a:pt x="3004" y="17863"/>
                  </a:lnTo>
                  <a:lnTo>
                    <a:pt x="3165" y="18212"/>
                  </a:lnTo>
                  <a:lnTo>
                    <a:pt x="3353" y="18560"/>
                  </a:lnTo>
                  <a:lnTo>
                    <a:pt x="3514" y="18963"/>
                  </a:lnTo>
                  <a:lnTo>
                    <a:pt x="3648" y="19365"/>
                  </a:lnTo>
                  <a:lnTo>
                    <a:pt x="5338" y="24622"/>
                  </a:lnTo>
                  <a:lnTo>
                    <a:pt x="6786" y="29074"/>
                  </a:lnTo>
                  <a:lnTo>
                    <a:pt x="8020" y="32775"/>
                  </a:lnTo>
                  <a:lnTo>
                    <a:pt x="9012" y="35752"/>
                  </a:lnTo>
                  <a:lnTo>
                    <a:pt x="10326" y="39588"/>
                  </a:lnTo>
                  <a:lnTo>
                    <a:pt x="10782" y="40822"/>
                  </a:lnTo>
                  <a:lnTo>
                    <a:pt x="10648" y="41465"/>
                  </a:lnTo>
                  <a:lnTo>
                    <a:pt x="10594" y="42055"/>
                  </a:lnTo>
                  <a:lnTo>
                    <a:pt x="10594" y="42538"/>
                  </a:lnTo>
                  <a:lnTo>
                    <a:pt x="10621" y="42779"/>
                  </a:lnTo>
                  <a:lnTo>
                    <a:pt x="10648" y="42967"/>
                  </a:lnTo>
                  <a:lnTo>
                    <a:pt x="10702" y="43182"/>
                  </a:lnTo>
                  <a:lnTo>
                    <a:pt x="10782" y="43343"/>
                  </a:lnTo>
                  <a:lnTo>
                    <a:pt x="10863" y="43504"/>
                  </a:lnTo>
                  <a:lnTo>
                    <a:pt x="10943" y="43638"/>
                  </a:lnTo>
                  <a:lnTo>
                    <a:pt x="11050" y="43772"/>
                  </a:lnTo>
                  <a:lnTo>
                    <a:pt x="11158" y="43906"/>
                  </a:lnTo>
                  <a:lnTo>
                    <a:pt x="11292" y="43986"/>
                  </a:lnTo>
                  <a:lnTo>
                    <a:pt x="11426" y="44094"/>
                  </a:lnTo>
                  <a:lnTo>
                    <a:pt x="11721" y="44228"/>
                  </a:lnTo>
                  <a:lnTo>
                    <a:pt x="12043" y="44335"/>
                  </a:lnTo>
                  <a:lnTo>
                    <a:pt x="12418" y="44362"/>
                  </a:lnTo>
                  <a:lnTo>
                    <a:pt x="12794" y="44389"/>
                  </a:lnTo>
                  <a:lnTo>
                    <a:pt x="13196" y="44362"/>
                  </a:lnTo>
                  <a:lnTo>
                    <a:pt x="13625" y="44308"/>
                  </a:lnTo>
                  <a:lnTo>
                    <a:pt x="14081" y="44228"/>
                  </a:lnTo>
                  <a:lnTo>
                    <a:pt x="14537" y="44094"/>
                  </a:lnTo>
                  <a:lnTo>
                    <a:pt x="14993" y="43960"/>
                  </a:lnTo>
                  <a:lnTo>
                    <a:pt x="15449" y="43825"/>
                  </a:lnTo>
                  <a:lnTo>
                    <a:pt x="16388" y="43477"/>
                  </a:lnTo>
                  <a:lnTo>
                    <a:pt x="17246" y="43101"/>
                  </a:lnTo>
                  <a:lnTo>
                    <a:pt x="18051" y="42726"/>
                  </a:lnTo>
                  <a:lnTo>
                    <a:pt x="19338" y="42109"/>
                  </a:lnTo>
                  <a:lnTo>
                    <a:pt x="19714" y="41921"/>
                  </a:lnTo>
                  <a:lnTo>
                    <a:pt x="19928" y="41841"/>
                  </a:lnTo>
                  <a:lnTo>
                    <a:pt x="22101" y="41519"/>
                  </a:lnTo>
                  <a:lnTo>
                    <a:pt x="24166" y="41170"/>
                  </a:lnTo>
                  <a:lnTo>
                    <a:pt x="26124" y="40795"/>
                  </a:lnTo>
                  <a:lnTo>
                    <a:pt x="27974" y="40419"/>
                  </a:lnTo>
                  <a:lnTo>
                    <a:pt x="29745" y="40044"/>
                  </a:lnTo>
                  <a:lnTo>
                    <a:pt x="31407" y="39641"/>
                  </a:lnTo>
                  <a:lnTo>
                    <a:pt x="32990" y="39212"/>
                  </a:lnTo>
                  <a:lnTo>
                    <a:pt x="34492" y="38810"/>
                  </a:lnTo>
                  <a:lnTo>
                    <a:pt x="35887" y="38381"/>
                  </a:lnTo>
                  <a:lnTo>
                    <a:pt x="37201" y="37925"/>
                  </a:lnTo>
                  <a:lnTo>
                    <a:pt x="38435" y="37469"/>
                  </a:lnTo>
                  <a:lnTo>
                    <a:pt x="39615" y="37040"/>
                  </a:lnTo>
                  <a:lnTo>
                    <a:pt x="40688" y="36557"/>
                  </a:lnTo>
                  <a:lnTo>
                    <a:pt x="41707" y="36101"/>
                  </a:lnTo>
                  <a:lnTo>
                    <a:pt x="42645" y="35645"/>
                  </a:lnTo>
                  <a:lnTo>
                    <a:pt x="43531" y="35189"/>
                  </a:lnTo>
                  <a:lnTo>
                    <a:pt x="44335" y="34706"/>
                  </a:lnTo>
                  <a:lnTo>
                    <a:pt x="45086" y="34250"/>
                  </a:lnTo>
                  <a:lnTo>
                    <a:pt x="45784" y="33768"/>
                  </a:lnTo>
                  <a:lnTo>
                    <a:pt x="46400" y="33312"/>
                  </a:lnTo>
                  <a:lnTo>
                    <a:pt x="46990" y="32856"/>
                  </a:lnTo>
                  <a:lnTo>
                    <a:pt x="47500" y="32400"/>
                  </a:lnTo>
                  <a:lnTo>
                    <a:pt x="47983" y="31944"/>
                  </a:lnTo>
                  <a:lnTo>
                    <a:pt x="48412" y="31488"/>
                  </a:lnTo>
                  <a:lnTo>
                    <a:pt x="48814" y="31059"/>
                  </a:lnTo>
                  <a:lnTo>
                    <a:pt x="49163" y="30630"/>
                  </a:lnTo>
                  <a:lnTo>
                    <a:pt x="49485" y="30200"/>
                  </a:lnTo>
                  <a:lnTo>
                    <a:pt x="49753" y="29798"/>
                  </a:lnTo>
                  <a:lnTo>
                    <a:pt x="49994" y="29396"/>
                  </a:lnTo>
                  <a:lnTo>
                    <a:pt x="50209" y="29020"/>
                  </a:lnTo>
                  <a:lnTo>
                    <a:pt x="50397" y="28645"/>
                  </a:lnTo>
                  <a:lnTo>
                    <a:pt x="50558" y="28296"/>
                  </a:lnTo>
                  <a:lnTo>
                    <a:pt x="50638" y="28108"/>
                  </a:lnTo>
                  <a:lnTo>
                    <a:pt x="50692" y="27921"/>
                  </a:lnTo>
                  <a:lnTo>
                    <a:pt x="50719" y="27706"/>
                  </a:lnTo>
                  <a:lnTo>
                    <a:pt x="50745" y="27492"/>
                  </a:lnTo>
                  <a:lnTo>
                    <a:pt x="50745" y="27009"/>
                  </a:lnTo>
                  <a:lnTo>
                    <a:pt x="50692" y="26499"/>
                  </a:lnTo>
                  <a:lnTo>
                    <a:pt x="50584" y="25936"/>
                  </a:lnTo>
                  <a:lnTo>
                    <a:pt x="50450" y="25346"/>
                  </a:lnTo>
                  <a:lnTo>
                    <a:pt x="50263" y="24702"/>
                  </a:lnTo>
                  <a:lnTo>
                    <a:pt x="50021" y="24059"/>
                  </a:lnTo>
                  <a:lnTo>
                    <a:pt x="49753" y="23388"/>
                  </a:lnTo>
                  <a:lnTo>
                    <a:pt x="49458" y="22691"/>
                  </a:lnTo>
                  <a:lnTo>
                    <a:pt x="49136" y="21966"/>
                  </a:lnTo>
                  <a:lnTo>
                    <a:pt x="48787" y="21242"/>
                  </a:lnTo>
                  <a:lnTo>
                    <a:pt x="48036" y="19740"/>
                  </a:lnTo>
                  <a:lnTo>
                    <a:pt x="47232" y="18265"/>
                  </a:lnTo>
                  <a:lnTo>
                    <a:pt x="46400" y="16790"/>
                  </a:lnTo>
                  <a:lnTo>
                    <a:pt x="45569" y="15369"/>
                  </a:lnTo>
                  <a:lnTo>
                    <a:pt x="44067" y="12821"/>
                  </a:lnTo>
                  <a:lnTo>
                    <a:pt x="43450" y="11748"/>
                  </a:lnTo>
                  <a:lnTo>
                    <a:pt x="42940" y="10836"/>
                  </a:lnTo>
                  <a:lnTo>
                    <a:pt x="42592" y="10138"/>
                  </a:lnTo>
                  <a:lnTo>
                    <a:pt x="42485" y="9870"/>
                  </a:lnTo>
                  <a:lnTo>
                    <a:pt x="42404" y="9683"/>
                  </a:lnTo>
                  <a:lnTo>
                    <a:pt x="42377" y="9307"/>
                  </a:lnTo>
                  <a:lnTo>
                    <a:pt x="42350" y="8878"/>
                  </a:lnTo>
                  <a:lnTo>
                    <a:pt x="42377" y="7886"/>
                  </a:lnTo>
                  <a:lnTo>
                    <a:pt x="42431" y="6759"/>
                  </a:lnTo>
                  <a:lnTo>
                    <a:pt x="42431" y="6142"/>
                  </a:lnTo>
                  <a:lnTo>
                    <a:pt x="42404" y="5498"/>
                  </a:lnTo>
                  <a:lnTo>
                    <a:pt x="42324" y="4855"/>
                  </a:lnTo>
                  <a:lnTo>
                    <a:pt x="42216" y="4211"/>
                  </a:lnTo>
                  <a:lnTo>
                    <a:pt x="42136" y="3889"/>
                  </a:lnTo>
                  <a:lnTo>
                    <a:pt x="42055" y="3567"/>
                  </a:lnTo>
                  <a:lnTo>
                    <a:pt x="41948" y="3246"/>
                  </a:lnTo>
                  <a:lnTo>
                    <a:pt x="41814" y="2924"/>
                  </a:lnTo>
                  <a:lnTo>
                    <a:pt x="41653" y="2602"/>
                  </a:lnTo>
                  <a:lnTo>
                    <a:pt x="41492" y="2307"/>
                  </a:lnTo>
                  <a:lnTo>
                    <a:pt x="41278" y="1985"/>
                  </a:lnTo>
                  <a:lnTo>
                    <a:pt x="41063" y="1690"/>
                  </a:lnTo>
                  <a:lnTo>
                    <a:pt x="40822" y="1395"/>
                  </a:lnTo>
                  <a:lnTo>
                    <a:pt x="40553" y="1100"/>
                  </a:lnTo>
                  <a:lnTo>
                    <a:pt x="40258" y="832"/>
                  </a:lnTo>
                  <a:lnTo>
                    <a:pt x="39937" y="563"/>
                  </a:lnTo>
                  <a:lnTo>
                    <a:pt x="39588" y="322"/>
                  </a:lnTo>
                  <a:lnTo>
                    <a:pt x="39293" y="161"/>
                  </a:lnTo>
                  <a:lnTo>
                    <a:pt x="38998" y="54"/>
                  </a:lnTo>
                  <a:lnTo>
                    <a:pt x="387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6"/>
            <p:cNvSpPr/>
            <p:nvPr/>
          </p:nvSpPr>
          <p:spPr>
            <a:xfrm>
              <a:off x="3268282" y="2441922"/>
              <a:ext cx="224013" cy="468761"/>
            </a:xfrm>
            <a:custGeom>
              <a:avLst/>
              <a:gdLst/>
              <a:ahLst/>
              <a:cxnLst/>
              <a:rect l="l" t="t" r="r" b="b"/>
              <a:pathLst>
                <a:path w="14779" h="30926" extrusionOk="0">
                  <a:moveTo>
                    <a:pt x="6705" y="1"/>
                  </a:moveTo>
                  <a:lnTo>
                    <a:pt x="6491" y="28"/>
                  </a:lnTo>
                  <a:lnTo>
                    <a:pt x="6008" y="28"/>
                  </a:lnTo>
                  <a:lnTo>
                    <a:pt x="5740" y="54"/>
                  </a:lnTo>
                  <a:lnTo>
                    <a:pt x="5472" y="108"/>
                  </a:lnTo>
                  <a:lnTo>
                    <a:pt x="5203" y="242"/>
                  </a:lnTo>
                  <a:lnTo>
                    <a:pt x="4962" y="403"/>
                  </a:lnTo>
                  <a:lnTo>
                    <a:pt x="4694" y="618"/>
                  </a:lnTo>
                  <a:lnTo>
                    <a:pt x="4426" y="859"/>
                  </a:lnTo>
                  <a:lnTo>
                    <a:pt x="4184" y="1127"/>
                  </a:lnTo>
                  <a:lnTo>
                    <a:pt x="3943" y="1449"/>
                  </a:lnTo>
                  <a:lnTo>
                    <a:pt x="3701" y="1825"/>
                  </a:lnTo>
                  <a:lnTo>
                    <a:pt x="3460" y="2200"/>
                  </a:lnTo>
                  <a:lnTo>
                    <a:pt x="3246" y="2629"/>
                  </a:lnTo>
                  <a:lnTo>
                    <a:pt x="3031" y="3085"/>
                  </a:lnTo>
                  <a:lnTo>
                    <a:pt x="2790" y="3568"/>
                  </a:lnTo>
                  <a:lnTo>
                    <a:pt x="2387" y="4614"/>
                  </a:lnTo>
                  <a:lnTo>
                    <a:pt x="2012" y="5767"/>
                  </a:lnTo>
                  <a:lnTo>
                    <a:pt x="1636" y="7001"/>
                  </a:lnTo>
                  <a:lnTo>
                    <a:pt x="1314" y="8315"/>
                  </a:lnTo>
                  <a:lnTo>
                    <a:pt x="1019" y="9683"/>
                  </a:lnTo>
                  <a:lnTo>
                    <a:pt x="751" y="11105"/>
                  </a:lnTo>
                  <a:lnTo>
                    <a:pt x="510" y="12553"/>
                  </a:lnTo>
                  <a:lnTo>
                    <a:pt x="322" y="14028"/>
                  </a:lnTo>
                  <a:lnTo>
                    <a:pt x="188" y="15530"/>
                  </a:lnTo>
                  <a:lnTo>
                    <a:pt x="81" y="17032"/>
                  </a:lnTo>
                  <a:lnTo>
                    <a:pt x="0" y="18507"/>
                  </a:lnTo>
                  <a:lnTo>
                    <a:pt x="0" y="19955"/>
                  </a:lnTo>
                  <a:lnTo>
                    <a:pt x="27" y="21377"/>
                  </a:lnTo>
                  <a:lnTo>
                    <a:pt x="107" y="22745"/>
                  </a:lnTo>
                  <a:lnTo>
                    <a:pt x="215" y="24059"/>
                  </a:lnTo>
                  <a:lnTo>
                    <a:pt x="322" y="24676"/>
                  </a:lnTo>
                  <a:lnTo>
                    <a:pt x="402" y="25266"/>
                  </a:lnTo>
                  <a:lnTo>
                    <a:pt x="510" y="25856"/>
                  </a:lnTo>
                  <a:lnTo>
                    <a:pt x="644" y="26419"/>
                  </a:lnTo>
                  <a:lnTo>
                    <a:pt x="778" y="26956"/>
                  </a:lnTo>
                  <a:lnTo>
                    <a:pt x="939" y="27465"/>
                  </a:lnTo>
                  <a:lnTo>
                    <a:pt x="1100" y="27948"/>
                  </a:lnTo>
                  <a:lnTo>
                    <a:pt x="1288" y="28377"/>
                  </a:lnTo>
                  <a:lnTo>
                    <a:pt x="1475" y="28806"/>
                  </a:lnTo>
                  <a:lnTo>
                    <a:pt x="1690" y="29182"/>
                  </a:lnTo>
                  <a:lnTo>
                    <a:pt x="1931" y="29530"/>
                  </a:lnTo>
                  <a:lnTo>
                    <a:pt x="2173" y="29852"/>
                  </a:lnTo>
                  <a:lnTo>
                    <a:pt x="2441" y="30147"/>
                  </a:lnTo>
                  <a:lnTo>
                    <a:pt x="2709" y="30362"/>
                  </a:lnTo>
                  <a:lnTo>
                    <a:pt x="3004" y="30576"/>
                  </a:lnTo>
                  <a:lnTo>
                    <a:pt x="3326" y="30737"/>
                  </a:lnTo>
                  <a:lnTo>
                    <a:pt x="3648" y="30845"/>
                  </a:lnTo>
                  <a:lnTo>
                    <a:pt x="3996" y="30898"/>
                  </a:lnTo>
                  <a:lnTo>
                    <a:pt x="4345" y="30925"/>
                  </a:lnTo>
                  <a:lnTo>
                    <a:pt x="4721" y="30898"/>
                  </a:lnTo>
                  <a:lnTo>
                    <a:pt x="5472" y="30791"/>
                  </a:lnTo>
                  <a:lnTo>
                    <a:pt x="6169" y="30657"/>
                  </a:lnTo>
                  <a:lnTo>
                    <a:pt x="6813" y="30496"/>
                  </a:lnTo>
                  <a:lnTo>
                    <a:pt x="7430" y="30308"/>
                  </a:lnTo>
                  <a:lnTo>
                    <a:pt x="7966" y="30121"/>
                  </a:lnTo>
                  <a:lnTo>
                    <a:pt x="8476" y="29906"/>
                  </a:lnTo>
                  <a:lnTo>
                    <a:pt x="8958" y="29665"/>
                  </a:lnTo>
                  <a:lnTo>
                    <a:pt x="9361" y="29423"/>
                  </a:lnTo>
                  <a:lnTo>
                    <a:pt x="9763" y="29182"/>
                  </a:lnTo>
                  <a:lnTo>
                    <a:pt x="10112" y="28914"/>
                  </a:lnTo>
                  <a:lnTo>
                    <a:pt x="10407" y="28619"/>
                  </a:lnTo>
                  <a:lnTo>
                    <a:pt x="10702" y="28324"/>
                  </a:lnTo>
                  <a:lnTo>
                    <a:pt x="10943" y="28028"/>
                  </a:lnTo>
                  <a:lnTo>
                    <a:pt x="11158" y="27707"/>
                  </a:lnTo>
                  <a:lnTo>
                    <a:pt x="11345" y="27385"/>
                  </a:lnTo>
                  <a:lnTo>
                    <a:pt x="11506" y="27036"/>
                  </a:lnTo>
                  <a:lnTo>
                    <a:pt x="11640" y="26714"/>
                  </a:lnTo>
                  <a:lnTo>
                    <a:pt x="11748" y="26366"/>
                  </a:lnTo>
                  <a:lnTo>
                    <a:pt x="11828" y="26017"/>
                  </a:lnTo>
                  <a:lnTo>
                    <a:pt x="11909" y="25668"/>
                  </a:lnTo>
                  <a:lnTo>
                    <a:pt x="11962" y="25293"/>
                  </a:lnTo>
                  <a:lnTo>
                    <a:pt x="11989" y="24944"/>
                  </a:lnTo>
                  <a:lnTo>
                    <a:pt x="12043" y="24220"/>
                  </a:lnTo>
                  <a:lnTo>
                    <a:pt x="12016" y="23496"/>
                  </a:lnTo>
                  <a:lnTo>
                    <a:pt x="11989" y="22798"/>
                  </a:lnTo>
                  <a:lnTo>
                    <a:pt x="11882" y="21431"/>
                  </a:lnTo>
                  <a:lnTo>
                    <a:pt x="11882" y="21082"/>
                  </a:lnTo>
                  <a:lnTo>
                    <a:pt x="11909" y="20706"/>
                  </a:lnTo>
                  <a:lnTo>
                    <a:pt x="11962" y="20331"/>
                  </a:lnTo>
                  <a:lnTo>
                    <a:pt x="12016" y="19929"/>
                  </a:lnTo>
                  <a:lnTo>
                    <a:pt x="12231" y="19097"/>
                  </a:lnTo>
                  <a:lnTo>
                    <a:pt x="12526" y="18158"/>
                  </a:lnTo>
                  <a:lnTo>
                    <a:pt x="13223" y="16174"/>
                  </a:lnTo>
                  <a:lnTo>
                    <a:pt x="13572" y="15101"/>
                  </a:lnTo>
                  <a:lnTo>
                    <a:pt x="13920" y="14028"/>
                  </a:lnTo>
                  <a:lnTo>
                    <a:pt x="14242" y="12902"/>
                  </a:lnTo>
                  <a:lnTo>
                    <a:pt x="14376" y="12338"/>
                  </a:lnTo>
                  <a:lnTo>
                    <a:pt x="14510" y="11748"/>
                  </a:lnTo>
                  <a:lnTo>
                    <a:pt x="14618" y="11185"/>
                  </a:lnTo>
                  <a:lnTo>
                    <a:pt x="14698" y="10622"/>
                  </a:lnTo>
                  <a:lnTo>
                    <a:pt x="14752" y="10032"/>
                  </a:lnTo>
                  <a:lnTo>
                    <a:pt x="14779" y="9468"/>
                  </a:lnTo>
                  <a:lnTo>
                    <a:pt x="14779" y="8878"/>
                  </a:lnTo>
                  <a:lnTo>
                    <a:pt x="14752" y="8315"/>
                  </a:lnTo>
                  <a:lnTo>
                    <a:pt x="14671" y="7752"/>
                  </a:lnTo>
                  <a:lnTo>
                    <a:pt x="14591" y="7189"/>
                  </a:lnTo>
                  <a:lnTo>
                    <a:pt x="14430" y="6625"/>
                  </a:lnTo>
                  <a:lnTo>
                    <a:pt x="14242" y="6089"/>
                  </a:lnTo>
                  <a:lnTo>
                    <a:pt x="14028" y="5553"/>
                  </a:lnTo>
                  <a:lnTo>
                    <a:pt x="13732" y="5016"/>
                  </a:lnTo>
                  <a:lnTo>
                    <a:pt x="13437" y="4507"/>
                  </a:lnTo>
                  <a:lnTo>
                    <a:pt x="13116" y="4024"/>
                  </a:lnTo>
                  <a:lnTo>
                    <a:pt x="12821" y="3568"/>
                  </a:lnTo>
                  <a:lnTo>
                    <a:pt x="12499" y="3166"/>
                  </a:lnTo>
                  <a:lnTo>
                    <a:pt x="12177" y="2790"/>
                  </a:lnTo>
                  <a:lnTo>
                    <a:pt x="11855" y="2441"/>
                  </a:lnTo>
                  <a:lnTo>
                    <a:pt x="11533" y="2120"/>
                  </a:lnTo>
                  <a:lnTo>
                    <a:pt x="11211" y="1851"/>
                  </a:lnTo>
                  <a:lnTo>
                    <a:pt x="10889" y="1583"/>
                  </a:lnTo>
                  <a:lnTo>
                    <a:pt x="10594" y="1342"/>
                  </a:lnTo>
                  <a:lnTo>
                    <a:pt x="10273" y="1127"/>
                  </a:lnTo>
                  <a:lnTo>
                    <a:pt x="9978" y="939"/>
                  </a:lnTo>
                  <a:lnTo>
                    <a:pt x="9361" y="644"/>
                  </a:lnTo>
                  <a:lnTo>
                    <a:pt x="8797" y="403"/>
                  </a:lnTo>
                  <a:lnTo>
                    <a:pt x="8288" y="242"/>
                  </a:lnTo>
                  <a:lnTo>
                    <a:pt x="7805" y="108"/>
                  </a:lnTo>
                  <a:lnTo>
                    <a:pt x="7376" y="54"/>
                  </a:lnTo>
                  <a:lnTo>
                    <a:pt x="7000" y="28"/>
                  </a:lnTo>
                  <a:lnTo>
                    <a:pt x="6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2825971" y="2542340"/>
              <a:ext cx="639495" cy="1174494"/>
            </a:xfrm>
            <a:custGeom>
              <a:avLst/>
              <a:gdLst/>
              <a:ahLst/>
              <a:cxnLst/>
              <a:rect l="l" t="t" r="r" b="b"/>
              <a:pathLst>
                <a:path w="42190" h="77486" extrusionOk="0">
                  <a:moveTo>
                    <a:pt x="25694" y="0"/>
                  </a:moveTo>
                  <a:lnTo>
                    <a:pt x="25560" y="671"/>
                  </a:lnTo>
                  <a:lnTo>
                    <a:pt x="25212" y="2414"/>
                  </a:lnTo>
                  <a:lnTo>
                    <a:pt x="24675" y="4909"/>
                  </a:lnTo>
                  <a:lnTo>
                    <a:pt x="24327" y="6303"/>
                  </a:lnTo>
                  <a:lnTo>
                    <a:pt x="23978" y="7752"/>
                  </a:lnTo>
                  <a:lnTo>
                    <a:pt x="23576" y="9227"/>
                  </a:lnTo>
                  <a:lnTo>
                    <a:pt x="23146" y="10648"/>
                  </a:lnTo>
                  <a:lnTo>
                    <a:pt x="22717" y="11989"/>
                  </a:lnTo>
                  <a:lnTo>
                    <a:pt x="22261" y="13196"/>
                  </a:lnTo>
                  <a:lnTo>
                    <a:pt x="22047" y="13760"/>
                  </a:lnTo>
                  <a:lnTo>
                    <a:pt x="21805" y="14242"/>
                  </a:lnTo>
                  <a:lnTo>
                    <a:pt x="21591" y="14698"/>
                  </a:lnTo>
                  <a:lnTo>
                    <a:pt x="21349" y="15074"/>
                  </a:lnTo>
                  <a:lnTo>
                    <a:pt x="21135" y="15396"/>
                  </a:lnTo>
                  <a:lnTo>
                    <a:pt x="20894" y="15637"/>
                  </a:lnTo>
                  <a:lnTo>
                    <a:pt x="20679" y="15798"/>
                  </a:lnTo>
                  <a:lnTo>
                    <a:pt x="20545" y="15878"/>
                  </a:lnTo>
                  <a:lnTo>
                    <a:pt x="20438" y="15905"/>
                  </a:lnTo>
                  <a:lnTo>
                    <a:pt x="19445" y="16093"/>
                  </a:lnTo>
                  <a:lnTo>
                    <a:pt x="18453" y="16281"/>
                  </a:lnTo>
                  <a:lnTo>
                    <a:pt x="17487" y="16468"/>
                  </a:lnTo>
                  <a:lnTo>
                    <a:pt x="16522" y="16710"/>
                  </a:lnTo>
                  <a:lnTo>
                    <a:pt x="16039" y="16871"/>
                  </a:lnTo>
                  <a:lnTo>
                    <a:pt x="15556" y="17032"/>
                  </a:lnTo>
                  <a:lnTo>
                    <a:pt x="15047" y="17219"/>
                  </a:lnTo>
                  <a:lnTo>
                    <a:pt x="14564" y="17461"/>
                  </a:lnTo>
                  <a:lnTo>
                    <a:pt x="14081" y="17702"/>
                  </a:lnTo>
                  <a:lnTo>
                    <a:pt x="13571" y="17997"/>
                  </a:lnTo>
                  <a:lnTo>
                    <a:pt x="13089" y="18346"/>
                  </a:lnTo>
                  <a:lnTo>
                    <a:pt x="12579" y="18721"/>
                  </a:lnTo>
                  <a:lnTo>
                    <a:pt x="12069" y="19151"/>
                  </a:lnTo>
                  <a:lnTo>
                    <a:pt x="11560" y="19606"/>
                  </a:lnTo>
                  <a:lnTo>
                    <a:pt x="11050" y="20143"/>
                  </a:lnTo>
                  <a:lnTo>
                    <a:pt x="10514" y="20733"/>
                  </a:lnTo>
                  <a:lnTo>
                    <a:pt x="9977" y="21377"/>
                  </a:lnTo>
                  <a:lnTo>
                    <a:pt x="9441" y="22101"/>
                  </a:lnTo>
                  <a:lnTo>
                    <a:pt x="8905" y="22905"/>
                  </a:lnTo>
                  <a:lnTo>
                    <a:pt x="8341" y="23764"/>
                  </a:lnTo>
                  <a:lnTo>
                    <a:pt x="7778" y="24702"/>
                  </a:lnTo>
                  <a:lnTo>
                    <a:pt x="7188" y="25722"/>
                  </a:lnTo>
                  <a:lnTo>
                    <a:pt x="6625" y="26821"/>
                  </a:lnTo>
                  <a:lnTo>
                    <a:pt x="6008" y="28001"/>
                  </a:lnTo>
                  <a:lnTo>
                    <a:pt x="5418" y="29289"/>
                  </a:lnTo>
                  <a:lnTo>
                    <a:pt x="4774" y="30684"/>
                  </a:lnTo>
                  <a:lnTo>
                    <a:pt x="4157" y="32159"/>
                  </a:lnTo>
                  <a:lnTo>
                    <a:pt x="3514" y="33741"/>
                  </a:lnTo>
                  <a:lnTo>
                    <a:pt x="3192" y="34573"/>
                  </a:lnTo>
                  <a:lnTo>
                    <a:pt x="2870" y="35404"/>
                  </a:lnTo>
                  <a:lnTo>
                    <a:pt x="2602" y="36235"/>
                  </a:lnTo>
                  <a:lnTo>
                    <a:pt x="2307" y="37094"/>
                  </a:lnTo>
                  <a:lnTo>
                    <a:pt x="2065" y="37952"/>
                  </a:lnTo>
                  <a:lnTo>
                    <a:pt x="1797" y="38810"/>
                  </a:lnTo>
                  <a:lnTo>
                    <a:pt x="1582" y="39695"/>
                  </a:lnTo>
                  <a:lnTo>
                    <a:pt x="1368" y="40580"/>
                  </a:lnTo>
                  <a:lnTo>
                    <a:pt x="1153" y="41465"/>
                  </a:lnTo>
                  <a:lnTo>
                    <a:pt x="966" y="42351"/>
                  </a:lnTo>
                  <a:lnTo>
                    <a:pt x="805" y="43236"/>
                  </a:lnTo>
                  <a:lnTo>
                    <a:pt x="644" y="44148"/>
                  </a:lnTo>
                  <a:lnTo>
                    <a:pt x="510" y="45059"/>
                  </a:lnTo>
                  <a:lnTo>
                    <a:pt x="402" y="45945"/>
                  </a:lnTo>
                  <a:lnTo>
                    <a:pt x="295" y="46856"/>
                  </a:lnTo>
                  <a:lnTo>
                    <a:pt x="215" y="47768"/>
                  </a:lnTo>
                  <a:lnTo>
                    <a:pt x="134" y="48653"/>
                  </a:lnTo>
                  <a:lnTo>
                    <a:pt x="80" y="49565"/>
                  </a:lnTo>
                  <a:lnTo>
                    <a:pt x="27" y="50477"/>
                  </a:lnTo>
                  <a:lnTo>
                    <a:pt x="27" y="51362"/>
                  </a:lnTo>
                  <a:lnTo>
                    <a:pt x="0" y="52274"/>
                  </a:lnTo>
                  <a:lnTo>
                    <a:pt x="27" y="53159"/>
                  </a:lnTo>
                  <a:lnTo>
                    <a:pt x="54" y="54044"/>
                  </a:lnTo>
                  <a:lnTo>
                    <a:pt x="107" y="54930"/>
                  </a:lnTo>
                  <a:lnTo>
                    <a:pt x="161" y="55815"/>
                  </a:lnTo>
                  <a:lnTo>
                    <a:pt x="241" y="56673"/>
                  </a:lnTo>
                  <a:lnTo>
                    <a:pt x="349" y="57531"/>
                  </a:lnTo>
                  <a:lnTo>
                    <a:pt x="456" y="58389"/>
                  </a:lnTo>
                  <a:lnTo>
                    <a:pt x="590" y="59221"/>
                  </a:lnTo>
                  <a:lnTo>
                    <a:pt x="751" y="60079"/>
                  </a:lnTo>
                  <a:lnTo>
                    <a:pt x="912" y="60884"/>
                  </a:lnTo>
                  <a:lnTo>
                    <a:pt x="1100" y="61715"/>
                  </a:lnTo>
                  <a:lnTo>
                    <a:pt x="1314" y="62493"/>
                  </a:lnTo>
                  <a:lnTo>
                    <a:pt x="1529" y="63298"/>
                  </a:lnTo>
                  <a:lnTo>
                    <a:pt x="1770" y="64075"/>
                  </a:lnTo>
                  <a:lnTo>
                    <a:pt x="2038" y="64826"/>
                  </a:lnTo>
                  <a:lnTo>
                    <a:pt x="2333" y="65577"/>
                  </a:lnTo>
                  <a:lnTo>
                    <a:pt x="2628" y="66302"/>
                  </a:lnTo>
                  <a:lnTo>
                    <a:pt x="2950" y="67026"/>
                  </a:lnTo>
                  <a:lnTo>
                    <a:pt x="3299" y="67723"/>
                  </a:lnTo>
                  <a:lnTo>
                    <a:pt x="3648" y="68394"/>
                  </a:lnTo>
                  <a:lnTo>
                    <a:pt x="4023" y="69064"/>
                  </a:lnTo>
                  <a:lnTo>
                    <a:pt x="4425" y="69708"/>
                  </a:lnTo>
                  <a:lnTo>
                    <a:pt x="4855" y="70325"/>
                  </a:lnTo>
                  <a:lnTo>
                    <a:pt x="5284" y="70915"/>
                  </a:lnTo>
                  <a:lnTo>
                    <a:pt x="5740" y="71505"/>
                  </a:lnTo>
                  <a:lnTo>
                    <a:pt x="6222" y="72068"/>
                  </a:lnTo>
                  <a:lnTo>
                    <a:pt x="6705" y="72605"/>
                  </a:lnTo>
                  <a:lnTo>
                    <a:pt x="7242" y="73114"/>
                  </a:lnTo>
                  <a:lnTo>
                    <a:pt x="7778" y="73597"/>
                  </a:lnTo>
                  <a:lnTo>
                    <a:pt x="8341" y="74053"/>
                  </a:lnTo>
                  <a:lnTo>
                    <a:pt x="8905" y="74509"/>
                  </a:lnTo>
                  <a:lnTo>
                    <a:pt x="9521" y="74911"/>
                  </a:lnTo>
                  <a:lnTo>
                    <a:pt x="10138" y="75287"/>
                  </a:lnTo>
                  <a:lnTo>
                    <a:pt x="10782" y="75662"/>
                  </a:lnTo>
                  <a:lnTo>
                    <a:pt x="11453" y="75984"/>
                  </a:lnTo>
                  <a:lnTo>
                    <a:pt x="12123" y="76279"/>
                  </a:lnTo>
                  <a:lnTo>
                    <a:pt x="12847" y="76547"/>
                  </a:lnTo>
                  <a:lnTo>
                    <a:pt x="13571" y="76789"/>
                  </a:lnTo>
                  <a:lnTo>
                    <a:pt x="14322" y="77003"/>
                  </a:lnTo>
                  <a:lnTo>
                    <a:pt x="15100" y="77164"/>
                  </a:lnTo>
                  <a:lnTo>
                    <a:pt x="15878" y="77298"/>
                  </a:lnTo>
                  <a:lnTo>
                    <a:pt x="16709" y="77405"/>
                  </a:lnTo>
                  <a:lnTo>
                    <a:pt x="17541" y="77486"/>
                  </a:lnTo>
                  <a:lnTo>
                    <a:pt x="18104" y="77486"/>
                  </a:lnTo>
                  <a:lnTo>
                    <a:pt x="18828" y="77432"/>
                  </a:lnTo>
                  <a:lnTo>
                    <a:pt x="19687" y="77298"/>
                  </a:lnTo>
                  <a:lnTo>
                    <a:pt x="20625" y="77137"/>
                  </a:lnTo>
                  <a:lnTo>
                    <a:pt x="21698" y="76896"/>
                  </a:lnTo>
                  <a:lnTo>
                    <a:pt x="22825" y="76601"/>
                  </a:lnTo>
                  <a:lnTo>
                    <a:pt x="24058" y="76225"/>
                  </a:lnTo>
                  <a:lnTo>
                    <a:pt x="25319" y="75823"/>
                  </a:lnTo>
                  <a:lnTo>
                    <a:pt x="26633" y="75367"/>
                  </a:lnTo>
                  <a:lnTo>
                    <a:pt x="27974" y="74857"/>
                  </a:lnTo>
                  <a:lnTo>
                    <a:pt x="29342" y="74294"/>
                  </a:lnTo>
                  <a:lnTo>
                    <a:pt x="30710" y="73677"/>
                  </a:lnTo>
                  <a:lnTo>
                    <a:pt x="32051" y="73034"/>
                  </a:lnTo>
                  <a:lnTo>
                    <a:pt x="33392" y="72309"/>
                  </a:lnTo>
                  <a:lnTo>
                    <a:pt x="34679" y="71558"/>
                  </a:lnTo>
                  <a:lnTo>
                    <a:pt x="35296" y="71183"/>
                  </a:lnTo>
                  <a:lnTo>
                    <a:pt x="35886" y="70781"/>
                  </a:lnTo>
                  <a:lnTo>
                    <a:pt x="36476" y="70352"/>
                  </a:lnTo>
                  <a:lnTo>
                    <a:pt x="37067" y="69949"/>
                  </a:lnTo>
                  <a:lnTo>
                    <a:pt x="37603" y="69520"/>
                  </a:lnTo>
                  <a:lnTo>
                    <a:pt x="38139" y="69064"/>
                  </a:lnTo>
                  <a:lnTo>
                    <a:pt x="38649" y="68608"/>
                  </a:lnTo>
                  <a:lnTo>
                    <a:pt x="39105" y="68152"/>
                  </a:lnTo>
                  <a:lnTo>
                    <a:pt x="39561" y="67696"/>
                  </a:lnTo>
                  <a:lnTo>
                    <a:pt x="39990" y="67214"/>
                  </a:lnTo>
                  <a:lnTo>
                    <a:pt x="40366" y="66704"/>
                  </a:lnTo>
                  <a:lnTo>
                    <a:pt x="40741" y="66221"/>
                  </a:lnTo>
                  <a:lnTo>
                    <a:pt x="41063" y="65712"/>
                  </a:lnTo>
                  <a:lnTo>
                    <a:pt x="41331" y="65202"/>
                  </a:lnTo>
                  <a:lnTo>
                    <a:pt x="41572" y="64666"/>
                  </a:lnTo>
                  <a:lnTo>
                    <a:pt x="41787" y="64129"/>
                  </a:lnTo>
                  <a:lnTo>
                    <a:pt x="41948" y="63593"/>
                  </a:lnTo>
                  <a:lnTo>
                    <a:pt x="42082" y="63056"/>
                  </a:lnTo>
                  <a:lnTo>
                    <a:pt x="42163" y="62493"/>
                  </a:lnTo>
                  <a:lnTo>
                    <a:pt x="42189" y="61930"/>
                  </a:lnTo>
                  <a:lnTo>
                    <a:pt x="42163" y="61367"/>
                  </a:lnTo>
                  <a:lnTo>
                    <a:pt x="42082" y="60803"/>
                  </a:lnTo>
                  <a:lnTo>
                    <a:pt x="41975" y="60213"/>
                  </a:lnTo>
                  <a:lnTo>
                    <a:pt x="41787" y="59623"/>
                  </a:lnTo>
                  <a:lnTo>
                    <a:pt x="41572" y="59006"/>
                  </a:lnTo>
                  <a:lnTo>
                    <a:pt x="41277" y="58416"/>
                  </a:lnTo>
                  <a:lnTo>
                    <a:pt x="40929" y="57799"/>
                  </a:lnTo>
                  <a:lnTo>
                    <a:pt x="40500" y="57183"/>
                  </a:lnTo>
                  <a:lnTo>
                    <a:pt x="40044" y="56566"/>
                  </a:lnTo>
                  <a:lnTo>
                    <a:pt x="39507" y="55949"/>
                  </a:lnTo>
                  <a:lnTo>
                    <a:pt x="38890" y="55305"/>
                  </a:lnTo>
                  <a:lnTo>
                    <a:pt x="38220" y="54661"/>
                  </a:lnTo>
                  <a:lnTo>
                    <a:pt x="37469" y="54018"/>
                  </a:lnTo>
                  <a:lnTo>
                    <a:pt x="36664" y="53374"/>
                  </a:lnTo>
                  <a:lnTo>
                    <a:pt x="36101" y="52918"/>
                  </a:lnTo>
                  <a:lnTo>
                    <a:pt x="35538" y="52435"/>
                  </a:lnTo>
                  <a:lnTo>
                    <a:pt x="35055" y="51952"/>
                  </a:lnTo>
                  <a:lnTo>
                    <a:pt x="34572" y="51470"/>
                  </a:lnTo>
                  <a:lnTo>
                    <a:pt x="34143" y="50960"/>
                  </a:lnTo>
                  <a:lnTo>
                    <a:pt x="33741" y="50450"/>
                  </a:lnTo>
                  <a:lnTo>
                    <a:pt x="33365" y="49941"/>
                  </a:lnTo>
                  <a:lnTo>
                    <a:pt x="33017" y="49404"/>
                  </a:lnTo>
                  <a:lnTo>
                    <a:pt x="32695" y="48868"/>
                  </a:lnTo>
                  <a:lnTo>
                    <a:pt x="32427" y="48305"/>
                  </a:lnTo>
                  <a:lnTo>
                    <a:pt x="32158" y="47768"/>
                  </a:lnTo>
                  <a:lnTo>
                    <a:pt x="31917" y="47205"/>
                  </a:lnTo>
                  <a:lnTo>
                    <a:pt x="31729" y="46615"/>
                  </a:lnTo>
                  <a:lnTo>
                    <a:pt x="31541" y="46052"/>
                  </a:lnTo>
                  <a:lnTo>
                    <a:pt x="31380" y="45462"/>
                  </a:lnTo>
                  <a:lnTo>
                    <a:pt x="31246" y="44899"/>
                  </a:lnTo>
                  <a:lnTo>
                    <a:pt x="31139" y="44309"/>
                  </a:lnTo>
                  <a:lnTo>
                    <a:pt x="31059" y="43718"/>
                  </a:lnTo>
                  <a:lnTo>
                    <a:pt x="31005" y="43128"/>
                  </a:lnTo>
                  <a:lnTo>
                    <a:pt x="30951" y="42512"/>
                  </a:lnTo>
                  <a:lnTo>
                    <a:pt x="30925" y="41921"/>
                  </a:lnTo>
                  <a:lnTo>
                    <a:pt x="30898" y="41305"/>
                  </a:lnTo>
                  <a:lnTo>
                    <a:pt x="30925" y="40715"/>
                  </a:lnTo>
                  <a:lnTo>
                    <a:pt x="30951" y="40098"/>
                  </a:lnTo>
                  <a:lnTo>
                    <a:pt x="31032" y="38891"/>
                  </a:lnTo>
                  <a:lnTo>
                    <a:pt x="31193" y="37684"/>
                  </a:lnTo>
                  <a:lnTo>
                    <a:pt x="31380" y="36477"/>
                  </a:lnTo>
                  <a:lnTo>
                    <a:pt x="31622" y="35297"/>
                  </a:lnTo>
                  <a:lnTo>
                    <a:pt x="31890" y="34117"/>
                  </a:lnTo>
                  <a:lnTo>
                    <a:pt x="32185" y="32936"/>
                  </a:lnTo>
                  <a:lnTo>
                    <a:pt x="32507" y="31810"/>
                  </a:lnTo>
                  <a:lnTo>
                    <a:pt x="32829" y="30684"/>
                  </a:lnTo>
                  <a:lnTo>
                    <a:pt x="33526" y="28538"/>
                  </a:lnTo>
                  <a:lnTo>
                    <a:pt x="34170" y="26553"/>
                  </a:lnTo>
                  <a:lnTo>
                    <a:pt x="34733" y="24729"/>
                  </a:lnTo>
                  <a:lnTo>
                    <a:pt x="34948" y="23898"/>
                  </a:lnTo>
                  <a:lnTo>
                    <a:pt x="35135" y="23147"/>
                  </a:lnTo>
                  <a:lnTo>
                    <a:pt x="35296" y="22423"/>
                  </a:lnTo>
                  <a:lnTo>
                    <a:pt x="35377" y="21779"/>
                  </a:lnTo>
                  <a:lnTo>
                    <a:pt x="35377" y="21457"/>
                  </a:lnTo>
                  <a:lnTo>
                    <a:pt x="35377" y="21189"/>
                  </a:lnTo>
                  <a:lnTo>
                    <a:pt x="35377" y="20921"/>
                  </a:lnTo>
                  <a:lnTo>
                    <a:pt x="35323" y="20679"/>
                  </a:lnTo>
                  <a:lnTo>
                    <a:pt x="35216" y="20250"/>
                  </a:lnTo>
                  <a:lnTo>
                    <a:pt x="35082" y="19875"/>
                  </a:lnTo>
                  <a:lnTo>
                    <a:pt x="34894" y="19580"/>
                  </a:lnTo>
                  <a:lnTo>
                    <a:pt x="34679" y="19365"/>
                  </a:lnTo>
                  <a:lnTo>
                    <a:pt x="34438" y="19177"/>
                  </a:lnTo>
                  <a:lnTo>
                    <a:pt x="34170" y="19043"/>
                  </a:lnTo>
                  <a:lnTo>
                    <a:pt x="33875" y="18936"/>
                  </a:lnTo>
                  <a:lnTo>
                    <a:pt x="33580" y="18882"/>
                  </a:lnTo>
                  <a:lnTo>
                    <a:pt x="33285" y="18856"/>
                  </a:lnTo>
                  <a:lnTo>
                    <a:pt x="32963" y="18829"/>
                  </a:lnTo>
                  <a:lnTo>
                    <a:pt x="32346" y="18802"/>
                  </a:lnTo>
                  <a:lnTo>
                    <a:pt x="31756" y="18775"/>
                  </a:lnTo>
                  <a:lnTo>
                    <a:pt x="31488" y="18748"/>
                  </a:lnTo>
                  <a:lnTo>
                    <a:pt x="31246" y="18695"/>
                  </a:lnTo>
                  <a:lnTo>
                    <a:pt x="31032" y="18587"/>
                  </a:lnTo>
                  <a:lnTo>
                    <a:pt x="30817" y="18453"/>
                  </a:lnTo>
                  <a:lnTo>
                    <a:pt x="30656" y="18292"/>
                  </a:lnTo>
                  <a:lnTo>
                    <a:pt x="30522" y="18051"/>
                  </a:lnTo>
                  <a:lnTo>
                    <a:pt x="30442" y="17756"/>
                  </a:lnTo>
                  <a:lnTo>
                    <a:pt x="30415" y="17380"/>
                  </a:lnTo>
                  <a:lnTo>
                    <a:pt x="30415" y="16951"/>
                  </a:lnTo>
                  <a:lnTo>
                    <a:pt x="30495" y="16442"/>
                  </a:lnTo>
                  <a:lnTo>
                    <a:pt x="30603" y="15825"/>
                  </a:lnTo>
                  <a:lnTo>
                    <a:pt x="30790" y="15127"/>
                  </a:lnTo>
                  <a:lnTo>
                    <a:pt x="31059" y="14323"/>
                  </a:lnTo>
                  <a:lnTo>
                    <a:pt x="31380" y="13411"/>
                  </a:lnTo>
                  <a:lnTo>
                    <a:pt x="31783" y="12392"/>
                  </a:lnTo>
                  <a:lnTo>
                    <a:pt x="32266" y="11238"/>
                  </a:lnTo>
                  <a:lnTo>
                    <a:pt x="32856" y="9951"/>
                  </a:lnTo>
                  <a:lnTo>
                    <a:pt x="33499" y="8529"/>
                  </a:lnTo>
                  <a:lnTo>
                    <a:pt x="25694"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3181687" y="2479330"/>
              <a:ext cx="248810" cy="273608"/>
            </a:xfrm>
            <a:custGeom>
              <a:avLst/>
              <a:gdLst/>
              <a:ahLst/>
              <a:cxnLst/>
              <a:rect l="l" t="t" r="r" b="b"/>
              <a:pathLst>
                <a:path w="16415" h="18051" extrusionOk="0">
                  <a:moveTo>
                    <a:pt x="9575" y="0"/>
                  </a:moveTo>
                  <a:lnTo>
                    <a:pt x="8529" y="27"/>
                  </a:lnTo>
                  <a:lnTo>
                    <a:pt x="7510" y="107"/>
                  </a:lnTo>
                  <a:lnTo>
                    <a:pt x="6518" y="242"/>
                  </a:lnTo>
                  <a:lnTo>
                    <a:pt x="5579" y="403"/>
                  </a:lnTo>
                  <a:lnTo>
                    <a:pt x="4721" y="563"/>
                  </a:lnTo>
                  <a:lnTo>
                    <a:pt x="3970" y="751"/>
                  </a:lnTo>
                  <a:lnTo>
                    <a:pt x="2870" y="1019"/>
                  </a:lnTo>
                  <a:lnTo>
                    <a:pt x="2468" y="1153"/>
                  </a:lnTo>
                  <a:lnTo>
                    <a:pt x="2226" y="1368"/>
                  </a:lnTo>
                  <a:lnTo>
                    <a:pt x="2012" y="1583"/>
                  </a:lnTo>
                  <a:lnTo>
                    <a:pt x="1797" y="1824"/>
                  </a:lnTo>
                  <a:lnTo>
                    <a:pt x="1610" y="2065"/>
                  </a:lnTo>
                  <a:lnTo>
                    <a:pt x="1422" y="2307"/>
                  </a:lnTo>
                  <a:lnTo>
                    <a:pt x="1234" y="2602"/>
                  </a:lnTo>
                  <a:lnTo>
                    <a:pt x="912" y="3165"/>
                  </a:lnTo>
                  <a:lnTo>
                    <a:pt x="644" y="3782"/>
                  </a:lnTo>
                  <a:lnTo>
                    <a:pt x="429" y="4426"/>
                  </a:lnTo>
                  <a:lnTo>
                    <a:pt x="242" y="5096"/>
                  </a:lnTo>
                  <a:lnTo>
                    <a:pt x="134" y="5794"/>
                  </a:lnTo>
                  <a:lnTo>
                    <a:pt x="27" y="6518"/>
                  </a:lnTo>
                  <a:lnTo>
                    <a:pt x="0" y="7242"/>
                  </a:lnTo>
                  <a:lnTo>
                    <a:pt x="0" y="7993"/>
                  </a:lnTo>
                  <a:lnTo>
                    <a:pt x="81" y="8744"/>
                  </a:lnTo>
                  <a:lnTo>
                    <a:pt x="161" y="9495"/>
                  </a:lnTo>
                  <a:lnTo>
                    <a:pt x="322" y="10246"/>
                  </a:lnTo>
                  <a:lnTo>
                    <a:pt x="510" y="10997"/>
                  </a:lnTo>
                  <a:lnTo>
                    <a:pt x="751" y="11721"/>
                  </a:lnTo>
                  <a:lnTo>
                    <a:pt x="1020" y="12445"/>
                  </a:lnTo>
                  <a:lnTo>
                    <a:pt x="1341" y="13142"/>
                  </a:lnTo>
                  <a:lnTo>
                    <a:pt x="1717" y="13786"/>
                  </a:lnTo>
                  <a:lnTo>
                    <a:pt x="2119" y="14430"/>
                  </a:lnTo>
                  <a:lnTo>
                    <a:pt x="2575" y="15020"/>
                  </a:lnTo>
                  <a:lnTo>
                    <a:pt x="3058" y="15583"/>
                  </a:lnTo>
                  <a:lnTo>
                    <a:pt x="3621" y="16093"/>
                  </a:lnTo>
                  <a:lnTo>
                    <a:pt x="3889" y="16334"/>
                  </a:lnTo>
                  <a:lnTo>
                    <a:pt x="4184" y="16575"/>
                  </a:lnTo>
                  <a:lnTo>
                    <a:pt x="4506" y="16790"/>
                  </a:lnTo>
                  <a:lnTo>
                    <a:pt x="4828" y="16978"/>
                  </a:lnTo>
                  <a:lnTo>
                    <a:pt x="5150" y="17166"/>
                  </a:lnTo>
                  <a:lnTo>
                    <a:pt x="5499" y="17326"/>
                  </a:lnTo>
                  <a:lnTo>
                    <a:pt x="5847" y="17487"/>
                  </a:lnTo>
                  <a:lnTo>
                    <a:pt x="6196" y="17622"/>
                  </a:lnTo>
                  <a:lnTo>
                    <a:pt x="6571" y="17729"/>
                  </a:lnTo>
                  <a:lnTo>
                    <a:pt x="6947" y="17836"/>
                  </a:lnTo>
                  <a:lnTo>
                    <a:pt x="7349" y="17917"/>
                  </a:lnTo>
                  <a:lnTo>
                    <a:pt x="7752" y="17970"/>
                  </a:lnTo>
                  <a:lnTo>
                    <a:pt x="8154" y="18024"/>
                  </a:lnTo>
                  <a:lnTo>
                    <a:pt x="8583" y="18051"/>
                  </a:lnTo>
                  <a:lnTo>
                    <a:pt x="9012" y="18051"/>
                  </a:lnTo>
                  <a:lnTo>
                    <a:pt x="9441" y="18024"/>
                  </a:lnTo>
                  <a:lnTo>
                    <a:pt x="9897" y="17997"/>
                  </a:lnTo>
                  <a:lnTo>
                    <a:pt x="10353" y="17917"/>
                  </a:lnTo>
                  <a:lnTo>
                    <a:pt x="10648" y="17863"/>
                  </a:lnTo>
                  <a:lnTo>
                    <a:pt x="10943" y="17809"/>
                  </a:lnTo>
                  <a:lnTo>
                    <a:pt x="11238" y="17729"/>
                  </a:lnTo>
                  <a:lnTo>
                    <a:pt x="11506" y="17622"/>
                  </a:lnTo>
                  <a:lnTo>
                    <a:pt x="12016" y="17380"/>
                  </a:lnTo>
                  <a:lnTo>
                    <a:pt x="12526" y="17085"/>
                  </a:lnTo>
                  <a:lnTo>
                    <a:pt x="12982" y="16736"/>
                  </a:lnTo>
                  <a:lnTo>
                    <a:pt x="13411" y="16361"/>
                  </a:lnTo>
                  <a:lnTo>
                    <a:pt x="13813" y="15932"/>
                  </a:lnTo>
                  <a:lnTo>
                    <a:pt x="14189" y="15476"/>
                  </a:lnTo>
                  <a:lnTo>
                    <a:pt x="14510" y="14966"/>
                  </a:lnTo>
                  <a:lnTo>
                    <a:pt x="14832" y="14430"/>
                  </a:lnTo>
                  <a:lnTo>
                    <a:pt x="15127" y="13867"/>
                  </a:lnTo>
                  <a:lnTo>
                    <a:pt x="15369" y="13277"/>
                  </a:lnTo>
                  <a:lnTo>
                    <a:pt x="15610" y="12686"/>
                  </a:lnTo>
                  <a:lnTo>
                    <a:pt x="15798" y="12043"/>
                  </a:lnTo>
                  <a:lnTo>
                    <a:pt x="15959" y="11399"/>
                  </a:lnTo>
                  <a:lnTo>
                    <a:pt x="16120" y="10755"/>
                  </a:lnTo>
                  <a:lnTo>
                    <a:pt x="16227" y="10112"/>
                  </a:lnTo>
                  <a:lnTo>
                    <a:pt x="16307" y="9441"/>
                  </a:lnTo>
                  <a:lnTo>
                    <a:pt x="16388" y="8771"/>
                  </a:lnTo>
                  <a:lnTo>
                    <a:pt x="16415" y="8127"/>
                  </a:lnTo>
                  <a:lnTo>
                    <a:pt x="16415" y="7456"/>
                  </a:lnTo>
                  <a:lnTo>
                    <a:pt x="16388" y="6813"/>
                  </a:lnTo>
                  <a:lnTo>
                    <a:pt x="16361" y="6196"/>
                  </a:lnTo>
                  <a:lnTo>
                    <a:pt x="16281" y="5579"/>
                  </a:lnTo>
                  <a:lnTo>
                    <a:pt x="16173" y="4989"/>
                  </a:lnTo>
                  <a:lnTo>
                    <a:pt x="16066" y="4426"/>
                  </a:lnTo>
                  <a:lnTo>
                    <a:pt x="15905" y="3889"/>
                  </a:lnTo>
                  <a:lnTo>
                    <a:pt x="15744" y="3380"/>
                  </a:lnTo>
                  <a:lnTo>
                    <a:pt x="15530" y="2897"/>
                  </a:lnTo>
                  <a:lnTo>
                    <a:pt x="15315" y="2468"/>
                  </a:lnTo>
                  <a:lnTo>
                    <a:pt x="15074" y="2065"/>
                  </a:lnTo>
                  <a:lnTo>
                    <a:pt x="14805" y="1717"/>
                  </a:lnTo>
                  <a:lnTo>
                    <a:pt x="14510" y="1395"/>
                  </a:lnTo>
                  <a:lnTo>
                    <a:pt x="14162" y="1127"/>
                  </a:lnTo>
                  <a:lnTo>
                    <a:pt x="13813" y="885"/>
                  </a:lnTo>
                  <a:lnTo>
                    <a:pt x="13411" y="671"/>
                  </a:lnTo>
                  <a:lnTo>
                    <a:pt x="12982" y="510"/>
                  </a:lnTo>
                  <a:lnTo>
                    <a:pt x="12553" y="349"/>
                  </a:lnTo>
                  <a:lnTo>
                    <a:pt x="12097" y="242"/>
                  </a:lnTo>
                  <a:lnTo>
                    <a:pt x="11614" y="134"/>
                  </a:lnTo>
                  <a:lnTo>
                    <a:pt x="11104" y="81"/>
                  </a:lnTo>
                  <a:lnTo>
                    <a:pt x="10595" y="27"/>
                  </a:lnTo>
                  <a:lnTo>
                    <a:pt x="10085"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a:off x="3050378" y="2891963"/>
              <a:ext cx="941144" cy="822037"/>
            </a:xfrm>
            <a:custGeom>
              <a:avLst/>
              <a:gdLst/>
              <a:ahLst/>
              <a:cxnLst/>
              <a:rect l="l" t="t" r="r" b="b"/>
              <a:pathLst>
                <a:path w="62091" h="54233" extrusionOk="0">
                  <a:moveTo>
                    <a:pt x="29825" y="0"/>
                  </a:moveTo>
                  <a:lnTo>
                    <a:pt x="29503" y="27"/>
                  </a:lnTo>
                  <a:lnTo>
                    <a:pt x="29208" y="54"/>
                  </a:lnTo>
                  <a:lnTo>
                    <a:pt x="28886" y="108"/>
                  </a:lnTo>
                  <a:lnTo>
                    <a:pt x="28564" y="161"/>
                  </a:lnTo>
                  <a:lnTo>
                    <a:pt x="27948" y="349"/>
                  </a:lnTo>
                  <a:lnTo>
                    <a:pt x="27304" y="617"/>
                  </a:lnTo>
                  <a:lnTo>
                    <a:pt x="26660" y="912"/>
                  </a:lnTo>
                  <a:lnTo>
                    <a:pt x="26016" y="1288"/>
                  </a:lnTo>
                  <a:lnTo>
                    <a:pt x="25373" y="1717"/>
                  </a:lnTo>
                  <a:lnTo>
                    <a:pt x="24729" y="2200"/>
                  </a:lnTo>
                  <a:lnTo>
                    <a:pt x="24085" y="2736"/>
                  </a:lnTo>
                  <a:lnTo>
                    <a:pt x="23442" y="3326"/>
                  </a:lnTo>
                  <a:lnTo>
                    <a:pt x="22798" y="3970"/>
                  </a:lnTo>
                  <a:lnTo>
                    <a:pt x="22127" y="4667"/>
                  </a:lnTo>
                  <a:lnTo>
                    <a:pt x="21484" y="5391"/>
                  </a:lnTo>
                  <a:lnTo>
                    <a:pt x="20840" y="6169"/>
                  </a:lnTo>
                  <a:lnTo>
                    <a:pt x="20196" y="6974"/>
                  </a:lnTo>
                  <a:lnTo>
                    <a:pt x="19553" y="7832"/>
                  </a:lnTo>
                  <a:lnTo>
                    <a:pt x="18909" y="8717"/>
                  </a:lnTo>
                  <a:lnTo>
                    <a:pt x="18292" y="9629"/>
                  </a:lnTo>
                  <a:lnTo>
                    <a:pt x="17648" y="10595"/>
                  </a:lnTo>
                  <a:lnTo>
                    <a:pt x="17031" y="11560"/>
                  </a:lnTo>
                  <a:lnTo>
                    <a:pt x="16388" y="12579"/>
                  </a:lnTo>
                  <a:lnTo>
                    <a:pt x="15771" y="13599"/>
                  </a:lnTo>
                  <a:lnTo>
                    <a:pt x="14564" y="15744"/>
                  </a:lnTo>
                  <a:lnTo>
                    <a:pt x="13357" y="17944"/>
                  </a:lnTo>
                  <a:lnTo>
                    <a:pt x="12177" y="20196"/>
                  </a:lnTo>
                  <a:lnTo>
                    <a:pt x="11050" y="22476"/>
                  </a:lnTo>
                  <a:lnTo>
                    <a:pt x="9924" y="24783"/>
                  </a:lnTo>
                  <a:lnTo>
                    <a:pt x="8878" y="27089"/>
                  </a:lnTo>
                  <a:lnTo>
                    <a:pt x="7859" y="29369"/>
                  </a:lnTo>
                  <a:lnTo>
                    <a:pt x="6866" y="31622"/>
                  </a:lnTo>
                  <a:lnTo>
                    <a:pt x="5954" y="33821"/>
                  </a:lnTo>
                  <a:lnTo>
                    <a:pt x="5069" y="35940"/>
                  </a:lnTo>
                  <a:lnTo>
                    <a:pt x="4265" y="37979"/>
                  </a:lnTo>
                  <a:lnTo>
                    <a:pt x="2816" y="41707"/>
                  </a:lnTo>
                  <a:lnTo>
                    <a:pt x="1636" y="44845"/>
                  </a:lnTo>
                  <a:lnTo>
                    <a:pt x="751" y="47259"/>
                  </a:lnTo>
                  <a:lnTo>
                    <a:pt x="27" y="49378"/>
                  </a:lnTo>
                  <a:lnTo>
                    <a:pt x="0" y="49592"/>
                  </a:lnTo>
                  <a:lnTo>
                    <a:pt x="27" y="49860"/>
                  </a:lnTo>
                  <a:lnTo>
                    <a:pt x="81" y="50182"/>
                  </a:lnTo>
                  <a:lnTo>
                    <a:pt x="161" y="50558"/>
                  </a:lnTo>
                  <a:lnTo>
                    <a:pt x="322" y="50987"/>
                  </a:lnTo>
                  <a:lnTo>
                    <a:pt x="402" y="51228"/>
                  </a:lnTo>
                  <a:lnTo>
                    <a:pt x="537" y="51470"/>
                  </a:lnTo>
                  <a:lnTo>
                    <a:pt x="671" y="51684"/>
                  </a:lnTo>
                  <a:lnTo>
                    <a:pt x="832" y="51926"/>
                  </a:lnTo>
                  <a:lnTo>
                    <a:pt x="1046" y="52167"/>
                  </a:lnTo>
                  <a:lnTo>
                    <a:pt x="1261" y="52382"/>
                  </a:lnTo>
                  <a:lnTo>
                    <a:pt x="1502" y="52623"/>
                  </a:lnTo>
                  <a:lnTo>
                    <a:pt x="1770" y="52837"/>
                  </a:lnTo>
                  <a:lnTo>
                    <a:pt x="2092" y="53052"/>
                  </a:lnTo>
                  <a:lnTo>
                    <a:pt x="2441" y="53240"/>
                  </a:lnTo>
                  <a:lnTo>
                    <a:pt x="2816" y="53428"/>
                  </a:lnTo>
                  <a:lnTo>
                    <a:pt x="3219" y="53588"/>
                  </a:lnTo>
                  <a:lnTo>
                    <a:pt x="3675" y="53749"/>
                  </a:lnTo>
                  <a:lnTo>
                    <a:pt x="4184" y="53883"/>
                  </a:lnTo>
                  <a:lnTo>
                    <a:pt x="4721" y="54018"/>
                  </a:lnTo>
                  <a:lnTo>
                    <a:pt x="5311" y="54098"/>
                  </a:lnTo>
                  <a:lnTo>
                    <a:pt x="5954" y="54179"/>
                  </a:lnTo>
                  <a:lnTo>
                    <a:pt x="6625" y="54205"/>
                  </a:lnTo>
                  <a:lnTo>
                    <a:pt x="7349" y="54232"/>
                  </a:lnTo>
                  <a:lnTo>
                    <a:pt x="8127" y="54205"/>
                  </a:lnTo>
                  <a:lnTo>
                    <a:pt x="8851" y="54152"/>
                  </a:lnTo>
                  <a:lnTo>
                    <a:pt x="9575" y="54071"/>
                  </a:lnTo>
                  <a:lnTo>
                    <a:pt x="10246" y="53937"/>
                  </a:lnTo>
                  <a:lnTo>
                    <a:pt x="10943" y="53776"/>
                  </a:lnTo>
                  <a:lnTo>
                    <a:pt x="11614" y="53562"/>
                  </a:lnTo>
                  <a:lnTo>
                    <a:pt x="12257" y="53347"/>
                  </a:lnTo>
                  <a:lnTo>
                    <a:pt x="12901" y="53079"/>
                  </a:lnTo>
                  <a:lnTo>
                    <a:pt x="13518" y="52784"/>
                  </a:lnTo>
                  <a:lnTo>
                    <a:pt x="14135" y="52435"/>
                  </a:lnTo>
                  <a:lnTo>
                    <a:pt x="14725" y="52086"/>
                  </a:lnTo>
                  <a:lnTo>
                    <a:pt x="15315" y="51684"/>
                  </a:lnTo>
                  <a:lnTo>
                    <a:pt x="15905" y="51282"/>
                  </a:lnTo>
                  <a:lnTo>
                    <a:pt x="16468" y="50853"/>
                  </a:lnTo>
                  <a:lnTo>
                    <a:pt x="17005" y="50370"/>
                  </a:lnTo>
                  <a:lnTo>
                    <a:pt x="17541" y="49887"/>
                  </a:lnTo>
                  <a:lnTo>
                    <a:pt x="18077" y="49378"/>
                  </a:lnTo>
                  <a:lnTo>
                    <a:pt x="18587" y="48868"/>
                  </a:lnTo>
                  <a:lnTo>
                    <a:pt x="19070" y="48305"/>
                  </a:lnTo>
                  <a:lnTo>
                    <a:pt x="19553" y="47742"/>
                  </a:lnTo>
                  <a:lnTo>
                    <a:pt x="20035" y="47178"/>
                  </a:lnTo>
                  <a:lnTo>
                    <a:pt x="20491" y="46588"/>
                  </a:lnTo>
                  <a:lnTo>
                    <a:pt x="20947" y="45971"/>
                  </a:lnTo>
                  <a:lnTo>
                    <a:pt x="21832" y="44711"/>
                  </a:lnTo>
                  <a:lnTo>
                    <a:pt x="22637" y="43423"/>
                  </a:lnTo>
                  <a:lnTo>
                    <a:pt x="23415" y="42109"/>
                  </a:lnTo>
                  <a:lnTo>
                    <a:pt x="24166" y="40768"/>
                  </a:lnTo>
                  <a:lnTo>
                    <a:pt x="24863" y="39427"/>
                  </a:lnTo>
                  <a:lnTo>
                    <a:pt x="25507" y="38086"/>
                  </a:lnTo>
                  <a:lnTo>
                    <a:pt x="26124" y="36745"/>
                  </a:lnTo>
                  <a:lnTo>
                    <a:pt x="26687" y="35431"/>
                  </a:lnTo>
                  <a:lnTo>
                    <a:pt x="27223" y="34170"/>
                  </a:lnTo>
                  <a:lnTo>
                    <a:pt x="27706" y="32936"/>
                  </a:lnTo>
                  <a:lnTo>
                    <a:pt x="28162" y="31756"/>
                  </a:lnTo>
                  <a:lnTo>
                    <a:pt x="28967" y="29637"/>
                  </a:lnTo>
                  <a:lnTo>
                    <a:pt x="29637" y="27814"/>
                  </a:lnTo>
                  <a:lnTo>
                    <a:pt x="30147" y="26446"/>
                  </a:lnTo>
                  <a:lnTo>
                    <a:pt x="30388" y="25936"/>
                  </a:lnTo>
                  <a:lnTo>
                    <a:pt x="30576" y="25587"/>
                  </a:lnTo>
                  <a:lnTo>
                    <a:pt x="30656" y="25453"/>
                  </a:lnTo>
                  <a:lnTo>
                    <a:pt x="30710" y="25373"/>
                  </a:lnTo>
                  <a:lnTo>
                    <a:pt x="30791" y="25319"/>
                  </a:lnTo>
                  <a:lnTo>
                    <a:pt x="30844" y="25319"/>
                  </a:lnTo>
                  <a:lnTo>
                    <a:pt x="30925" y="25346"/>
                  </a:lnTo>
                  <a:lnTo>
                    <a:pt x="31005" y="25400"/>
                  </a:lnTo>
                  <a:lnTo>
                    <a:pt x="31220" y="25641"/>
                  </a:lnTo>
                  <a:lnTo>
                    <a:pt x="31515" y="26017"/>
                  </a:lnTo>
                  <a:lnTo>
                    <a:pt x="31863" y="26526"/>
                  </a:lnTo>
                  <a:lnTo>
                    <a:pt x="32722" y="27867"/>
                  </a:lnTo>
                  <a:lnTo>
                    <a:pt x="33795" y="29584"/>
                  </a:lnTo>
                  <a:lnTo>
                    <a:pt x="36423" y="33875"/>
                  </a:lnTo>
                  <a:lnTo>
                    <a:pt x="37952" y="36262"/>
                  </a:lnTo>
                  <a:lnTo>
                    <a:pt x="39588" y="38757"/>
                  </a:lnTo>
                  <a:lnTo>
                    <a:pt x="40419" y="40017"/>
                  </a:lnTo>
                  <a:lnTo>
                    <a:pt x="41278" y="41251"/>
                  </a:lnTo>
                  <a:lnTo>
                    <a:pt x="42163" y="42485"/>
                  </a:lnTo>
                  <a:lnTo>
                    <a:pt x="43048" y="43692"/>
                  </a:lnTo>
                  <a:lnTo>
                    <a:pt x="43906" y="44845"/>
                  </a:lnTo>
                  <a:lnTo>
                    <a:pt x="44791" y="45945"/>
                  </a:lnTo>
                  <a:lnTo>
                    <a:pt x="45676" y="47017"/>
                  </a:lnTo>
                  <a:lnTo>
                    <a:pt x="46561" y="47983"/>
                  </a:lnTo>
                  <a:lnTo>
                    <a:pt x="47420" y="48922"/>
                  </a:lnTo>
                  <a:lnTo>
                    <a:pt x="48278" y="49753"/>
                  </a:lnTo>
                  <a:lnTo>
                    <a:pt x="49109" y="50477"/>
                  </a:lnTo>
                  <a:lnTo>
                    <a:pt x="49538" y="50799"/>
                  </a:lnTo>
                  <a:lnTo>
                    <a:pt x="49941" y="51121"/>
                  </a:lnTo>
                  <a:lnTo>
                    <a:pt x="50343" y="51389"/>
                  </a:lnTo>
                  <a:lnTo>
                    <a:pt x="50745" y="51631"/>
                  </a:lnTo>
                  <a:lnTo>
                    <a:pt x="51121" y="51845"/>
                  </a:lnTo>
                  <a:lnTo>
                    <a:pt x="51523" y="52033"/>
                  </a:lnTo>
                  <a:lnTo>
                    <a:pt x="51899" y="52167"/>
                  </a:lnTo>
                  <a:lnTo>
                    <a:pt x="52274" y="52274"/>
                  </a:lnTo>
                  <a:lnTo>
                    <a:pt x="52623" y="52355"/>
                  </a:lnTo>
                  <a:lnTo>
                    <a:pt x="52971" y="52408"/>
                  </a:lnTo>
                  <a:lnTo>
                    <a:pt x="55359" y="52596"/>
                  </a:lnTo>
                  <a:lnTo>
                    <a:pt x="56995" y="52730"/>
                  </a:lnTo>
                  <a:lnTo>
                    <a:pt x="58067" y="52837"/>
                  </a:lnTo>
                  <a:lnTo>
                    <a:pt x="58792" y="52864"/>
                  </a:lnTo>
                  <a:lnTo>
                    <a:pt x="59060" y="52864"/>
                  </a:lnTo>
                  <a:lnTo>
                    <a:pt x="59301" y="52811"/>
                  </a:lnTo>
                  <a:lnTo>
                    <a:pt x="59516" y="52757"/>
                  </a:lnTo>
                  <a:lnTo>
                    <a:pt x="59757" y="52677"/>
                  </a:lnTo>
                  <a:lnTo>
                    <a:pt x="60374" y="52435"/>
                  </a:lnTo>
                  <a:lnTo>
                    <a:pt x="61313" y="52060"/>
                  </a:lnTo>
                  <a:lnTo>
                    <a:pt x="61769" y="51872"/>
                  </a:lnTo>
                  <a:lnTo>
                    <a:pt x="61930" y="51791"/>
                  </a:lnTo>
                  <a:lnTo>
                    <a:pt x="62037" y="51711"/>
                  </a:lnTo>
                  <a:lnTo>
                    <a:pt x="62091" y="51631"/>
                  </a:lnTo>
                  <a:lnTo>
                    <a:pt x="62091" y="51550"/>
                  </a:lnTo>
                  <a:lnTo>
                    <a:pt x="62064" y="51496"/>
                  </a:lnTo>
                  <a:lnTo>
                    <a:pt x="62010" y="51443"/>
                  </a:lnTo>
                  <a:lnTo>
                    <a:pt x="61903" y="51389"/>
                  </a:lnTo>
                  <a:lnTo>
                    <a:pt x="61769" y="51336"/>
                  </a:lnTo>
                  <a:lnTo>
                    <a:pt x="61420" y="51228"/>
                  </a:lnTo>
                  <a:lnTo>
                    <a:pt x="60401" y="51014"/>
                  </a:lnTo>
                  <a:lnTo>
                    <a:pt x="59087" y="50772"/>
                  </a:lnTo>
                  <a:lnTo>
                    <a:pt x="58389" y="50611"/>
                  </a:lnTo>
                  <a:lnTo>
                    <a:pt x="57692" y="50424"/>
                  </a:lnTo>
                  <a:lnTo>
                    <a:pt x="56995" y="50209"/>
                  </a:lnTo>
                  <a:lnTo>
                    <a:pt x="56324" y="49941"/>
                  </a:lnTo>
                  <a:lnTo>
                    <a:pt x="56002" y="49780"/>
                  </a:lnTo>
                  <a:lnTo>
                    <a:pt x="55707" y="49619"/>
                  </a:lnTo>
                  <a:lnTo>
                    <a:pt x="55412" y="49431"/>
                  </a:lnTo>
                  <a:lnTo>
                    <a:pt x="55144" y="49243"/>
                  </a:lnTo>
                  <a:lnTo>
                    <a:pt x="55010" y="49109"/>
                  </a:lnTo>
                  <a:lnTo>
                    <a:pt x="54876" y="48895"/>
                  </a:lnTo>
                  <a:lnTo>
                    <a:pt x="54715" y="48653"/>
                  </a:lnTo>
                  <a:lnTo>
                    <a:pt x="54554" y="48332"/>
                  </a:lnTo>
                  <a:lnTo>
                    <a:pt x="54205" y="47527"/>
                  </a:lnTo>
                  <a:lnTo>
                    <a:pt x="53803" y="46481"/>
                  </a:lnTo>
                  <a:lnTo>
                    <a:pt x="53374" y="45274"/>
                  </a:lnTo>
                  <a:lnTo>
                    <a:pt x="52918" y="43879"/>
                  </a:lnTo>
                  <a:lnTo>
                    <a:pt x="51899" y="40607"/>
                  </a:lnTo>
                  <a:lnTo>
                    <a:pt x="50719" y="36825"/>
                  </a:lnTo>
                  <a:lnTo>
                    <a:pt x="49431" y="32641"/>
                  </a:lnTo>
                  <a:lnTo>
                    <a:pt x="48734" y="30469"/>
                  </a:lnTo>
                  <a:lnTo>
                    <a:pt x="48010" y="28243"/>
                  </a:lnTo>
                  <a:lnTo>
                    <a:pt x="47232" y="25990"/>
                  </a:lnTo>
                  <a:lnTo>
                    <a:pt x="46427" y="23737"/>
                  </a:lnTo>
                  <a:lnTo>
                    <a:pt x="45623" y="21484"/>
                  </a:lnTo>
                  <a:lnTo>
                    <a:pt x="44764" y="19231"/>
                  </a:lnTo>
                  <a:lnTo>
                    <a:pt x="43879" y="17058"/>
                  </a:lnTo>
                  <a:lnTo>
                    <a:pt x="42940" y="14913"/>
                  </a:lnTo>
                  <a:lnTo>
                    <a:pt x="42002" y="12848"/>
                  </a:lnTo>
                  <a:lnTo>
                    <a:pt x="41519" y="11855"/>
                  </a:lnTo>
                  <a:lnTo>
                    <a:pt x="41036" y="10890"/>
                  </a:lnTo>
                  <a:lnTo>
                    <a:pt x="40527" y="9951"/>
                  </a:lnTo>
                  <a:lnTo>
                    <a:pt x="40017" y="9039"/>
                  </a:lnTo>
                  <a:lnTo>
                    <a:pt x="39507" y="8154"/>
                  </a:lnTo>
                  <a:lnTo>
                    <a:pt x="38998" y="7296"/>
                  </a:lnTo>
                  <a:lnTo>
                    <a:pt x="38488" y="6491"/>
                  </a:lnTo>
                  <a:lnTo>
                    <a:pt x="37952" y="5713"/>
                  </a:lnTo>
                  <a:lnTo>
                    <a:pt x="37415" y="4989"/>
                  </a:lnTo>
                  <a:lnTo>
                    <a:pt x="36852" y="4292"/>
                  </a:lnTo>
                  <a:lnTo>
                    <a:pt x="36316" y="3621"/>
                  </a:lnTo>
                  <a:lnTo>
                    <a:pt x="35752" y="3031"/>
                  </a:lnTo>
                  <a:lnTo>
                    <a:pt x="35189" y="2468"/>
                  </a:lnTo>
                  <a:lnTo>
                    <a:pt x="34626" y="1985"/>
                  </a:lnTo>
                  <a:lnTo>
                    <a:pt x="34036" y="1529"/>
                  </a:lnTo>
                  <a:lnTo>
                    <a:pt x="33446" y="1127"/>
                  </a:lnTo>
                  <a:lnTo>
                    <a:pt x="32856" y="778"/>
                  </a:lnTo>
                  <a:lnTo>
                    <a:pt x="32266" y="510"/>
                  </a:lnTo>
                  <a:lnTo>
                    <a:pt x="31676" y="295"/>
                  </a:lnTo>
                  <a:lnTo>
                    <a:pt x="31059" y="134"/>
                  </a:lnTo>
                  <a:lnTo>
                    <a:pt x="30764" y="81"/>
                  </a:lnTo>
                  <a:lnTo>
                    <a:pt x="30442" y="27"/>
                  </a:lnTo>
                  <a:lnTo>
                    <a:pt x="30147" y="27"/>
                  </a:lnTo>
                  <a:lnTo>
                    <a:pt x="29825"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3154858" y="2887901"/>
              <a:ext cx="941144" cy="821627"/>
            </a:xfrm>
            <a:custGeom>
              <a:avLst/>
              <a:gdLst/>
              <a:ahLst/>
              <a:cxnLst/>
              <a:rect l="l" t="t" r="r" b="b"/>
              <a:pathLst>
                <a:path w="62091" h="54206" extrusionOk="0">
                  <a:moveTo>
                    <a:pt x="29825" y="0"/>
                  </a:moveTo>
                  <a:lnTo>
                    <a:pt x="29503" y="27"/>
                  </a:lnTo>
                  <a:lnTo>
                    <a:pt x="29208" y="54"/>
                  </a:lnTo>
                  <a:lnTo>
                    <a:pt x="28886" y="107"/>
                  </a:lnTo>
                  <a:lnTo>
                    <a:pt x="28564" y="161"/>
                  </a:lnTo>
                  <a:lnTo>
                    <a:pt x="27921" y="349"/>
                  </a:lnTo>
                  <a:lnTo>
                    <a:pt x="27304" y="590"/>
                  </a:lnTo>
                  <a:lnTo>
                    <a:pt x="26660" y="912"/>
                  </a:lnTo>
                  <a:lnTo>
                    <a:pt x="26016" y="1261"/>
                  </a:lnTo>
                  <a:lnTo>
                    <a:pt x="25373" y="1690"/>
                  </a:lnTo>
                  <a:lnTo>
                    <a:pt x="24729" y="2199"/>
                  </a:lnTo>
                  <a:lnTo>
                    <a:pt x="24085" y="2736"/>
                  </a:lnTo>
                  <a:lnTo>
                    <a:pt x="23442" y="3326"/>
                  </a:lnTo>
                  <a:lnTo>
                    <a:pt x="22771" y="3943"/>
                  </a:lnTo>
                  <a:lnTo>
                    <a:pt x="22127" y="4640"/>
                  </a:lnTo>
                  <a:lnTo>
                    <a:pt x="21484" y="5364"/>
                  </a:lnTo>
                  <a:lnTo>
                    <a:pt x="20840" y="6142"/>
                  </a:lnTo>
                  <a:lnTo>
                    <a:pt x="20196" y="6947"/>
                  </a:lnTo>
                  <a:lnTo>
                    <a:pt x="19553" y="7805"/>
                  </a:lnTo>
                  <a:lnTo>
                    <a:pt x="18909" y="8690"/>
                  </a:lnTo>
                  <a:lnTo>
                    <a:pt x="18292" y="9629"/>
                  </a:lnTo>
                  <a:lnTo>
                    <a:pt x="17648" y="10568"/>
                  </a:lnTo>
                  <a:lnTo>
                    <a:pt x="17031" y="11560"/>
                  </a:lnTo>
                  <a:lnTo>
                    <a:pt x="16388" y="12552"/>
                  </a:lnTo>
                  <a:lnTo>
                    <a:pt x="15771" y="13598"/>
                  </a:lnTo>
                  <a:lnTo>
                    <a:pt x="14537" y="15717"/>
                  </a:lnTo>
                  <a:lnTo>
                    <a:pt x="13357" y="17917"/>
                  </a:lnTo>
                  <a:lnTo>
                    <a:pt x="12177" y="20169"/>
                  </a:lnTo>
                  <a:lnTo>
                    <a:pt x="11050" y="22476"/>
                  </a:lnTo>
                  <a:lnTo>
                    <a:pt x="9924" y="24783"/>
                  </a:lnTo>
                  <a:lnTo>
                    <a:pt x="8878" y="27089"/>
                  </a:lnTo>
                  <a:lnTo>
                    <a:pt x="7832" y="29369"/>
                  </a:lnTo>
                  <a:lnTo>
                    <a:pt x="6866" y="31622"/>
                  </a:lnTo>
                  <a:lnTo>
                    <a:pt x="5928" y="33821"/>
                  </a:lnTo>
                  <a:lnTo>
                    <a:pt x="5069" y="35940"/>
                  </a:lnTo>
                  <a:lnTo>
                    <a:pt x="4238" y="37952"/>
                  </a:lnTo>
                  <a:lnTo>
                    <a:pt x="2790" y="41680"/>
                  </a:lnTo>
                  <a:lnTo>
                    <a:pt x="1636" y="44845"/>
                  </a:lnTo>
                  <a:lnTo>
                    <a:pt x="751" y="47259"/>
                  </a:lnTo>
                  <a:lnTo>
                    <a:pt x="0" y="49377"/>
                  </a:lnTo>
                  <a:lnTo>
                    <a:pt x="0" y="49592"/>
                  </a:lnTo>
                  <a:lnTo>
                    <a:pt x="27" y="49833"/>
                  </a:lnTo>
                  <a:lnTo>
                    <a:pt x="81" y="50182"/>
                  </a:lnTo>
                  <a:lnTo>
                    <a:pt x="161" y="50557"/>
                  </a:lnTo>
                  <a:lnTo>
                    <a:pt x="322" y="50987"/>
                  </a:lnTo>
                  <a:lnTo>
                    <a:pt x="402" y="51201"/>
                  </a:lnTo>
                  <a:lnTo>
                    <a:pt x="537" y="51443"/>
                  </a:lnTo>
                  <a:lnTo>
                    <a:pt x="671" y="51684"/>
                  </a:lnTo>
                  <a:lnTo>
                    <a:pt x="832" y="51925"/>
                  </a:lnTo>
                  <a:lnTo>
                    <a:pt x="1019" y="52140"/>
                  </a:lnTo>
                  <a:lnTo>
                    <a:pt x="1261" y="52381"/>
                  </a:lnTo>
                  <a:lnTo>
                    <a:pt x="1502" y="52596"/>
                  </a:lnTo>
                  <a:lnTo>
                    <a:pt x="1770" y="52810"/>
                  </a:lnTo>
                  <a:lnTo>
                    <a:pt x="2092" y="53025"/>
                  </a:lnTo>
                  <a:lnTo>
                    <a:pt x="2441" y="53240"/>
                  </a:lnTo>
                  <a:lnTo>
                    <a:pt x="2816" y="53427"/>
                  </a:lnTo>
                  <a:lnTo>
                    <a:pt x="3219" y="53588"/>
                  </a:lnTo>
                  <a:lnTo>
                    <a:pt x="3675" y="53749"/>
                  </a:lnTo>
                  <a:lnTo>
                    <a:pt x="4184" y="53883"/>
                  </a:lnTo>
                  <a:lnTo>
                    <a:pt x="4721" y="53991"/>
                  </a:lnTo>
                  <a:lnTo>
                    <a:pt x="5311" y="54098"/>
                  </a:lnTo>
                  <a:lnTo>
                    <a:pt x="5928" y="54151"/>
                  </a:lnTo>
                  <a:lnTo>
                    <a:pt x="6625" y="54205"/>
                  </a:lnTo>
                  <a:lnTo>
                    <a:pt x="8127" y="54205"/>
                  </a:lnTo>
                  <a:lnTo>
                    <a:pt x="8851" y="54151"/>
                  </a:lnTo>
                  <a:lnTo>
                    <a:pt x="9548" y="54044"/>
                  </a:lnTo>
                  <a:lnTo>
                    <a:pt x="10219" y="53937"/>
                  </a:lnTo>
                  <a:lnTo>
                    <a:pt x="10889" y="53776"/>
                  </a:lnTo>
                  <a:lnTo>
                    <a:pt x="11533" y="53561"/>
                  </a:lnTo>
                  <a:lnTo>
                    <a:pt x="12150" y="53347"/>
                  </a:lnTo>
                  <a:lnTo>
                    <a:pt x="12767" y="53079"/>
                  </a:lnTo>
                  <a:lnTo>
                    <a:pt x="13357" y="52784"/>
                  </a:lnTo>
                  <a:lnTo>
                    <a:pt x="13920" y="52435"/>
                  </a:lnTo>
                  <a:lnTo>
                    <a:pt x="14483" y="52086"/>
                  </a:lnTo>
                  <a:lnTo>
                    <a:pt x="15020" y="51711"/>
                  </a:lnTo>
                  <a:lnTo>
                    <a:pt x="15556" y="51308"/>
                  </a:lnTo>
                  <a:lnTo>
                    <a:pt x="16066" y="50853"/>
                  </a:lnTo>
                  <a:lnTo>
                    <a:pt x="16549" y="50397"/>
                  </a:lnTo>
                  <a:lnTo>
                    <a:pt x="17031" y="49914"/>
                  </a:lnTo>
                  <a:lnTo>
                    <a:pt x="17487" y="49431"/>
                  </a:lnTo>
                  <a:lnTo>
                    <a:pt x="17943" y="48895"/>
                  </a:lnTo>
                  <a:lnTo>
                    <a:pt x="18399" y="48358"/>
                  </a:lnTo>
                  <a:lnTo>
                    <a:pt x="18802" y="47795"/>
                  </a:lnTo>
                  <a:lnTo>
                    <a:pt x="19231" y="47232"/>
                  </a:lnTo>
                  <a:lnTo>
                    <a:pt x="19633" y="46642"/>
                  </a:lnTo>
                  <a:lnTo>
                    <a:pt x="20009" y="46025"/>
                  </a:lnTo>
                  <a:lnTo>
                    <a:pt x="20760" y="44791"/>
                  </a:lnTo>
                  <a:lnTo>
                    <a:pt x="21457" y="43504"/>
                  </a:lnTo>
                  <a:lnTo>
                    <a:pt x="22127" y="42189"/>
                  </a:lnTo>
                  <a:lnTo>
                    <a:pt x="22744" y="40875"/>
                  </a:lnTo>
                  <a:lnTo>
                    <a:pt x="23334" y="39534"/>
                  </a:lnTo>
                  <a:lnTo>
                    <a:pt x="23898" y="38193"/>
                  </a:lnTo>
                  <a:lnTo>
                    <a:pt x="24434" y="36879"/>
                  </a:lnTo>
                  <a:lnTo>
                    <a:pt x="25453" y="34304"/>
                  </a:lnTo>
                  <a:lnTo>
                    <a:pt x="26392" y="31890"/>
                  </a:lnTo>
                  <a:lnTo>
                    <a:pt x="26821" y="30791"/>
                  </a:lnTo>
                  <a:lnTo>
                    <a:pt x="27277" y="29745"/>
                  </a:lnTo>
                  <a:lnTo>
                    <a:pt x="27706" y="28779"/>
                  </a:lnTo>
                  <a:lnTo>
                    <a:pt x="28135" y="27921"/>
                  </a:lnTo>
                  <a:lnTo>
                    <a:pt x="28564" y="27170"/>
                  </a:lnTo>
                  <a:lnTo>
                    <a:pt x="28779" y="26821"/>
                  </a:lnTo>
                  <a:lnTo>
                    <a:pt x="28994" y="26526"/>
                  </a:lnTo>
                  <a:lnTo>
                    <a:pt x="29235" y="26258"/>
                  </a:lnTo>
                  <a:lnTo>
                    <a:pt x="29450" y="26016"/>
                  </a:lnTo>
                  <a:lnTo>
                    <a:pt x="29664" y="25802"/>
                  </a:lnTo>
                  <a:lnTo>
                    <a:pt x="29905" y="25614"/>
                  </a:lnTo>
                  <a:lnTo>
                    <a:pt x="30120" y="25480"/>
                  </a:lnTo>
                  <a:lnTo>
                    <a:pt x="30361" y="25373"/>
                  </a:lnTo>
                  <a:lnTo>
                    <a:pt x="30603" y="25319"/>
                  </a:lnTo>
                  <a:lnTo>
                    <a:pt x="30844" y="25292"/>
                  </a:lnTo>
                  <a:lnTo>
                    <a:pt x="30925" y="25319"/>
                  </a:lnTo>
                  <a:lnTo>
                    <a:pt x="31005" y="25373"/>
                  </a:lnTo>
                  <a:lnTo>
                    <a:pt x="31220" y="25587"/>
                  </a:lnTo>
                  <a:lnTo>
                    <a:pt x="31515" y="25963"/>
                  </a:lnTo>
                  <a:lnTo>
                    <a:pt x="31863" y="26446"/>
                  </a:lnTo>
                  <a:lnTo>
                    <a:pt x="32722" y="27760"/>
                  </a:lnTo>
                  <a:lnTo>
                    <a:pt x="33794" y="29449"/>
                  </a:lnTo>
                  <a:lnTo>
                    <a:pt x="36450" y="33741"/>
                  </a:lnTo>
                  <a:lnTo>
                    <a:pt x="37979" y="36155"/>
                  </a:lnTo>
                  <a:lnTo>
                    <a:pt x="39588" y="38649"/>
                  </a:lnTo>
                  <a:lnTo>
                    <a:pt x="40446" y="39910"/>
                  </a:lnTo>
                  <a:lnTo>
                    <a:pt x="41304" y="41170"/>
                  </a:lnTo>
                  <a:lnTo>
                    <a:pt x="42163" y="42404"/>
                  </a:lnTo>
                  <a:lnTo>
                    <a:pt x="43048" y="43584"/>
                  </a:lnTo>
                  <a:lnTo>
                    <a:pt x="43906" y="44764"/>
                  </a:lnTo>
                  <a:lnTo>
                    <a:pt x="44791" y="45891"/>
                  </a:lnTo>
                  <a:lnTo>
                    <a:pt x="45676" y="46937"/>
                  </a:lnTo>
                  <a:lnTo>
                    <a:pt x="46561" y="47956"/>
                  </a:lnTo>
                  <a:lnTo>
                    <a:pt x="47420" y="48868"/>
                  </a:lnTo>
                  <a:lnTo>
                    <a:pt x="48278" y="49699"/>
                  </a:lnTo>
                  <a:lnTo>
                    <a:pt x="48707" y="50102"/>
                  </a:lnTo>
                  <a:lnTo>
                    <a:pt x="49109" y="50450"/>
                  </a:lnTo>
                  <a:lnTo>
                    <a:pt x="49538" y="50772"/>
                  </a:lnTo>
                  <a:lnTo>
                    <a:pt x="49941" y="51094"/>
                  </a:lnTo>
                  <a:lnTo>
                    <a:pt x="50343" y="51362"/>
                  </a:lnTo>
                  <a:lnTo>
                    <a:pt x="50745" y="51604"/>
                  </a:lnTo>
                  <a:lnTo>
                    <a:pt x="51121" y="51818"/>
                  </a:lnTo>
                  <a:lnTo>
                    <a:pt x="51523" y="52006"/>
                  </a:lnTo>
                  <a:lnTo>
                    <a:pt x="51899" y="52167"/>
                  </a:lnTo>
                  <a:lnTo>
                    <a:pt x="52274" y="52274"/>
                  </a:lnTo>
                  <a:lnTo>
                    <a:pt x="52623" y="52354"/>
                  </a:lnTo>
                  <a:lnTo>
                    <a:pt x="52971" y="52408"/>
                  </a:lnTo>
                  <a:lnTo>
                    <a:pt x="55332" y="52569"/>
                  </a:lnTo>
                  <a:lnTo>
                    <a:pt x="56995" y="52730"/>
                  </a:lnTo>
                  <a:lnTo>
                    <a:pt x="58067" y="52810"/>
                  </a:lnTo>
                  <a:lnTo>
                    <a:pt x="58792" y="52864"/>
                  </a:lnTo>
                  <a:lnTo>
                    <a:pt x="59060" y="52837"/>
                  </a:lnTo>
                  <a:lnTo>
                    <a:pt x="59301" y="52810"/>
                  </a:lnTo>
                  <a:lnTo>
                    <a:pt x="59516" y="52757"/>
                  </a:lnTo>
                  <a:lnTo>
                    <a:pt x="59757" y="52676"/>
                  </a:lnTo>
                  <a:lnTo>
                    <a:pt x="60374" y="52435"/>
                  </a:lnTo>
                  <a:lnTo>
                    <a:pt x="61313" y="52059"/>
                  </a:lnTo>
                  <a:lnTo>
                    <a:pt x="61769" y="51845"/>
                  </a:lnTo>
                  <a:lnTo>
                    <a:pt x="61930" y="51764"/>
                  </a:lnTo>
                  <a:lnTo>
                    <a:pt x="62010" y="51684"/>
                  </a:lnTo>
                  <a:lnTo>
                    <a:pt x="62091" y="51604"/>
                  </a:lnTo>
                  <a:lnTo>
                    <a:pt x="62091" y="51550"/>
                  </a:lnTo>
                  <a:lnTo>
                    <a:pt x="62064" y="51496"/>
                  </a:lnTo>
                  <a:lnTo>
                    <a:pt x="62010" y="51416"/>
                  </a:lnTo>
                  <a:lnTo>
                    <a:pt x="61903" y="51362"/>
                  </a:lnTo>
                  <a:lnTo>
                    <a:pt x="61769" y="51308"/>
                  </a:lnTo>
                  <a:lnTo>
                    <a:pt x="61420" y="51228"/>
                  </a:lnTo>
                  <a:lnTo>
                    <a:pt x="60401" y="51013"/>
                  </a:lnTo>
                  <a:lnTo>
                    <a:pt x="59087" y="50772"/>
                  </a:lnTo>
                  <a:lnTo>
                    <a:pt x="58389" y="50611"/>
                  </a:lnTo>
                  <a:lnTo>
                    <a:pt x="57692" y="50423"/>
                  </a:lnTo>
                  <a:lnTo>
                    <a:pt x="56995" y="50182"/>
                  </a:lnTo>
                  <a:lnTo>
                    <a:pt x="56324" y="49914"/>
                  </a:lnTo>
                  <a:lnTo>
                    <a:pt x="56002" y="49753"/>
                  </a:lnTo>
                  <a:lnTo>
                    <a:pt x="55680" y="49592"/>
                  </a:lnTo>
                  <a:lnTo>
                    <a:pt x="55412" y="49431"/>
                  </a:lnTo>
                  <a:lnTo>
                    <a:pt x="55144" y="49216"/>
                  </a:lnTo>
                  <a:lnTo>
                    <a:pt x="55010" y="49082"/>
                  </a:lnTo>
                  <a:lnTo>
                    <a:pt x="54849" y="48895"/>
                  </a:lnTo>
                  <a:lnTo>
                    <a:pt x="54715" y="48626"/>
                  </a:lnTo>
                  <a:lnTo>
                    <a:pt x="54554" y="48305"/>
                  </a:lnTo>
                  <a:lnTo>
                    <a:pt x="54205" y="47500"/>
                  </a:lnTo>
                  <a:lnTo>
                    <a:pt x="53803" y="46481"/>
                  </a:lnTo>
                  <a:lnTo>
                    <a:pt x="53374" y="45247"/>
                  </a:lnTo>
                  <a:lnTo>
                    <a:pt x="52918" y="43852"/>
                  </a:lnTo>
                  <a:lnTo>
                    <a:pt x="51899" y="40580"/>
                  </a:lnTo>
                  <a:lnTo>
                    <a:pt x="50718" y="36798"/>
                  </a:lnTo>
                  <a:lnTo>
                    <a:pt x="49431" y="32641"/>
                  </a:lnTo>
                  <a:lnTo>
                    <a:pt x="48734" y="30469"/>
                  </a:lnTo>
                  <a:lnTo>
                    <a:pt x="47983" y="28243"/>
                  </a:lnTo>
                  <a:lnTo>
                    <a:pt x="47232" y="25990"/>
                  </a:lnTo>
                  <a:lnTo>
                    <a:pt x="46427" y="23710"/>
                  </a:lnTo>
                  <a:lnTo>
                    <a:pt x="45596" y="21457"/>
                  </a:lnTo>
                  <a:lnTo>
                    <a:pt x="44764" y="19231"/>
                  </a:lnTo>
                  <a:lnTo>
                    <a:pt x="43852" y="17031"/>
                  </a:lnTo>
                  <a:lnTo>
                    <a:pt x="42940" y="14913"/>
                  </a:lnTo>
                  <a:lnTo>
                    <a:pt x="42002" y="12847"/>
                  </a:lnTo>
                  <a:lnTo>
                    <a:pt x="41519" y="11855"/>
                  </a:lnTo>
                  <a:lnTo>
                    <a:pt x="41036" y="10889"/>
                  </a:lnTo>
                  <a:lnTo>
                    <a:pt x="40527" y="9924"/>
                  </a:lnTo>
                  <a:lnTo>
                    <a:pt x="40017" y="9012"/>
                  </a:lnTo>
                  <a:lnTo>
                    <a:pt x="39507" y="8127"/>
                  </a:lnTo>
                  <a:lnTo>
                    <a:pt x="38998" y="7295"/>
                  </a:lnTo>
                  <a:lnTo>
                    <a:pt x="38461" y="6464"/>
                  </a:lnTo>
                  <a:lnTo>
                    <a:pt x="37952" y="5713"/>
                  </a:lnTo>
                  <a:lnTo>
                    <a:pt x="37388" y="4962"/>
                  </a:lnTo>
                  <a:lnTo>
                    <a:pt x="36852" y="4265"/>
                  </a:lnTo>
                  <a:lnTo>
                    <a:pt x="36316" y="3621"/>
                  </a:lnTo>
                  <a:lnTo>
                    <a:pt x="35752" y="3031"/>
                  </a:lnTo>
                  <a:lnTo>
                    <a:pt x="35189" y="2468"/>
                  </a:lnTo>
                  <a:lnTo>
                    <a:pt x="34599" y="1958"/>
                  </a:lnTo>
                  <a:lnTo>
                    <a:pt x="34036" y="1502"/>
                  </a:lnTo>
                  <a:lnTo>
                    <a:pt x="33446" y="1100"/>
                  </a:lnTo>
                  <a:lnTo>
                    <a:pt x="32856" y="778"/>
                  </a:lnTo>
                  <a:lnTo>
                    <a:pt x="32266" y="483"/>
                  </a:lnTo>
                  <a:lnTo>
                    <a:pt x="31676" y="268"/>
                  </a:lnTo>
                  <a:lnTo>
                    <a:pt x="31059" y="107"/>
                  </a:lnTo>
                  <a:lnTo>
                    <a:pt x="30737" y="54"/>
                  </a:lnTo>
                  <a:lnTo>
                    <a:pt x="30442" y="27"/>
                  </a:lnTo>
                  <a:lnTo>
                    <a:pt x="30120"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a:off x="3247137" y="2826104"/>
              <a:ext cx="525268" cy="311426"/>
            </a:xfrm>
            <a:custGeom>
              <a:avLst/>
              <a:gdLst/>
              <a:ahLst/>
              <a:cxnLst/>
              <a:rect l="l" t="t" r="r" b="b"/>
              <a:pathLst>
                <a:path w="34654" h="20546" extrusionOk="0">
                  <a:moveTo>
                    <a:pt x="4667" y="0"/>
                  </a:moveTo>
                  <a:lnTo>
                    <a:pt x="4426" y="27"/>
                  </a:lnTo>
                  <a:lnTo>
                    <a:pt x="4211" y="108"/>
                  </a:lnTo>
                  <a:lnTo>
                    <a:pt x="3997" y="188"/>
                  </a:lnTo>
                  <a:lnTo>
                    <a:pt x="3782" y="295"/>
                  </a:lnTo>
                  <a:lnTo>
                    <a:pt x="3568" y="456"/>
                  </a:lnTo>
                  <a:lnTo>
                    <a:pt x="3353" y="617"/>
                  </a:lnTo>
                  <a:lnTo>
                    <a:pt x="3139" y="805"/>
                  </a:lnTo>
                  <a:lnTo>
                    <a:pt x="2924" y="993"/>
                  </a:lnTo>
                  <a:lnTo>
                    <a:pt x="2548" y="1476"/>
                  </a:lnTo>
                  <a:lnTo>
                    <a:pt x="2146" y="2012"/>
                  </a:lnTo>
                  <a:lnTo>
                    <a:pt x="1797" y="2629"/>
                  </a:lnTo>
                  <a:lnTo>
                    <a:pt x="1449" y="3299"/>
                  </a:lnTo>
                  <a:lnTo>
                    <a:pt x="1154" y="4050"/>
                  </a:lnTo>
                  <a:lnTo>
                    <a:pt x="859" y="4828"/>
                  </a:lnTo>
                  <a:lnTo>
                    <a:pt x="617" y="5633"/>
                  </a:lnTo>
                  <a:lnTo>
                    <a:pt x="403" y="6491"/>
                  </a:lnTo>
                  <a:lnTo>
                    <a:pt x="242" y="7376"/>
                  </a:lnTo>
                  <a:lnTo>
                    <a:pt x="108" y="8261"/>
                  </a:lnTo>
                  <a:lnTo>
                    <a:pt x="27" y="9173"/>
                  </a:lnTo>
                  <a:lnTo>
                    <a:pt x="0" y="10112"/>
                  </a:lnTo>
                  <a:lnTo>
                    <a:pt x="0" y="11024"/>
                  </a:lnTo>
                  <a:lnTo>
                    <a:pt x="81" y="11936"/>
                  </a:lnTo>
                  <a:lnTo>
                    <a:pt x="215" y="12821"/>
                  </a:lnTo>
                  <a:lnTo>
                    <a:pt x="296" y="13250"/>
                  </a:lnTo>
                  <a:lnTo>
                    <a:pt x="403" y="13706"/>
                  </a:lnTo>
                  <a:lnTo>
                    <a:pt x="510" y="14108"/>
                  </a:lnTo>
                  <a:lnTo>
                    <a:pt x="644" y="14537"/>
                  </a:lnTo>
                  <a:lnTo>
                    <a:pt x="805" y="14940"/>
                  </a:lnTo>
                  <a:lnTo>
                    <a:pt x="966" y="15342"/>
                  </a:lnTo>
                  <a:lnTo>
                    <a:pt x="1154" y="15744"/>
                  </a:lnTo>
                  <a:lnTo>
                    <a:pt x="1368" y="16120"/>
                  </a:lnTo>
                  <a:lnTo>
                    <a:pt x="1583" y="16468"/>
                  </a:lnTo>
                  <a:lnTo>
                    <a:pt x="1824" y="16817"/>
                  </a:lnTo>
                  <a:lnTo>
                    <a:pt x="2093" y="17166"/>
                  </a:lnTo>
                  <a:lnTo>
                    <a:pt x="2388" y="17488"/>
                  </a:lnTo>
                  <a:lnTo>
                    <a:pt x="2683" y="17809"/>
                  </a:lnTo>
                  <a:lnTo>
                    <a:pt x="3004" y="18078"/>
                  </a:lnTo>
                  <a:lnTo>
                    <a:pt x="3326" y="18373"/>
                  </a:lnTo>
                  <a:lnTo>
                    <a:pt x="3702" y="18614"/>
                  </a:lnTo>
                  <a:lnTo>
                    <a:pt x="4077" y="18855"/>
                  </a:lnTo>
                  <a:lnTo>
                    <a:pt x="4480" y="19070"/>
                  </a:lnTo>
                  <a:lnTo>
                    <a:pt x="4909" y="19258"/>
                  </a:lnTo>
                  <a:lnTo>
                    <a:pt x="5365" y="19446"/>
                  </a:lnTo>
                  <a:lnTo>
                    <a:pt x="5847" y="19580"/>
                  </a:lnTo>
                  <a:lnTo>
                    <a:pt x="6330" y="19714"/>
                  </a:lnTo>
                  <a:lnTo>
                    <a:pt x="7349" y="19928"/>
                  </a:lnTo>
                  <a:lnTo>
                    <a:pt x="8395" y="20089"/>
                  </a:lnTo>
                  <a:lnTo>
                    <a:pt x="9468" y="20250"/>
                  </a:lnTo>
                  <a:lnTo>
                    <a:pt x="10541" y="20384"/>
                  </a:lnTo>
                  <a:lnTo>
                    <a:pt x="11614" y="20465"/>
                  </a:lnTo>
                  <a:lnTo>
                    <a:pt x="12687" y="20518"/>
                  </a:lnTo>
                  <a:lnTo>
                    <a:pt x="13786" y="20545"/>
                  </a:lnTo>
                  <a:lnTo>
                    <a:pt x="14886" y="20545"/>
                  </a:lnTo>
                  <a:lnTo>
                    <a:pt x="15959" y="20518"/>
                  </a:lnTo>
                  <a:lnTo>
                    <a:pt x="17059" y="20438"/>
                  </a:lnTo>
                  <a:lnTo>
                    <a:pt x="18131" y="20357"/>
                  </a:lnTo>
                  <a:lnTo>
                    <a:pt x="19204" y="20223"/>
                  </a:lnTo>
                  <a:lnTo>
                    <a:pt x="20250" y="20089"/>
                  </a:lnTo>
                  <a:lnTo>
                    <a:pt x="21296" y="19901"/>
                  </a:lnTo>
                  <a:lnTo>
                    <a:pt x="22315" y="19687"/>
                  </a:lnTo>
                  <a:lnTo>
                    <a:pt x="23308" y="19446"/>
                  </a:lnTo>
                  <a:lnTo>
                    <a:pt x="24300" y="19177"/>
                  </a:lnTo>
                  <a:lnTo>
                    <a:pt x="25239" y="18882"/>
                  </a:lnTo>
                  <a:lnTo>
                    <a:pt x="26151" y="18534"/>
                  </a:lnTo>
                  <a:lnTo>
                    <a:pt x="27036" y="18185"/>
                  </a:lnTo>
                  <a:lnTo>
                    <a:pt x="27894" y="17809"/>
                  </a:lnTo>
                  <a:lnTo>
                    <a:pt x="28726" y="17380"/>
                  </a:lnTo>
                  <a:lnTo>
                    <a:pt x="29477" y="16951"/>
                  </a:lnTo>
                  <a:lnTo>
                    <a:pt x="30228" y="16468"/>
                  </a:lnTo>
                  <a:lnTo>
                    <a:pt x="30898" y="15959"/>
                  </a:lnTo>
                  <a:lnTo>
                    <a:pt x="31542" y="15449"/>
                  </a:lnTo>
                  <a:lnTo>
                    <a:pt x="32132" y="14886"/>
                  </a:lnTo>
                  <a:lnTo>
                    <a:pt x="32668" y="14296"/>
                  </a:lnTo>
                  <a:lnTo>
                    <a:pt x="33151" y="13679"/>
                  </a:lnTo>
                  <a:lnTo>
                    <a:pt x="33366" y="13357"/>
                  </a:lnTo>
                  <a:lnTo>
                    <a:pt x="33553" y="13035"/>
                  </a:lnTo>
                  <a:lnTo>
                    <a:pt x="33741" y="12713"/>
                  </a:lnTo>
                  <a:lnTo>
                    <a:pt x="33902" y="12392"/>
                  </a:lnTo>
                  <a:lnTo>
                    <a:pt x="34063" y="12043"/>
                  </a:lnTo>
                  <a:lnTo>
                    <a:pt x="34197" y="11694"/>
                  </a:lnTo>
                  <a:lnTo>
                    <a:pt x="34385" y="11077"/>
                  </a:lnTo>
                  <a:lnTo>
                    <a:pt x="34546" y="10514"/>
                  </a:lnTo>
                  <a:lnTo>
                    <a:pt x="34626" y="9951"/>
                  </a:lnTo>
                  <a:lnTo>
                    <a:pt x="34653" y="9388"/>
                  </a:lnTo>
                  <a:lnTo>
                    <a:pt x="34653" y="8878"/>
                  </a:lnTo>
                  <a:lnTo>
                    <a:pt x="34573" y="8369"/>
                  </a:lnTo>
                  <a:lnTo>
                    <a:pt x="34465" y="7886"/>
                  </a:lnTo>
                  <a:lnTo>
                    <a:pt x="34331" y="7430"/>
                  </a:lnTo>
                  <a:lnTo>
                    <a:pt x="34144" y="7001"/>
                  </a:lnTo>
                  <a:lnTo>
                    <a:pt x="33902" y="6572"/>
                  </a:lnTo>
                  <a:lnTo>
                    <a:pt x="33634" y="6142"/>
                  </a:lnTo>
                  <a:lnTo>
                    <a:pt x="33312" y="5767"/>
                  </a:lnTo>
                  <a:lnTo>
                    <a:pt x="32963" y="5391"/>
                  </a:lnTo>
                  <a:lnTo>
                    <a:pt x="32588" y="5016"/>
                  </a:lnTo>
                  <a:lnTo>
                    <a:pt x="32159" y="4694"/>
                  </a:lnTo>
                  <a:lnTo>
                    <a:pt x="31703" y="4372"/>
                  </a:lnTo>
                  <a:lnTo>
                    <a:pt x="31247" y="4050"/>
                  </a:lnTo>
                  <a:lnTo>
                    <a:pt x="30737" y="3755"/>
                  </a:lnTo>
                  <a:lnTo>
                    <a:pt x="30201" y="3487"/>
                  </a:lnTo>
                  <a:lnTo>
                    <a:pt x="29638" y="3219"/>
                  </a:lnTo>
                  <a:lnTo>
                    <a:pt x="29074" y="2951"/>
                  </a:lnTo>
                  <a:lnTo>
                    <a:pt x="28457" y="2709"/>
                  </a:lnTo>
                  <a:lnTo>
                    <a:pt x="27841" y="2495"/>
                  </a:lnTo>
                  <a:lnTo>
                    <a:pt x="27197" y="2280"/>
                  </a:lnTo>
                  <a:lnTo>
                    <a:pt x="26553" y="2092"/>
                  </a:lnTo>
                  <a:lnTo>
                    <a:pt x="25883" y="1905"/>
                  </a:lnTo>
                  <a:lnTo>
                    <a:pt x="24515" y="1556"/>
                  </a:lnTo>
                  <a:lnTo>
                    <a:pt x="23093" y="1261"/>
                  </a:lnTo>
                  <a:lnTo>
                    <a:pt x="21645" y="993"/>
                  </a:lnTo>
                  <a:lnTo>
                    <a:pt x="20170" y="778"/>
                  </a:lnTo>
                  <a:lnTo>
                    <a:pt x="18721" y="617"/>
                  </a:lnTo>
                  <a:lnTo>
                    <a:pt x="17273" y="456"/>
                  </a:lnTo>
                  <a:lnTo>
                    <a:pt x="15852" y="349"/>
                  </a:lnTo>
                  <a:lnTo>
                    <a:pt x="14457" y="242"/>
                  </a:lnTo>
                  <a:lnTo>
                    <a:pt x="13143" y="188"/>
                  </a:lnTo>
                  <a:lnTo>
                    <a:pt x="11882" y="135"/>
                  </a:lnTo>
                  <a:lnTo>
                    <a:pt x="10675" y="108"/>
                  </a:lnTo>
                  <a:lnTo>
                    <a:pt x="8583" y="81"/>
                  </a:lnTo>
                  <a:lnTo>
                    <a:pt x="6974" y="81"/>
                  </a:lnTo>
                  <a:lnTo>
                    <a:pt x="5552" y="135"/>
                  </a:lnTo>
                  <a:lnTo>
                    <a:pt x="5311" y="54"/>
                  </a:lnTo>
                  <a:lnTo>
                    <a:pt x="5096"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2973938" y="2928144"/>
              <a:ext cx="914331" cy="789918"/>
            </a:xfrm>
            <a:custGeom>
              <a:avLst/>
              <a:gdLst/>
              <a:ahLst/>
              <a:cxnLst/>
              <a:rect l="l" t="t" r="r" b="b"/>
              <a:pathLst>
                <a:path w="60322" h="52114" extrusionOk="0">
                  <a:moveTo>
                    <a:pt x="39991" y="0"/>
                  </a:moveTo>
                  <a:lnTo>
                    <a:pt x="39481" y="54"/>
                  </a:lnTo>
                  <a:lnTo>
                    <a:pt x="38945" y="161"/>
                  </a:lnTo>
                  <a:lnTo>
                    <a:pt x="38382" y="349"/>
                  </a:lnTo>
                  <a:lnTo>
                    <a:pt x="37818" y="564"/>
                  </a:lnTo>
                  <a:lnTo>
                    <a:pt x="37201" y="832"/>
                  </a:lnTo>
                  <a:lnTo>
                    <a:pt x="36585" y="1154"/>
                  </a:lnTo>
                  <a:lnTo>
                    <a:pt x="35941" y="1529"/>
                  </a:lnTo>
                  <a:lnTo>
                    <a:pt x="35297" y="1958"/>
                  </a:lnTo>
                  <a:lnTo>
                    <a:pt x="34627" y="2414"/>
                  </a:lnTo>
                  <a:lnTo>
                    <a:pt x="33929" y="2924"/>
                  </a:lnTo>
                  <a:lnTo>
                    <a:pt x="33232" y="3487"/>
                  </a:lnTo>
                  <a:lnTo>
                    <a:pt x="32508" y="4077"/>
                  </a:lnTo>
                  <a:lnTo>
                    <a:pt x="31784" y="4694"/>
                  </a:lnTo>
                  <a:lnTo>
                    <a:pt x="31033" y="5365"/>
                  </a:lnTo>
                  <a:lnTo>
                    <a:pt x="30282" y="6062"/>
                  </a:lnTo>
                  <a:lnTo>
                    <a:pt x="29504" y="6813"/>
                  </a:lnTo>
                  <a:lnTo>
                    <a:pt x="28753" y="7564"/>
                  </a:lnTo>
                  <a:lnTo>
                    <a:pt x="27170" y="9200"/>
                  </a:lnTo>
                  <a:lnTo>
                    <a:pt x="25588" y="10917"/>
                  </a:lnTo>
                  <a:lnTo>
                    <a:pt x="23979" y="12740"/>
                  </a:lnTo>
                  <a:lnTo>
                    <a:pt x="22343" y="14645"/>
                  </a:lnTo>
                  <a:lnTo>
                    <a:pt x="20733" y="16603"/>
                  </a:lnTo>
                  <a:lnTo>
                    <a:pt x="19124" y="18614"/>
                  </a:lnTo>
                  <a:lnTo>
                    <a:pt x="17515" y="20653"/>
                  </a:lnTo>
                  <a:lnTo>
                    <a:pt x="15932" y="22718"/>
                  </a:lnTo>
                  <a:lnTo>
                    <a:pt x="14404" y="24783"/>
                  </a:lnTo>
                  <a:lnTo>
                    <a:pt x="12875" y="26848"/>
                  </a:lnTo>
                  <a:lnTo>
                    <a:pt x="11427" y="28887"/>
                  </a:lnTo>
                  <a:lnTo>
                    <a:pt x="10005" y="30898"/>
                  </a:lnTo>
                  <a:lnTo>
                    <a:pt x="8664" y="32856"/>
                  </a:lnTo>
                  <a:lnTo>
                    <a:pt x="7377" y="34760"/>
                  </a:lnTo>
                  <a:lnTo>
                    <a:pt x="6196" y="36557"/>
                  </a:lnTo>
                  <a:lnTo>
                    <a:pt x="5070" y="38301"/>
                  </a:lnTo>
                  <a:lnTo>
                    <a:pt x="4051" y="39910"/>
                  </a:lnTo>
                  <a:lnTo>
                    <a:pt x="3112" y="41412"/>
                  </a:lnTo>
                  <a:lnTo>
                    <a:pt x="2307" y="42780"/>
                  </a:lnTo>
                  <a:lnTo>
                    <a:pt x="1610" y="43987"/>
                  </a:lnTo>
                  <a:lnTo>
                    <a:pt x="1020" y="45059"/>
                  </a:lnTo>
                  <a:lnTo>
                    <a:pt x="591" y="45918"/>
                  </a:lnTo>
                  <a:lnTo>
                    <a:pt x="269" y="46615"/>
                  </a:lnTo>
                  <a:lnTo>
                    <a:pt x="162" y="46910"/>
                  </a:lnTo>
                  <a:lnTo>
                    <a:pt x="81" y="47178"/>
                  </a:lnTo>
                  <a:lnTo>
                    <a:pt x="54" y="47447"/>
                  </a:lnTo>
                  <a:lnTo>
                    <a:pt x="1" y="47715"/>
                  </a:lnTo>
                  <a:lnTo>
                    <a:pt x="1" y="47983"/>
                  </a:lnTo>
                  <a:lnTo>
                    <a:pt x="28" y="48224"/>
                  </a:lnTo>
                  <a:lnTo>
                    <a:pt x="81" y="48439"/>
                  </a:lnTo>
                  <a:lnTo>
                    <a:pt x="135" y="48680"/>
                  </a:lnTo>
                  <a:lnTo>
                    <a:pt x="215" y="48895"/>
                  </a:lnTo>
                  <a:lnTo>
                    <a:pt x="350" y="49109"/>
                  </a:lnTo>
                  <a:lnTo>
                    <a:pt x="457" y="49297"/>
                  </a:lnTo>
                  <a:lnTo>
                    <a:pt x="618" y="49485"/>
                  </a:lnTo>
                  <a:lnTo>
                    <a:pt x="779" y="49673"/>
                  </a:lnTo>
                  <a:lnTo>
                    <a:pt x="966" y="49860"/>
                  </a:lnTo>
                  <a:lnTo>
                    <a:pt x="1181" y="50021"/>
                  </a:lnTo>
                  <a:lnTo>
                    <a:pt x="1396" y="50182"/>
                  </a:lnTo>
                  <a:lnTo>
                    <a:pt x="1905" y="50477"/>
                  </a:lnTo>
                  <a:lnTo>
                    <a:pt x="2468" y="50746"/>
                  </a:lnTo>
                  <a:lnTo>
                    <a:pt x="3085" y="50987"/>
                  </a:lnTo>
                  <a:lnTo>
                    <a:pt x="3756" y="51201"/>
                  </a:lnTo>
                  <a:lnTo>
                    <a:pt x="4480" y="51416"/>
                  </a:lnTo>
                  <a:lnTo>
                    <a:pt x="5258" y="51577"/>
                  </a:lnTo>
                  <a:lnTo>
                    <a:pt x="6062" y="51711"/>
                  </a:lnTo>
                  <a:lnTo>
                    <a:pt x="6894" y="51818"/>
                  </a:lnTo>
                  <a:lnTo>
                    <a:pt x="7779" y="51926"/>
                  </a:lnTo>
                  <a:lnTo>
                    <a:pt x="8664" y="52006"/>
                  </a:lnTo>
                  <a:lnTo>
                    <a:pt x="9576" y="52060"/>
                  </a:lnTo>
                  <a:lnTo>
                    <a:pt x="10515" y="52087"/>
                  </a:lnTo>
                  <a:lnTo>
                    <a:pt x="11453" y="52113"/>
                  </a:lnTo>
                  <a:lnTo>
                    <a:pt x="12419" y="52113"/>
                  </a:lnTo>
                  <a:lnTo>
                    <a:pt x="14296" y="52087"/>
                  </a:lnTo>
                  <a:lnTo>
                    <a:pt x="16174" y="52006"/>
                  </a:lnTo>
                  <a:lnTo>
                    <a:pt x="17971" y="51872"/>
                  </a:lnTo>
                  <a:lnTo>
                    <a:pt x="19634" y="51711"/>
                  </a:lnTo>
                  <a:lnTo>
                    <a:pt x="21189" y="51523"/>
                  </a:lnTo>
                  <a:lnTo>
                    <a:pt x="21779" y="51416"/>
                  </a:lnTo>
                  <a:lnTo>
                    <a:pt x="22343" y="51282"/>
                  </a:lnTo>
                  <a:lnTo>
                    <a:pt x="22906" y="51121"/>
                  </a:lnTo>
                  <a:lnTo>
                    <a:pt x="23469" y="50933"/>
                  </a:lnTo>
                  <a:lnTo>
                    <a:pt x="24006" y="50719"/>
                  </a:lnTo>
                  <a:lnTo>
                    <a:pt x="24515" y="50477"/>
                  </a:lnTo>
                  <a:lnTo>
                    <a:pt x="25025" y="50209"/>
                  </a:lnTo>
                  <a:lnTo>
                    <a:pt x="25534" y="49914"/>
                  </a:lnTo>
                  <a:lnTo>
                    <a:pt x="26017" y="49619"/>
                  </a:lnTo>
                  <a:lnTo>
                    <a:pt x="26500" y="49270"/>
                  </a:lnTo>
                  <a:lnTo>
                    <a:pt x="26956" y="48922"/>
                  </a:lnTo>
                  <a:lnTo>
                    <a:pt x="27412" y="48546"/>
                  </a:lnTo>
                  <a:lnTo>
                    <a:pt x="27841" y="48144"/>
                  </a:lnTo>
                  <a:lnTo>
                    <a:pt x="28270" y="47742"/>
                  </a:lnTo>
                  <a:lnTo>
                    <a:pt x="28672" y="47312"/>
                  </a:lnTo>
                  <a:lnTo>
                    <a:pt x="29075" y="46856"/>
                  </a:lnTo>
                  <a:lnTo>
                    <a:pt x="29450" y="46401"/>
                  </a:lnTo>
                  <a:lnTo>
                    <a:pt x="29853" y="45945"/>
                  </a:lnTo>
                  <a:lnTo>
                    <a:pt x="30550" y="44952"/>
                  </a:lnTo>
                  <a:lnTo>
                    <a:pt x="31247" y="43933"/>
                  </a:lnTo>
                  <a:lnTo>
                    <a:pt x="31864" y="42887"/>
                  </a:lnTo>
                  <a:lnTo>
                    <a:pt x="32454" y="41814"/>
                  </a:lnTo>
                  <a:lnTo>
                    <a:pt x="33017" y="40715"/>
                  </a:lnTo>
                  <a:lnTo>
                    <a:pt x="33527" y="39615"/>
                  </a:lnTo>
                  <a:lnTo>
                    <a:pt x="34010" y="38515"/>
                  </a:lnTo>
                  <a:lnTo>
                    <a:pt x="34439" y="37442"/>
                  </a:lnTo>
                  <a:lnTo>
                    <a:pt x="34841" y="36370"/>
                  </a:lnTo>
                  <a:lnTo>
                    <a:pt x="35217" y="35350"/>
                  </a:lnTo>
                  <a:lnTo>
                    <a:pt x="35565" y="34358"/>
                  </a:lnTo>
                  <a:lnTo>
                    <a:pt x="36129" y="32507"/>
                  </a:lnTo>
                  <a:lnTo>
                    <a:pt x="36611" y="30925"/>
                  </a:lnTo>
                  <a:lnTo>
                    <a:pt x="36960" y="29637"/>
                  </a:lnTo>
                  <a:lnTo>
                    <a:pt x="37228" y="28752"/>
                  </a:lnTo>
                  <a:lnTo>
                    <a:pt x="37309" y="28484"/>
                  </a:lnTo>
                  <a:lnTo>
                    <a:pt x="37389" y="28323"/>
                  </a:lnTo>
                  <a:lnTo>
                    <a:pt x="37443" y="28323"/>
                  </a:lnTo>
                  <a:lnTo>
                    <a:pt x="37470" y="28431"/>
                  </a:lnTo>
                  <a:lnTo>
                    <a:pt x="37577" y="29021"/>
                  </a:lnTo>
                  <a:lnTo>
                    <a:pt x="37711" y="29637"/>
                  </a:lnTo>
                  <a:lnTo>
                    <a:pt x="37845" y="30254"/>
                  </a:lnTo>
                  <a:lnTo>
                    <a:pt x="38033" y="30925"/>
                  </a:lnTo>
                  <a:lnTo>
                    <a:pt x="38435" y="32293"/>
                  </a:lnTo>
                  <a:lnTo>
                    <a:pt x="38918" y="33741"/>
                  </a:lnTo>
                  <a:lnTo>
                    <a:pt x="39481" y="35189"/>
                  </a:lnTo>
                  <a:lnTo>
                    <a:pt x="40098" y="36638"/>
                  </a:lnTo>
                  <a:lnTo>
                    <a:pt x="40769" y="38059"/>
                  </a:lnTo>
                  <a:lnTo>
                    <a:pt x="41466" y="39454"/>
                  </a:lnTo>
                  <a:lnTo>
                    <a:pt x="42190" y="40741"/>
                  </a:lnTo>
                  <a:lnTo>
                    <a:pt x="42566" y="41358"/>
                  </a:lnTo>
                  <a:lnTo>
                    <a:pt x="42941" y="41948"/>
                  </a:lnTo>
                  <a:lnTo>
                    <a:pt x="43317" y="42485"/>
                  </a:lnTo>
                  <a:lnTo>
                    <a:pt x="43665" y="42994"/>
                  </a:lnTo>
                  <a:lnTo>
                    <a:pt x="44041" y="43477"/>
                  </a:lnTo>
                  <a:lnTo>
                    <a:pt x="44416" y="43906"/>
                  </a:lnTo>
                  <a:lnTo>
                    <a:pt x="44765" y="44309"/>
                  </a:lnTo>
                  <a:lnTo>
                    <a:pt x="45140" y="44630"/>
                  </a:lnTo>
                  <a:lnTo>
                    <a:pt x="45489" y="44925"/>
                  </a:lnTo>
                  <a:lnTo>
                    <a:pt x="45811" y="45140"/>
                  </a:lnTo>
                  <a:lnTo>
                    <a:pt x="46160" y="45328"/>
                  </a:lnTo>
                  <a:lnTo>
                    <a:pt x="46481" y="45408"/>
                  </a:lnTo>
                  <a:lnTo>
                    <a:pt x="46642" y="45462"/>
                  </a:lnTo>
                  <a:lnTo>
                    <a:pt x="46937" y="45462"/>
                  </a:lnTo>
                  <a:lnTo>
                    <a:pt x="47072" y="45435"/>
                  </a:lnTo>
                  <a:lnTo>
                    <a:pt x="47796" y="45355"/>
                  </a:lnTo>
                  <a:lnTo>
                    <a:pt x="49244" y="45194"/>
                  </a:lnTo>
                  <a:lnTo>
                    <a:pt x="51229" y="44979"/>
                  </a:lnTo>
                  <a:lnTo>
                    <a:pt x="52328" y="44845"/>
                  </a:lnTo>
                  <a:lnTo>
                    <a:pt x="53482" y="44684"/>
                  </a:lnTo>
                  <a:lnTo>
                    <a:pt x="54635" y="44523"/>
                  </a:lnTo>
                  <a:lnTo>
                    <a:pt x="55735" y="44309"/>
                  </a:lnTo>
                  <a:lnTo>
                    <a:pt x="56808" y="44094"/>
                  </a:lnTo>
                  <a:lnTo>
                    <a:pt x="57800" y="43853"/>
                  </a:lnTo>
                  <a:lnTo>
                    <a:pt x="58658" y="43584"/>
                  </a:lnTo>
                  <a:lnTo>
                    <a:pt x="59034" y="43450"/>
                  </a:lnTo>
                  <a:lnTo>
                    <a:pt x="59382" y="43289"/>
                  </a:lnTo>
                  <a:lnTo>
                    <a:pt x="59677" y="43128"/>
                  </a:lnTo>
                  <a:lnTo>
                    <a:pt x="59919" y="42967"/>
                  </a:lnTo>
                  <a:lnTo>
                    <a:pt x="60107" y="42807"/>
                  </a:lnTo>
                  <a:lnTo>
                    <a:pt x="60241" y="42646"/>
                  </a:lnTo>
                  <a:lnTo>
                    <a:pt x="60294" y="42512"/>
                  </a:lnTo>
                  <a:lnTo>
                    <a:pt x="60321" y="42351"/>
                  </a:lnTo>
                  <a:lnTo>
                    <a:pt x="60321" y="42136"/>
                  </a:lnTo>
                  <a:lnTo>
                    <a:pt x="60321" y="41841"/>
                  </a:lnTo>
                  <a:lnTo>
                    <a:pt x="60267" y="41170"/>
                  </a:lnTo>
                  <a:lnTo>
                    <a:pt x="60133" y="40285"/>
                  </a:lnTo>
                  <a:lnTo>
                    <a:pt x="59972" y="39266"/>
                  </a:lnTo>
                  <a:lnTo>
                    <a:pt x="59731" y="38059"/>
                  </a:lnTo>
                  <a:lnTo>
                    <a:pt x="59409" y="36745"/>
                  </a:lnTo>
                  <a:lnTo>
                    <a:pt x="59060" y="35297"/>
                  </a:lnTo>
                  <a:lnTo>
                    <a:pt x="58658" y="33714"/>
                  </a:lnTo>
                  <a:lnTo>
                    <a:pt x="58202" y="32078"/>
                  </a:lnTo>
                  <a:lnTo>
                    <a:pt x="57719" y="30335"/>
                  </a:lnTo>
                  <a:lnTo>
                    <a:pt x="57156" y="28538"/>
                  </a:lnTo>
                  <a:lnTo>
                    <a:pt x="56593" y="26660"/>
                  </a:lnTo>
                  <a:lnTo>
                    <a:pt x="55949" y="24783"/>
                  </a:lnTo>
                  <a:lnTo>
                    <a:pt x="55279" y="22852"/>
                  </a:lnTo>
                  <a:lnTo>
                    <a:pt x="54581" y="20921"/>
                  </a:lnTo>
                  <a:lnTo>
                    <a:pt x="53857" y="18990"/>
                  </a:lnTo>
                  <a:lnTo>
                    <a:pt x="53106" y="17085"/>
                  </a:lnTo>
                  <a:lnTo>
                    <a:pt x="52302" y="15208"/>
                  </a:lnTo>
                  <a:lnTo>
                    <a:pt x="51497" y="13357"/>
                  </a:lnTo>
                  <a:lnTo>
                    <a:pt x="50639" y="11587"/>
                  </a:lnTo>
                  <a:lnTo>
                    <a:pt x="49780" y="9871"/>
                  </a:lnTo>
                  <a:lnTo>
                    <a:pt x="48895" y="8261"/>
                  </a:lnTo>
                  <a:lnTo>
                    <a:pt x="48439" y="7510"/>
                  </a:lnTo>
                  <a:lnTo>
                    <a:pt x="48010" y="6759"/>
                  </a:lnTo>
                  <a:lnTo>
                    <a:pt x="47554" y="6035"/>
                  </a:lnTo>
                  <a:lnTo>
                    <a:pt x="47098" y="5365"/>
                  </a:lnTo>
                  <a:lnTo>
                    <a:pt x="46616" y="4721"/>
                  </a:lnTo>
                  <a:lnTo>
                    <a:pt x="46160" y="4104"/>
                  </a:lnTo>
                  <a:lnTo>
                    <a:pt x="45704" y="3514"/>
                  </a:lnTo>
                  <a:lnTo>
                    <a:pt x="45221" y="2978"/>
                  </a:lnTo>
                  <a:lnTo>
                    <a:pt x="44765" y="2468"/>
                  </a:lnTo>
                  <a:lnTo>
                    <a:pt x="44282" y="2012"/>
                  </a:lnTo>
                  <a:lnTo>
                    <a:pt x="43799" y="1583"/>
                  </a:lnTo>
                  <a:lnTo>
                    <a:pt x="43343" y="1207"/>
                  </a:lnTo>
                  <a:lnTo>
                    <a:pt x="42861" y="886"/>
                  </a:lnTo>
                  <a:lnTo>
                    <a:pt x="42378" y="617"/>
                  </a:lnTo>
                  <a:lnTo>
                    <a:pt x="41895" y="376"/>
                  </a:lnTo>
                  <a:lnTo>
                    <a:pt x="41439" y="215"/>
                  </a:lnTo>
                  <a:lnTo>
                    <a:pt x="40956" y="81"/>
                  </a:lnTo>
                  <a:lnTo>
                    <a:pt x="40474" y="27"/>
                  </a:lnTo>
                  <a:lnTo>
                    <a:pt x="399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3524807" y="2915139"/>
              <a:ext cx="448010" cy="672417"/>
            </a:xfrm>
            <a:custGeom>
              <a:avLst/>
              <a:gdLst/>
              <a:ahLst/>
              <a:cxnLst/>
              <a:rect l="l" t="t" r="r" b="b"/>
              <a:pathLst>
                <a:path w="29557" h="44362" extrusionOk="0">
                  <a:moveTo>
                    <a:pt x="7403" y="0"/>
                  </a:moveTo>
                  <a:lnTo>
                    <a:pt x="6813" y="54"/>
                  </a:lnTo>
                  <a:lnTo>
                    <a:pt x="6249" y="134"/>
                  </a:lnTo>
                  <a:lnTo>
                    <a:pt x="5686" y="295"/>
                  </a:lnTo>
                  <a:lnTo>
                    <a:pt x="5177" y="483"/>
                  </a:lnTo>
                  <a:lnTo>
                    <a:pt x="4640" y="698"/>
                  </a:lnTo>
                  <a:lnTo>
                    <a:pt x="4157" y="966"/>
                  </a:lnTo>
                  <a:lnTo>
                    <a:pt x="3701" y="1261"/>
                  </a:lnTo>
                  <a:lnTo>
                    <a:pt x="3246" y="1609"/>
                  </a:lnTo>
                  <a:lnTo>
                    <a:pt x="2843" y="1958"/>
                  </a:lnTo>
                  <a:lnTo>
                    <a:pt x="2441" y="2334"/>
                  </a:lnTo>
                  <a:lnTo>
                    <a:pt x="2065" y="2736"/>
                  </a:lnTo>
                  <a:lnTo>
                    <a:pt x="1744" y="3138"/>
                  </a:lnTo>
                  <a:lnTo>
                    <a:pt x="1422" y="3567"/>
                  </a:lnTo>
                  <a:lnTo>
                    <a:pt x="1127" y="3996"/>
                  </a:lnTo>
                  <a:lnTo>
                    <a:pt x="885" y="4426"/>
                  </a:lnTo>
                  <a:lnTo>
                    <a:pt x="644" y="4882"/>
                  </a:lnTo>
                  <a:lnTo>
                    <a:pt x="456" y="5311"/>
                  </a:lnTo>
                  <a:lnTo>
                    <a:pt x="295" y="5740"/>
                  </a:lnTo>
                  <a:lnTo>
                    <a:pt x="161" y="6142"/>
                  </a:lnTo>
                  <a:lnTo>
                    <a:pt x="81" y="6571"/>
                  </a:lnTo>
                  <a:lnTo>
                    <a:pt x="27" y="6947"/>
                  </a:lnTo>
                  <a:lnTo>
                    <a:pt x="0" y="7322"/>
                  </a:lnTo>
                  <a:lnTo>
                    <a:pt x="0" y="7671"/>
                  </a:lnTo>
                  <a:lnTo>
                    <a:pt x="54" y="7993"/>
                  </a:lnTo>
                  <a:lnTo>
                    <a:pt x="161" y="8368"/>
                  </a:lnTo>
                  <a:lnTo>
                    <a:pt x="376" y="8958"/>
                  </a:lnTo>
                  <a:lnTo>
                    <a:pt x="671" y="9683"/>
                  </a:lnTo>
                  <a:lnTo>
                    <a:pt x="1046" y="10594"/>
                  </a:lnTo>
                  <a:lnTo>
                    <a:pt x="1985" y="12767"/>
                  </a:lnTo>
                  <a:lnTo>
                    <a:pt x="3219" y="15422"/>
                  </a:lnTo>
                  <a:lnTo>
                    <a:pt x="4640" y="18399"/>
                  </a:lnTo>
                  <a:lnTo>
                    <a:pt x="6249" y="21645"/>
                  </a:lnTo>
                  <a:lnTo>
                    <a:pt x="7108" y="23307"/>
                  </a:lnTo>
                  <a:lnTo>
                    <a:pt x="7993" y="24997"/>
                  </a:lnTo>
                  <a:lnTo>
                    <a:pt x="8905" y="26714"/>
                  </a:lnTo>
                  <a:lnTo>
                    <a:pt x="9817" y="28403"/>
                  </a:lnTo>
                  <a:lnTo>
                    <a:pt x="10755" y="30093"/>
                  </a:lnTo>
                  <a:lnTo>
                    <a:pt x="11721" y="31729"/>
                  </a:lnTo>
                  <a:lnTo>
                    <a:pt x="12686" y="33339"/>
                  </a:lnTo>
                  <a:lnTo>
                    <a:pt x="13625" y="34894"/>
                  </a:lnTo>
                  <a:lnTo>
                    <a:pt x="14591" y="36369"/>
                  </a:lnTo>
                  <a:lnTo>
                    <a:pt x="15529" y="37737"/>
                  </a:lnTo>
                  <a:lnTo>
                    <a:pt x="16441" y="39051"/>
                  </a:lnTo>
                  <a:lnTo>
                    <a:pt x="17353" y="40231"/>
                  </a:lnTo>
                  <a:lnTo>
                    <a:pt x="18212" y="41304"/>
                  </a:lnTo>
                  <a:lnTo>
                    <a:pt x="18641" y="41787"/>
                  </a:lnTo>
                  <a:lnTo>
                    <a:pt x="19070" y="42216"/>
                  </a:lnTo>
                  <a:lnTo>
                    <a:pt x="19472" y="42645"/>
                  </a:lnTo>
                  <a:lnTo>
                    <a:pt x="19874" y="42994"/>
                  </a:lnTo>
                  <a:lnTo>
                    <a:pt x="20250" y="43343"/>
                  </a:lnTo>
                  <a:lnTo>
                    <a:pt x="20625" y="43611"/>
                  </a:lnTo>
                  <a:lnTo>
                    <a:pt x="21001" y="43852"/>
                  </a:lnTo>
                  <a:lnTo>
                    <a:pt x="21350" y="44067"/>
                  </a:lnTo>
                  <a:lnTo>
                    <a:pt x="21698" y="44201"/>
                  </a:lnTo>
                  <a:lnTo>
                    <a:pt x="22020" y="44308"/>
                  </a:lnTo>
                  <a:lnTo>
                    <a:pt x="22342" y="44362"/>
                  </a:lnTo>
                  <a:lnTo>
                    <a:pt x="22637" y="44362"/>
                  </a:lnTo>
                  <a:lnTo>
                    <a:pt x="22932" y="44308"/>
                  </a:lnTo>
                  <a:lnTo>
                    <a:pt x="23200" y="44201"/>
                  </a:lnTo>
                  <a:lnTo>
                    <a:pt x="24166" y="44013"/>
                  </a:lnTo>
                  <a:lnTo>
                    <a:pt x="25131" y="43799"/>
                  </a:lnTo>
                  <a:lnTo>
                    <a:pt x="26285" y="43530"/>
                  </a:lnTo>
                  <a:lnTo>
                    <a:pt x="27438" y="43182"/>
                  </a:lnTo>
                  <a:lnTo>
                    <a:pt x="27974" y="43021"/>
                  </a:lnTo>
                  <a:lnTo>
                    <a:pt x="28457" y="42833"/>
                  </a:lnTo>
                  <a:lnTo>
                    <a:pt x="28886" y="42619"/>
                  </a:lnTo>
                  <a:lnTo>
                    <a:pt x="29208" y="42431"/>
                  </a:lnTo>
                  <a:lnTo>
                    <a:pt x="29342" y="42323"/>
                  </a:lnTo>
                  <a:lnTo>
                    <a:pt x="29450" y="42216"/>
                  </a:lnTo>
                  <a:lnTo>
                    <a:pt x="29530" y="42136"/>
                  </a:lnTo>
                  <a:lnTo>
                    <a:pt x="29557" y="42028"/>
                  </a:lnTo>
                  <a:lnTo>
                    <a:pt x="29557" y="41841"/>
                  </a:lnTo>
                  <a:lnTo>
                    <a:pt x="29503" y="41465"/>
                  </a:lnTo>
                  <a:lnTo>
                    <a:pt x="29208" y="40231"/>
                  </a:lnTo>
                  <a:lnTo>
                    <a:pt x="28725" y="38408"/>
                  </a:lnTo>
                  <a:lnTo>
                    <a:pt x="28082" y="36101"/>
                  </a:lnTo>
                  <a:lnTo>
                    <a:pt x="27250" y="33392"/>
                  </a:lnTo>
                  <a:lnTo>
                    <a:pt x="26285" y="30361"/>
                  </a:lnTo>
                  <a:lnTo>
                    <a:pt x="25212" y="27116"/>
                  </a:lnTo>
                  <a:lnTo>
                    <a:pt x="24005" y="23710"/>
                  </a:lnTo>
                  <a:lnTo>
                    <a:pt x="23361" y="21993"/>
                  </a:lnTo>
                  <a:lnTo>
                    <a:pt x="22717" y="20250"/>
                  </a:lnTo>
                  <a:lnTo>
                    <a:pt x="22047" y="18533"/>
                  </a:lnTo>
                  <a:lnTo>
                    <a:pt x="21350" y="16844"/>
                  </a:lnTo>
                  <a:lnTo>
                    <a:pt x="20652" y="15181"/>
                  </a:lnTo>
                  <a:lnTo>
                    <a:pt x="19928" y="13545"/>
                  </a:lnTo>
                  <a:lnTo>
                    <a:pt x="19204" y="11962"/>
                  </a:lnTo>
                  <a:lnTo>
                    <a:pt x="18480" y="10460"/>
                  </a:lnTo>
                  <a:lnTo>
                    <a:pt x="17729" y="9012"/>
                  </a:lnTo>
                  <a:lnTo>
                    <a:pt x="17005" y="7671"/>
                  </a:lnTo>
                  <a:lnTo>
                    <a:pt x="16254" y="6410"/>
                  </a:lnTo>
                  <a:lnTo>
                    <a:pt x="15529" y="5257"/>
                  </a:lnTo>
                  <a:lnTo>
                    <a:pt x="15154" y="4721"/>
                  </a:lnTo>
                  <a:lnTo>
                    <a:pt x="14778" y="4211"/>
                  </a:lnTo>
                  <a:lnTo>
                    <a:pt x="14430" y="3755"/>
                  </a:lnTo>
                  <a:lnTo>
                    <a:pt x="14054" y="3299"/>
                  </a:lnTo>
                  <a:lnTo>
                    <a:pt x="13706" y="2897"/>
                  </a:lnTo>
                  <a:lnTo>
                    <a:pt x="13330" y="2548"/>
                  </a:lnTo>
                  <a:lnTo>
                    <a:pt x="12981" y="2226"/>
                  </a:lnTo>
                  <a:lnTo>
                    <a:pt x="12633" y="1931"/>
                  </a:lnTo>
                  <a:lnTo>
                    <a:pt x="11935" y="1422"/>
                  </a:lnTo>
                  <a:lnTo>
                    <a:pt x="11238" y="1019"/>
                  </a:lnTo>
                  <a:lnTo>
                    <a:pt x="10568" y="671"/>
                  </a:lnTo>
                  <a:lnTo>
                    <a:pt x="9924" y="402"/>
                  </a:lnTo>
                  <a:lnTo>
                    <a:pt x="9253" y="215"/>
                  </a:lnTo>
                  <a:lnTo>
                    <a:pt x="8637" y="81"/>
                  </a:lnTo>
                  <a:lnTo>
                    <a:pt x="7993" y="27"/>
                  </a:lnTo>
                  <a:lnTo>
                    <a:pt x="74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a:off x="2795883" y="2764716"/>
              <a:ext cx="659412" cy="919196"/>
            </a:xfrm>
            <a:custGeom>
              <a:avLst/>
              <a:gdLst/>
              <a:ahLst/>
              <a:cxnLst/>
              <a:rect l="l" t="t" r="r" b="b"/>
              <a:pathLst>
                <a:path w="43504" h="60643" extrusionOk="0">
                  <a:moveTo>
                    <a:pt x="21082" y="0"/>
                  </a:moveTo>
                  <a:lnTo>
                    <a:pt x="20733" y="54"/>
                  </a:lnTo>
                  <a:lnTo>
                    <a:pt x="19982" y="161"/>
                  </a:lnTo>
                  <a:lnTo>
                    <a:pt x="19177" y="349"/>
                  </a:lnTo>
                  <a:lnTo>
                    <a:pt x="18319" y="617"/>
                  </a:lnTo>
                  <a:lnTo>
                    <a:pt x="17461" y="939"/>
                  </a:lnTo>
                  <a:lnTo>
                    <a:pt x="16549" y="1288"/>
                  </a:lnTo>
                  <a:lnTo>
                    <a:pt x="15664" y="1690"/>
                  </a:lnTo>
                  <a:lnTo>
                    <a:pt x="14779" y="2119"/>
                  </a:lnTo>
                  <a:lnTo>
                    <a:pt x="13920" y="2602"/>
                  </a:lnTo>
                  <a:lnTo>
                    <a:pt x="13089" y="3085"/>
                  </a:lnTo>
                  <a:lnTo>
                    <a:pt x="12311" y="3594"/>
                  </a:lnTo>
                  <a:lnTo>
                    <a:pt x="11614" y="4104"/>
                  </a:lnTo>
                  <a:lnTo>
                    <a:pt x="11265" y="4399"/>
                  </a:lnTo>
                  <a:lnTo>
                    <a:pt x="10916" y="4721"/>
                  </a:lnTo>
                  <a:lnTo>
                    <a:pt x="10568" y="5070"/>
                  </a:lnTo>
                  <a:lnTo>
                    <a:pt x="10219" y="5499"/>
                  </a:lnTo>
                  <a:lnTo>
                    <a:pt x="9844" y="5928"/>
                  </a:lnTo>
                  <a:lnTo>
                    <a:pt x="9468" y="6437"/>
                  </a:lnTo>
                  <a:lnTo>
                    <a:pt x="9093" y="6974"/>
                  </a:lnTo>
                  <a:lnTo>
                    <a:pt x="8690" y="7537"/>
                  </a:lnTo>
                  <a:lnTo>
                    <a:pt x="8315" y="8181"/>
                  </a:lnTo>
                  <a:lnTo>
                    <a:pt x="7912" y="8851"/>
                  </a:lnTo>
                  <a:lnTo>
                    <a:pt x="7537" y="9549"/>
                  </a:lnTo>
                  <a:lnTo>
                    <a:pt x="7135" y="10326"/>
                  </a:lnTo>
                  <a:lnTo>
                    <a:pt x="6732" y="11131"/>
                  </a:lnTo>
                  <a:lnTo>
                    <a:pt x="6357" y="11963"/>
                  </a:lnTo>
                  <a:lnTo>
                    <a:pt x="5955" y="12874"/>
                  </a:lnTo>
                  <a:lnTo>
                    <a:pt x="5579" y="13813"/>
                  </a:lnTo>
                  <a:lnTo>
                    <a:pt x="5177" y="14806"/>
                  </a:lnTo>
                  <a:lnTo>
                    <a:pt x="4801" y="15852"/>
                  </a:lnTo>
                  <a:lnTo>
                    <a:pt x="4426" y="16924"/>
                  </a:lnTo>
                  <a:lnTo>
                    <a:pt x="4050" y="18078"/>
                  </a:lnTo>
                  <a:lnTo>
                    <a:pt x="3702" y="19258"/>
                  </a:lnTo>
                  <a:lnTo>
                    <a:pt x="3326" y="20492"/>
                  </a:lnTo>
                  <a:lnTo>
                    <a:pt x="2977" y="21752"/>
                  </a:lnTo>
                  <a:lnTo>
                    <a:pt x="2656" y="23093"/>
                  </a:lnTo>
                  <a:lnTo>
                    <a:pt x="2307" y="24461"/>
                  </a:lnTo>
                  <a:lnTo>
                    <a:pt x="1985" y="25909"/>
                  </a:lnTo>
                  <a:lnTo>
                    <a:pt x="1690" y="27385"/>
                  </a:lnTo>
                  <a:lnTo>
                    <a:pt x="1395" y="28913"/>
                  </a:lnTo>
                  <a:lnTo>
                    <a:pt x="1100" y="30496"/>
                  </a:lnTo>
                  <a:lnTo>
                    <a:pt x="832" y="32132"/>
                  </a:lnTo>
                  <a:lnTo>
                    <a:pt x="564" y="33795"/>
                  </a:lnTo>
                  <a:lnTo>
                    <a:pt x="322" y="35538"/>
                  </a:lnTo>
                  <a:lnTo>
                    <a:pt x="215" y="36423"/>
                  </a:lnTo>
                  <a:lnTo>
                    <a:pt x="134" y="37281"/>
                  </a:lnTo>
                  <a:lnTo>
                    <a:pt x="81" y="38113"/>
                  </a:lnTo>
                  <a:lnTo>
                    <a:pt x="27" y="38918"/>
                  </a:lnTo>
                  <a:lnTo>
                    <a:pt x="0" y="39722"/>
                  </a:lnTo>
                  <a:lnTo>
                    <a:pt x="0" y="40500"/>
                  </a:lnTo>
                  <a:lnTo>
                    <a:pt x="0" y="41278"/>
                  </a:lnTo>
                  <a:lnTo>
                    <a:pt x="27" y="42029"/>
                  </a:lnTo>
                  <a:lnTo>
                    <a:pt x="54" y="42753"/>
                  </a:lnTo>
                  <a:lnTo>
                    <a:pt x="134" y="43450"/>
                  </a:lnTo>
                  <a:lnTo>
                    <a:pt x="188" y="44148"/>
                  </a:lnTo>
                  <a:lnTo>
                    <a:pt x="295" y="44845"/>
                  </a:lnTo>
                  <a:lnTo>
                    <a:pt x="403" y="45489"/>
                  </a:lnTo>
                  <a:lnTo>
                    <a:pt x="510" y="46159"/>
                  </a:lnTo>
                  <a:lnTo>
                    <a:pt x="644" y="46776"/>
                  </a:lnTo>
                  <a:lnTo>
                    <a:pt x="778" y="47393"/>
                  </a:lnTo>
                  <a:lnTo>
                    <a:pt x="1100" y="48573"/>
                  </a:lnTo>
                  <a:lnTo>
                    <a:pt x="1475" y="49700"/>
                  </a:lnTo>
                  <a:lnTo>
                    <a:pt x="1878" y="50746"/>
                  </a:lnTo>
                  <a:lnTo>
                    <a:pt x="2334" y="51738"/>
                  </a:lnTo>
                  <a:lnTo>
                    <a:pt x="2816" y="52677"/>
                  </a:lnTo>
                  <a:lnTo>
                    <a:pt x="3326" y="53535"/>
                  </a:lnTo>
                  <a:lnTo>
                    <a:pt x="3836" y="54366"/>
                  </a:lnTo>
                  <a:lnTo>
                    <a:pt x="4399" y="55117"/>
                  </a:lnTo>
                  <a:lnTo>
                    <a:pt x="4962" y="55841"/>
                  </a:lnTo>
                  <a:lnTo>
                    <a:pt x="5525" y="56485"/>
                  </a:lnTo>
                  <a:lnTo>
                    <a:pt x="6115" y="57075"/>
                  </a:lnTo>
                  <a:lnTo>
                    <a:pt x="6679" y="57638"/>
                  </a:lnTo>
                  <a:lnTo>
                    <a:pt x="7269" y="58121"/>
                  </a:lnTo>
                  <a:lnTo>
                    <a:pt x="7832" y="58577"/>
                  </a:lnTo>
                  <a:lnTo>
                    <a:pt x="8395" y="58980"/>
                  </a:lnTo>
                  <a:lnTo>
                    <a:pt x="8932" y="59355"/>
                  </a:lnTo>
                  <a:lnTo>
                    <a:pt x="9441" y="59650"/>
                  </a:lnTo>
                  <a:lnTo>
                    <a:pt x="9951" y="59918"/>
                  </a:lnTo>
                  <a:lnTo>
                    <a:pt x="10407" y="60133"/>
                  </a:lnTo>
                  <a:lnTo>
                    <a:pt x="10836" y="60321"/>
                  </a:lnTo>
                  <a:lnTo>
                    <a:pt x="11238" y="60455"/>
                  </a:lnTo>
                  <a:lnTo>
                    <a:pt x="11587" y="60562"/>
                  </a:lnTo>
                  <a:lnTo>
                    <a:pt x="11909" y="60616"/>
                  </a:lnTo>
                  <a:lnTo>
                    <a:pt x="12150" y="60642"/>
                  </a:lnTo>
                  <a:lnTo>
                    <a:pt x="12257" y="60642"/>
                  </a:lnTo>
                  <a:lnTo>
                    <a:pt x="12392" y="60616"/>
                  </a:lnTo>
                  <a:lnTo>
                    <a:pt x="12499" y="60562"/>
                  </a:lnTo>
                  <a:lnTo>
                    <a:pt x="12633" y="60508"/>
                  </a:lnTo>
                  <a:lnTo>
                    <a:pt x="12874" y="60321"/>
                  </a:lnTo>
                  <a:lnTo>
                    <a:pt x="13116" y="60079"/>
                  </a:lnTo>
                  <a:lnTo>
                    <a:pt x="13384" y="59757"/>
                  </a:lnTo>
                  <a:lnTo>
                    <a:pt x="13625" y="59382"/>
                  </a:lnTo>
                  <a:lnTo>
                    <a:pt x="13894" y="58953"/>
                  </a:lnTo>
                  <a:lnTo>
                    <a:pt x="14162" y="58470"/>
                  </a:lnTo>
                  <a:lnTo>
                    <a:pt x="14430" y="57960"/>
                  </a:lnTo>
                  <a:lnTo>
                    <a:pt x="14725" y="57370"/>
                  </a:lnTo>
                  <a:lnTo>
                    <a:pt x="15288" y="56137"/>
                  </a:lnTo>
                  <a:lnTo>
                    <a:pt x="15851" y="54769"/>
                  </a:lnTo>
                  <a:lnTo>
                    <a:pt x="16441" y="53294"/>
                  </a:lnTo>
                  <a:lnTo>
                    <a:pt x="17622" y="50263"/>
                  </a:lnTo>
                  <a:lnTo>
                    <a:pt x="18238" y="48734"/>
                  </a:lnTo>
                  <a:lnTo>
                    <a:pt x="18829" y="47286"/>
                  </a:lnTo>
                  <a:lnTo>
                    <a:pt x="19419" y="45891"/>
                  </a:lnTo>
                  <a:lnTo>
                    <a:pt x="20009" y="44604"/>
                  </a:lnTo>
                  <a:lnTo>
                    <a:pt x="20304" y="44013"/>
                  </a:lnTo>
                  <a:lnTo>
                    <a:pt x="20599" y="43477"/>
                  </a:lnTo>
                  <a:lnTo>
                    <a:pt x="20894" y="42994"/>
                  </a:lnTo>
                  <a:lnTo>
                    <a:pt x="21162" y="42538"/>
                  </a:lnTo>
                  <a:lnTo>
                    <a:pt x="21484" y="42082"/>
                  </a:lnTo>
                  <a:lnTo>
                    <a:pt x="21886" y="41600"/>
                  </a:lnTo>
                  <a:lnTo>
                    <a:pt x="22369" y="41036"/>
                  </a:lnTo>
                  <a:lnTo>
                    <a:pt x="22905" y="40473"/>
                  </a:lnTo>
                  <a:lnTo>
                    <a:pt x="24139" y="39186"/>
                  </a:lnTo>
                  <a:lnTo>
                    <a:pt x="25561" y="37791"/>
                  </a:lnTo>
                  <a:lnTo>
                    <a:pt x="27116" y="36316"/>
                  </a:lnTo>
                  <a:lnTo>
                    <a:pt x="28806" y="34733"/>
                  </a:lnTo>
                  <a:lnTo>
                    <a:pt x="32319" y="31542"/>
                  </a:lnTo>
                  <a:lnTo>
                    <a:pt x="35779" y="28377"/>
                  </a:lnTo>
                  <a:lnTo>
                    <a:pt x="37362" y="26902"/>
                  </a:lnTo>
                  <a:lnTo>
                    <a:pt x="38810" y="25534"/>
                  </a:lnTo>
                  <a:lnTo>
                    <a:pt x="40071" y="24273"/>
                  </a:lnTo>
                  <a:lnTo>
                    <a:pt x="40607" y="23710"/>
                  </a:lnTo>
                  <a:lnTo>
                    <a:pt x="41090" y="23174"/>
                  </a:lnTo>
                  <a:lnTo>
                    <a:pt x="41492" y="22691"/>
                  </a:lnTo>
                  <a:lnTo>
                    <a:pt x="41841" y="22262"/>
                  </a:lnTo>
                  <a:lnTo>
                    <a:pt x="42082" y="21886"/>
                  </a:lnTo>
                  <a:lnTo>
                    <a:pt x="42270" y="21564"/>
                  </a:lnTo>
                  <a:lnTo>
                    <a:pt x="42404" y="21243"/>
                  </a:lnTo>
                  <a:lnTo>
                    <a:pt x="42511" y="20867"/>
                  </a:lnTo>
                  <a:lnTo>
                    <a:pt x="42646" y="20438"/>
                  </a:lnTo>
                  <a:lnTo>
                    <a:pt x="42753" y="19955"/>
                  </a:lnTo>
                  <a:lnTo>
                    <a:pt x="42967" y="18882"/>
                  </a:lnTo>
                  <a:lnTo>
                    <a:pt x="43128" y="17649"/>
                  </a:lnTo>
                  <a:lnTo>
                    <a:pt x="43262" y="16334"/>
                  </a:lnTo>
                  <a:lnTo>
                    <a:pt x="43370" y="14940"/>
                  </a:lnTo>
                  <a:lnTo>
                    <a:pt x="43450" y="13518"/>
                  </a:lnTo>
                  <a:lnTo>
                    <a:pt x="43504" y="12097"/>
                  </a:lnTo>
                  <a:lnTo>
                    <a:pt x="43504" y="10675"/>
                  </a:lnTo>
                  <a:lnTo>
                    <a:pt x="43450" y="9361"/>
                  </a:lnTo>
                  <a:lnTo>
                    <a:pt x="43370" y="8100"/>
                  </a:lnTo>
                  <a:lnTo>
                    <a:pt x="43236" y="7001"/>
                  </a:lnTo>
                  <a:lnTo>
                    <a:pt x="43155" y="6518"/>
                  </a:lnTo>
                  <a:lnTo>
                    <a:pt x="43075" y="6062"/>
                  </a:lnTo>
                  <a:lnTo>
                    <a:pt x="42967" y="5660"/>
                  </a:lnTo>
                  <a:lnTo>
                    <a:pt x="42833" y="5311"/>
                  </a:lnTo>
                  <a:lnTo>
                    <a:pt x="42726" y="5016"/>
                  </a:lnTo>
                  <a:lnTo>
                    <a:pt x="42565" y="4801"/>
                  </a:lnTo>
                  <a:lnTo>
                    <a:pt x="42404" y="4640"/>
                  </a:lnTo>
                  <a:lnTo>
                    <a:pt x="42324" y="4587"/>
                  </a:lnTo>
                  <a:lnTo>
                    <a:pt x="42243" y="4560"/>
                  </a:lnTo>
                  <a:lnTo>
                    <a:pt x="41868" y="4453"/>
                  </a:lnTo>
                  <a:lnTo>
                    <a:pt x="41439" y="4372"/>
                  </a:lnTo>
                  <a:lnTo>
                    <a:pt x="40500" y="4238"/>
                  </a:lnTo>
                  <a:lnTo>
                    <a:pt x="39454" y="4131"/>
                  </a:lnTo>
                  <a:lnTo>
                    <a:pt x="38354" y="4077"/>
                  </a:lnTo>
                  <a:lnTo>
                    <a:pt x="37255" y="4024"/>
                  </a:lnTo>
                  <a:lnTo>
                    <a:pt x="36235" y="4024"/>
                  </a:lnTo>
                  <a:lnTo>
                    <a:pt x="34546" y="4050"/>
                  </a:lnTo>
                  <a:lnTo>
                    <a:pt x="34412" y="4050"/>
                  </a:lnTo>
                  <a:lnTo>
                    <a:pt x="34277" y="4077"/>
                  </a:lnTo>
                  <a:lnTo>
                    <a:pt x="34170" y="4131"/>
                  </a:lnTo>
                  <a:lnTo>
                    <a:pt x="34090" y="4185"/>
                  </a:lnTo>
                  <a:lnTo>
                    <a:pt x="34036" y="4265"/>
                  </a:lnTo>
                  <a:lnTo>
                    <a:pt x="33982" y="4345"/>
                  </a:lnTo>
                  <a:lnTo>
                    <a:pt x="33929" y="4533"/>
                  </a:lnTo>
                  <a:lnTo>
                    <a:pt x="33929" y="4775"/>
                  </a:lnTo>
                  <a:lnTo>
                    <a:pt x="33956" y="5043"/>
                  </a:lnTo>
                  <a:lnTo>
                    <a:pt x="34036" y="5606"/>
                  </a:lnTo>
                  <a:lnTo>
                    <a:pt x="34036" y="5928"/>
                  </a:lnTo>
                  <a:lnTo>
                    <a:pt x="34009" y="6250"/>
                  </a:lnTo>
                  <a:lnTo>
                    <a:pt x="33982" y="6384"/>
                  </a:lnTo>
                  <a:lnTo>
                    <a:pt x="33929" y="6545"/>
                  </a:lnTo>
                  <a:lnTo>
                    <a:pt x="33848" y="6679"/>
                  </a:lnTo>
                  <a:lnTo>
                    <a:pt x="33768" y="6840"/>
                  </a:lnTo>
                  <a:lnTo>
                    <a:pt x="33661" y="6974"/>
                  </a:lnTo>
                  <a:lnTo>
                    <a:pt x="33526" y="7108"/>
                  </a:lnTo>
                  <a:lnTo>
                    <a:pt x="33365" y="7215"/>
                  </a:lnTo>
                  <a:lnTo>
                    <a:pt x="33178" y="7323"/>
                  </a:lnTo>
                  <a:lnTo>
                    <a:pt x="32963" y="7430"/>
                  </a:lnTo>
                  <a:lnTo>
                    <a:pt x="32722" y="7537"/>
                  </a:lnTo>
                  <a:lnTo>
                    <a:pt x="32427" y="7618"/>
                  </a:lnTo>
                  <a:lnTo>
                    <a:pt x="32132" y="7698"/>
                  </a:lnTo>
                  <a:lnTo>
                    <a:pt x="31568" y="7778"/>
                  </a:lnTo>
                  <a:lnTo>
                    <a:pt x="31059" y="7805"/>
                  </a:lnTo>
                  <a:lnTo>
                    <a:pt x="30549" y="7805"/>
                  </a:lnTo>
                  <a:lnTo>
                    <a:pt x="30067" y="7725"/>
                  </a:lnTo>
                  <a:lnTo>
                    <a:pt x="29584" y="7618"/>
                  </a:lnTo>
                  <a:lnTo>
                    <a:pt x="29128" y="7483"/>
                  </a:lnTo>
                  <a:lnTo>
                    <a:pt x="28672" y="7296"/>
                  </a:lnTo>
                  <a:lnTo>
                    <a:pt x="28243" y="7108"/>
                  </a:lnTo>
                  <a:lnTo>
                    <a:pt x="27840" y="6867"/>
                  </a:lnTo>
                  <a:lnTo>
                    <a:pt x="27438" y="6598"/>
                  </a:lnTo>
                  <a:lnTo>
                    <a:pt x="27063" y="6303"/>
                  </a:lnTo>
                  <a:lnTo>
                    <a:pt x="26714" y="5982"/>
                  </a:lnTo>
                  <a:lnTo>
                    <a:pt x="26365" y="5660"/>
                  </a:lnTo>
                  <a:lnTo>
                    <a:pt x="26043" y="5338"/>
                  </a:lnTo>
                  <a:lnTo>
                    <a:pt x="25722" y="4989"/>
                  </a:lnTo>
                  <a:lnTo>
                    <a:pt x="25427" y="4640"/>
                  </a:lnTo>
                  <a:lnTo>
                    <a:pt x="24917" y="3916"/>
                  </a:lnTo>
                  <a:lnTo>
                    <a:pt x="24434" y="3219"/>
                  </a:lnTo>
                  <a:lnTo>
                    <a:pt x="24059" y="2548"/>
                  </a:lnTo>
                  <a:lnTo>
                    <a:pt x="23737" y="1932"/>
                  </a:lnTo>
                  <a:lnTo>
                    <a:pt x="23469" y="1422"/>
                  </a:lnTo>
                  <a:lnTo>
                    <a:pt x="23281" y="1020"/>
                  </a:lnTo>
                  <a:lnTo>
                    <a:pt x="23147" y="671"/>
                  </a:lnTo>
                  <a:lnTo>
                    <a:pt x="23039" y="510"/>
                  </a:lnTo>
                  <a:lnTo>
                    <a:pt x="22879" y="349"/>
                  </a:lnTo>
                  <a:lnTo>
                    <a:pt x="22718" y="242"/>
                  </a:lnTo>
                  <a:lnTo>
                    <a:pt x="22503" y="135"/>
                  </a:lnTo>
                  <a:lnTo>
                    <a:pt x="22262" y="81"/>
                  </a:lnTo>
                  <a:lnTo>
                    <a:pt x="21993" y="27"/>
                  </a:lnTo>
                  <a:lnTo>
                    <a:pt x="217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6"/>
            <p:cNvSpPr/>
            <p:nvPr/>
          </p:nvSpPr>
          <p:spPr>
            <a:xfrm>
              <a:off x="2951581" y="2849279"/>
              <a:ext cx="765530" cy="448010"/>
            </a:xfrm>
            <a:custGeom>
              <a:avLst/>
              <a:gdLst/>
              <a:ahLst/>
              <a:cxnLst/>
              <a:rect l="l" t="t" r="r" b="b"/>
              <a:pathLst>
                <a:path w="50505" h="29557" extrusionOk="0">
                  <a:moveTo>
                    <a:pt x="6894" y="0"/>
                  </a:moveTo>
                  <a:lnTo>
                    <a:pt x="6491" y="27"/>
                  </a:lnTo>
                  <a:lnTo>
                    <a:pt x="6089" y="134"/>
                  </a:lnTo>
                  <a:lnTo>
                    <a:pt x="5714" y="268"/>
                  </a:lnTo>
                  <a:lnTo>
                    <a:pt x="5311" y="429"/>
                  </a:lnTo>
                  <a:lnTo>
                    <a:pt x="4936" y="644"/>
                  </a:lnTo>
                  <a:lnTo>
                    <a:pt x="4560" y="858"/>
                  </a:lnTo>
                  <a:lnTo>
                    <a:pt x="4212" y="1127"/>
                  </a:lnTo>
                  <a:lnTo>
                    <a:pt x="3836" y="1422"/>
                  </a:lnTo>
                  <a:lnTo>
                    <a:pt x="3487" y="1744"/>
                  </a:lnTo>
                  <a:lnTo>
                    <a:pt x="3166" y="2092"/>
                  </a:lnTo>
                  <a:lnTo>
                    <a:pt x="2844" y="2441"/>
                  </a:lnTo>
                  <a:lnTo>
                    <a:pt x="2522" y="2843"/>
                  </a:lnTo>
                  <a:lnTo>
                    <a:pt x="2227" y="3219"/>
                  </a:lnTo>
                  <a:lnTo>
                    <a:pt x="1959" y="3621"/>
                  </a:lnTo>
                  <a:lnTo>
                    <a:pt x="1690" y="4050"/>
                  </a:lnTo>
                  <a:lnTo>
                    <a:pt x="1449" y="4452"/>
                  </a:lnTo>
                  <a:lnTo>
                    <a:pt x="1208" y="4882"/>
                  </a:lnTo>
                  <a:lnTo>
                    <a:pt x="993" y="5311"/>
                  </a:lnTo>
                  <a:lnTo>
                    <a:pt x="805" y="5740"/>
                  </a:lnTo>
                  <a:lnTo>
                    <a:pt x="618" y="6142"/>
                  </a:lnTo>
                  <a:lnTo>
                    <a:pt x="457" y="6571"/>
                  </a:lnTo>
                  <a:lnTo>
                    <a:pt x="323" y="6974"/>
                  </a:lnTo>
                  <a:lnTo>
                    <a:pt x="215" y="7349"/>
                  </a:lnTo>
                  <a:lnTo>
                    <a:pt x="135" y="7725"/>
                  </a:lnTo>
                  <a:lnTo>
                    <a:pt x="54" y="8100"/>
                  </a:lnTo>
                  <a:lnTo>
                    <a:pt x="28" y="8449"/>
                  </a:lnTo>
                  <a:lnTo>
                    <a:pt x="1" y="8744"/>
                  </a:lnTo>
                  <a:lnTo>
                    <a:pt x="1" y="9039"/>
                  </a:lnTo>
                  <a:lnTo>
                    <a:pt x="54" y="9307"/>
                  </a:lnTo>
                  <a:lnTo>
                    <a:pt x="108" y="9548"/>
                  </a:lnTo>
                  <a:lnTo>
                    <a:pt x="644" y="10460"/>
                  </a:lnTo>
                  <a:lnTo>
                    <a:pt x="1288" y="11480"/>
                  </a:lnTo>
                  <a:lnTo>
                    <a:pt x="2120" y="12821"/>
                  </a:lnTo>
                  <a:lnTo>
                    <a:pt x="3166" y="14403"/>
                  </a:lnTo>
                  <a:lnTo>
                    <a:pt x="4372" y="16146"/>
                  </a:lnTo>
                  <a:lnTo>
                    <a:pt x="5043" y="17058"/>
                  </a:lnTo>
                  <a:lnTo>
                    <a:pt x="5740" y="17997"/>
                  </a:lnTo>
                  <a:lnTo>
                    <a:pt x="6465" y="18963"/>
                  </a:lnTo>
                  <a:lnTo>
                    <a:pt x="7242" y="19928"/>
                  </a:lnTo>
                  <a:lnTo>
                    <a:pt x="8047" y="20867"/>
                  </a:lnTo>
                  <a:lnTo>
                    <a:pt x="8852" y="21832"/>
                  </a:lnTo>
                  <a:lnTo>
                    <a:pt x="9710" y="22744"/>
                  </a:lnTo>
                  <a:lnTo>
                    <a:pt x="10568" y="23656"/>
                  </a:lnTo>
                  <a:lnTo>
                    <a:pt x="11426" y="24514"/>
                  </a:lnTo>
                  <a:lnTo>
                    <a:pt x="12338" y="25346"/>
                  </a:lnTo>
                  <a:lnTo>
                    <a:pt x="13250" y="26124"/>
                  </a:lnTo>
                  <a:lnTo>
                    <a:pt x="14162" y="26848"/>
                  </a:lnTo>
                  <a:lnTo>
                    <a:pt x="15074" y="27492"/>
                  </a:lnTo>
                  <a:lnTo>
                    <a:pt x="15557" y="27787"/>
                  </a:lnTo>
                  <a:lnTo>
                    <a:pt x="16013" y="28055"/>
                  </a:lnTo>
                  <a:lnTo>
                    <a:pt x="16469" y="28323"/>
                  </a:lnTo>
                  <a:lnTo>
                    <a:pt x="16952" y="28564"/>
                  </a:lnTo>
                  <a:lnTo>
                    <a:pt x="17407" y="28779"/>
                  </a:lnTo>
                  <a:lnTo>
                    <a:pt x="17863" y="28967"/>
                  </a:lnTo>
                  <a:lnTo>
                    <a:pt x="18346" y="29128"/>
                  </a:lnTo>
                  <a:lnTo>
                    <a:pt x="18802" y="29262"/>
                  </a:lnTo>
                  <a:lnTo>
                    <a:pt x="19258" y="29396"/>
                  </a:lnTo>
                  <a:lnTo>
                    <a:pt x="19741" y="29476"/>
                  </a:lnTo>
                  <a:lnTo>
                    <a:pt x="20197" y="29530"/>
                  </a:lnTo>
                  <a:lnTo>
                    <a:pt x="20653" y="29557"/>
                  </a:lnTo>
                  <a:lnTo>
                    <a:pt x="21109" y="29557"/>
                  </a:lnTo>
                  <a:lnTo>
                    <a:pt x="21538" y="29530"/>
                  </a:lnTo>
                  <a:lnTo>
                    <a:pt x="21994" y="29476"/>
                  </a:lnTo>
                  <a:lnTo>
                    <a:pt x="22423" y="29369"/>
                  </a:lnTo>
                  <a:lnTo>
                    <a:pt x="22852" y="29262"/>
                  </a:lnTo>
                  <a:lnTo>
                    <a:pt x="23281" y="29101"/>
                  </a:lnTo>
                  <a:lnTo>
                    <a:pt x="23710" y="28913"/>
                  </a:lnTo>
                  <a:lnTo>
                    <a:pt x="24140" y="28699"/>
                  </a:lnTo>
                  <a:lnTo>
                    <a:pt x="24542" y="28430"/>
                  </a:lnTo>
                  <a:lnTo>
                    <a:pt x="24944" y="28162"/>
                  </a:lnTo>
                  <a:lnTo>
                    <a:pt x="25346" y="27867"/>
                  </a:lnTo>
                  <a:lnTo>
                    <a:pt x="25749" y="27545"/>
                  </a:lnTo>
                  <a:lnTo>
                    <a:pt x="26124" y="27197"/>
                  </a:lnTo>
                  <a:lnTo>
                    <a:pt x="26527" y="26848"/>
                  </a:lnTo>
                  <a:lnTo>
                    <a:pt x="26902" y="26446"/>
                  </a:lnTo>
                  <a:lnTo>
                    <a:pt x="27278" y="26043"/>
                  </a:lnTo>
                  <a:lnTo>
                    <a:pt x="28002" y="25185"/>
                  </a:lnTo>
                  <a:lnTo>
                    <a:pt x="28726" y="24246"/>
                  </a:lnTo>
                  <a:lnTo>
                    <a:pt x="29450" y="23281"/>
                  </a:lnTo>
                  <a:lnTo>
                    <a:pt x="30147" y="22235"/>
                  </a:lnTo>
                  <a:lnTo>
                    <a:pt x="30845" y="21162"/>
                  </a:lnTo>
                  <a:lnTo>
                    <a:pt x="31515" y="20062"/>
                  </a:lnTo>
                  <a:lnTo>
                    <a:pt x="32186" y="18936"/>
                  </a:lnTo>
                  <a:lnTo>
                    <a:pt x="33527" y="16683"/>
                  </a:lnTo>
                  <a:lnTo>
                    <a:pt x="34814" y="14457"/>
                  </a:lnTo>
                  <a:lnTo>
                    <a:pt x="35485" y="13357"/>
                  </a:lnTo>
                  <a:lnTo>
                    <a:pt x="36128" y="12311"/>
                  </a:lnTo>
                  <a:lnTo>
                    <a:pt x="36772" y="11292"/>
                  </a:lnTo>
                  <a:lnTo>
                    <a:pt x="37416" y="10353"/>
                  </a:lnTo>
                  <a:lnTo>
                    <a:pt x="38086" y="9441"/>
                  </a:lnTo>
                  <a:lnTo>
                    <a:pt x="38757" y="8610"/>
                  </a:lnTo>
                  <a:lnTo>
                    <a:pt x="39427" y="7886"/>
                  </a:lnTo>
                  <a:lnTo>
                    <a:pt x="39749" y="7537"/>
                  </a:lnTo>
                  <a:lnTo>
                    <a:pt x="40098" y="7215"/>
                  </a:lnTo>
                  <a:lnTo>
                    <a:pt x="40447" y="6920"/>
                  </a:lnTo>
                  <a:lnTo>
                    <a:pt x="40795" y="6652"/>
                  </a:lnTo>
                  <a:lnTo>
                    <a:pt x="41144" y="6410"/>
                  </a:lnTo>
                  <a:lnTo>
                    <a:pt x="41493" y="6196"/>
                  </a:lnTo>
                  <a:lnTo>
                    <a:pt x="41841" y="6008"/>
                  </a:lnTo>
                  <a:lnTo>
                    <a:pt x="42190" y="5847"/>
                  </a:lnTo>
                  <a:lnTo>
                    <a:pt x="42565" y="5713"/>
                  </a:lnTo>
                  <a:lnTo>
                    <a:pt x="42914" y="5633"/>
                  </a:lnTo>
                  <a:lnTo>
                    <a:pt x="43290" y="5552"/>
                  </a:lnTo>
                  <a:lnTo>
                    <a:pt x="43665" y="5525"/>
                  </a:lnTo>
                  <a:lnTo>
                    <a:pt x="44041" y="5552"/>
                  </a:lnTo>
                  <a:lnTo>
                    <a:pt x="44416" y="5579"/>
                  </a:lnTo>
                  <a:lnTo>
                    <a:pt x="45167" y="5713"/>
                  </a:lnTo>
                  <a:lnTo>
                    <a:pt x="45864" y="5793"/>
                  </a:lnTo>
                  <a:lnTo>
                    <a:pt x="46508" y="5847"/>
                  </a:lnTo>
                  <a:lnTo>
                    <a:pt x="47098" y="5901"/>
                  </a:lnTo>
                  <a:lnTo>
                    <a:pt x="47661" y="5928"/>
                  </a:lnTo>
                  <a:lnTo>
                    <a:pt x="48144" y="5928"/>
                  </a:lnTo>
                  <a:lnTo>
                    <a:pt x="48600" y="5901"/>
                  </a:lnTo>
                  <a:lnTo>
                    <a:pt x="49002" y="5847"/>
                  </a:lnTo>
                  <a:lnTo>
                    <a:pt x="49378" y="5793"/>
                  </a:lnTo>
                  <a:lnTo>
                    <a:pt x="49673" y="5713"/>
                  </a:lnTo>
                  <a:lnTo>
                    <a:pt x="49941" y="5633"/>
                  </a:lnTo>
                  <a:lnTo>
                    <a:pt x="50129" y="5525"/>
                  </a:lnTo>
                  <a:lnTo>
                    <a:pt x="50317" y="5418"/>
                  </a:lnTo>
                  <a:lnTo>
                    <a:pt x="50424" y="5284"/>
                  </a:lnTo>
                  <a:lnTo>
                    <a:pt x="50478" y="5150"/>
                  </a:lnTo>
                  <a:lnTo>
                    <a:pt x="50504" y="5016"/>
                  </a:lnTo>
                  <a:lnTo>
                    <a:pt x="50478" y="4855"/>
                  </a:lnTo>
                  <a:lnTo>
                    <a:pt x="50397" y="4694"/>
                  </a:lnTo>
                  <a:lnTo>
                    <a:pt x="50290" y="4533"/>
                  </a:lnTo>
                  <a:lnTo>
                    <a:pt x="50102" y="4345"/>
                  </a:lnTo>
                  <a:lnTo>
                    <a:pt x="49888" y="4184"/>
                  </a:lnTo>
                  <a:lnTo>
                    <a:pt x="49646" y="3996"/>
                  </a:lnTo>
                  <a:lnTo>
                    <a:pt x="49324" y="3836"/>
                  </a:lnTo>
                  <a:lnTo>
                    <a:pt x="48976" y="3648"/>
                  </a:lnTo>
                  <a:lnTo>
                    <a:pt x="48573" y="3487"/>
                  </a:lnTo>
                  <a:lnTo>
                    <a:pt x="48117" y="3326"/>
                  </a:lnTo>
                  <a:lnTo>
                    <a:pt x="47635" y="3165"/>
                  </a:lnTo>
                  <a:lnTo>
                    <a:pt x="47098" y="3004"/>
                  </a:lnTo>
                  <a:lnTo>
                    <a:pt x="46508" y="2843"/>
                  </a:lnTo>
                  <a:lnTo>
                    <a:pt x="45891" y="2709"/>
                  </a:lnTo>
                  <a:lnTo>
                    <a:pt x="45221" y="2575"/>
                  </a:lnTo>
                  <a:lnTo>
                    <a:pt x="44497" y="2441"/>
                  </a:lnTo>
                  <a:lnTo>
                    <a:pt x="44014" y="2360"/>
                  </a:lnTo>
                  <a:lnTo>
                    <a:pt x="43558" y="2334"/>
                  </a:lnTo>
                  <a:lnTo>
                    <a:pt x="43102" y="2280"/>
                  </a:lnTo>
                  <a:lnTo>
                    <a:pt x="41707" y="2280"/>
                  </a:lnTo>
                  <a:lnTo>
                    <a:pt x="40795" y="2360"/>
                  </a:lnTo>
                  <a:lnTo>
                    <a:pt x="39910" y="2495"/>
                  </a:lnTo>
                  <a:lnTo>
                    <a:pt x="39025" y="2709"/>
                  </a:lnTo>
                  <a:lnTo>
                    <a:pt x="38140" y="2950"/>
                  </a:lnTo>
                  <a:lnTo>
                    <a:pt x="37282" y="3246"/>
                  </a:lnTo>
                  <a:lnTo>
                    <a:pt x="36423" y="3567"/>
                  </a:lnTo>
                  <a:lnTo>
                    <a:pt x="35592" y="3943"/>
                  </a:lnTo>
                  <a:lnTo>
                    <a:pt x="34787" y="4372"/>
                  </a:lnTo>
                  <a:lnTo>
                    <a:pt x="33983" y="4801"/>
                  </a:lnTo>
                  <a:lnTo>
                    <a:pt x="33178" y="5284"/>
                  </a:lnTo>
                  <a:lnTo>
                    <a:pt x="32400" y="5793"/>
                  </a:lnTo>
                  <a:lnTo>
                    <a:pt x="31649" y="6330"/>
                  </a:lnTo>
                  <a:lnTo>
                    <a:pt x="30925" y="6893"/>
                  </a:lnTo>
                  <a:lnTo>
                    <a:pt x="30201" y="7456"/>
                  </a:lnTo>
                  <a:lnTo>
                    <a:pt x="29477" y="8046"/>
                  </a:lnTo>
                  <a:lnTo>
                    <a:pt x="28806" y="8663"/>
                  </a:lnTo>
                  <a:lnTo>
                    <a:pt x="28136" y="9253"/>
                  </a:lnTo>
                  <a:lnTo>
                    <a:pt x="27492" y="9870"/>
                  </a:lnTo>
                  <a:lnTo>
                    <a:pt x="26875" y="10487"/>
                  </a:lnTo>
                  <a:lnTo>
                    <a:pt x="25695" y="11694"/>
                  </a:lnTo>
                  <a:lnTo>
                    <a:pt x="24622" y="12874"/>
                  </a:lnTo>
                  <a:lnTo>
                    <a:pt x="23630" y="14001"/>
                  </a:lnTo>
                  <a:lnTo>
                    <a:pt x="21967" y="15932"/>
                  </a:lnTo>
                  <a:lnTo>
                    <a:pt x="21913" y="15959"/>
                  </a:lnTo>
                  <a:lnTo>
                    <a:pt x="21860" y="15959"/>
                  </a:lnTo>
                  <a:lnTo>
                    <a:pt x="21726" y="15878"/>
                  </a:lnTo>
                  <a:lnTo>
                    <a:pt x="21538" y="15744"/>
                  </a:lnTo>
                  <a:lnTo>
                    <a:pt x="21323" y="15503"/>
                  </a:lnTo>
                  <a:lnTo>
                    <a:pt x="20760" y="14832"/>
                  </a:lnTo>
                  <a:lnTo>
                    <a:pt x="20036" y="13893"/>
                  </a:lnTo>
                  <a:lnTo>
                    <a:pt x="18293" y="11453"/>
                  </a:lnTo>
                  <a:lnTo>
                    <a:pt x="17273" y="10031"/>
                  </a:lnTo>
                  <a:lnTo>
                    <a:pt x="16201" y="8556"/>
                  </a:lnTo>
                  <a:lnTo>
                    <a:pt x="15074" y="7081"/>
                  </a:lnTo>
                  <a:lnTo>
                    <a:pt x="13921" y="5606"/>
                  </a:lnTo>
                  <a:lnTo>
                    <a:pt x="12794" y="4211"/>
                  </a:lnTo>
                  <a:lnTo>
                    <a:pt x="12231" y="3567"/>
                  </a:lnTo>
                  <a:lnTo>
                    <a:pt x="11668" y="2950"/>
                  </a:lnTo>
                  <a:lnTo>
                    <a:pt x="11105" y="2387"/>
                  </a:lnTo>
                  <a:lnTo>
                    <a:pt x="10568" y="1851"/>
                  </a:lnTo>
                  <a:lnTo>
                    <a:pt x="10032" y="1368"/>
                  </a:lnTo>
                  <a:lnTo>
                    <a:pt x="9522" y="966"/>
                  </a:lnTo>
                  <a:lnTo>
                    <a:pt x="9039" y="617"/>
                  </a:lnTo>
                  <a:lnTo>
                    <a:pt x="8557" y="349"/>
                  </a:lnTo>
                  <a:lnTo>
                    <a:pt x="8127" y="161"/>
                  </a:lnTo>
                  <a:lnTo>
                    <a:pt x="7913" y="81"/>
                  </a:lnTo>
                  <a:lnTo>
                    <a:pt x="7698" y="27"/>
                  </a:lnTo>
                  <a:lnTo>
                    <a:pt x="7296"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6"/>
            <p:cNvSpPr/>
            <p:nvPr/>
          </p:nvSpPr>
          <p:spPr>
            <a:xfrm>
              <a:off x="3229251" y="2713089"/>
              <a:ext cx="70346" cy="68709"/>
            </a:xfrm>
            <a:custGeom>
              <a:avLst/>
              <a:gdLst/>
              <a:ahLst/>
              <a:cxnLst/>
              <a:rect l="l" t="t" r="r" b="b"/>
              <a:pathLst>
                <a:path w="4641" h="4533" extrusionOk="0">
                  <a:moveTo>
                    <a:pt x="349" y="0"/>
                  </a:moveTo>
                  <a:lnTo>
                    <a:pt x="322" y="27"/>
                  </a:lnTo>
                  <a:lnTo>
                    <a:pt x="269" y="81"/>
                  </a:lnTo>
                  <a:lnTo>
                    <a:pt x="161" y="268"/>
                  </a:lnTo>
                  <a:lnTo>
                    <a:pt x="81" y="537"/>
                  </a:lnTo>
                  <a:lnTo>
                    <a:pt x="27" y="858"/>
                  </a:lnTo>
                  <a:lnTo>
                    <a:pt x="0" y="1261"/>
                  </a:lnTo>
                  <a:lnTo>
                    <a:pt x="0" y="1663"/>
                  </a:lnTo>
                  <a:lnTo>
                    <a:pt x="81" y="2119"/>
                  </a:lnTo>
                  <a:lnTo>
                    <a:pt x="134" y="2334"/>
                  </a:lnTo>
                  <a:lnTo>
                    <a:pt x="215" y="2548"/>
                  </a:lnTo>
                  <a:lnTo>
                    <a:pt x="322" y="2763"/>
                  </a:lnTo>
                  <a:lnTo>
                    <a:pt x="430" y="2977"/>
                  </a:lnTo>
                  <a:lnTo>
                    <a:pt x="564" y="3192"/>
                  </a:lnTo>
                  <a:lnTo>
                    <a:pt x="725" y="3406"/>
                  </a:lnTo>
                  <a:lnTo>
                    <a:pt x="939" y="3594"/>
                  </a:lnTo>
                  <a:lnTo>
                    <a:pt x="1154" y="3755"/>
                  </a:lnTo>
                  <a:lnTo>
                    <a:pt x="1395" y="3943"/>
                  </a:lnTo>
                  <a:lnTo>
                    <a:pt x="1663" y="4077"/>
                  </a:lnTo>
                  <a:lnTo>
                    <a:pt x="1958" y="4211"/>
                  </a:lnTo>
                  <a:lnTo>
                    <a:pt x="2307" y="4318"/>
                  </a:lnTo>
                  <a:lnTo>
                    <a:pt x="2682" y="4426"/>
                  </a:lnTo>
                  <a:lnTo>
                    <a:pt x="3085" y="4479"/>
                  </a:lnTo>
                  <a:lnTo>
                    <a:pt x="3541" y="4533"/>
                  </a:lnTo>
                  <a:lnTo>
                    <a:pt x="4024" y="4533"/>
                  </a:lnTo>
                  <a:lnTo>
                    <a:pt x="4292" y="3701"/>
                  </a:lnTo>
                  <a:lnTo>
                    <a:pt x="4506" y="3031"/>
                  </a:lnTo>
                  <a:lnTo>
                    <a:pt x="4640" y="2548"/>
                  </a:lnTo>
                  <a:lnTo>
                    <a:pt x="4533" y="2548"/>
                  </a:lnTo>
                  <a:lnTo>
                    <a:pt x="4238" y="2521"/>
                  </a:lnTo>
                  <a:lnTo>
                    <a:pt x="3809" y="2414"/>
                  </a:lnTo>
                  <a:lnTo>
                    <a:pt x="3541" y="2334"/>
                  </a:lnTo>
                  <a:lnTo>
                    <a:pt x="3246" y="2226"/>
                  </a:lnTo>
                  <a:lnTo>
                    <a:pt x="2951" y="2092"/>
                  </a:lnTo>
                  <a:lnTo>
                    <a:pt x="2602" y="1931"/>
                  </a:lnTo>
                  <a:lnTo>
                    <a:pt x="2253" y="1717"/>
                  </a:lnTo>
                  <a:lnTo>
                    <a:pt x="1905" y="1475"/>
                  </a:lnTo>
                  <a:lnTo>
                    <a:pt x="1529" y="1207"/>
                  </a:lnTo>
                  <a:lnTo>
                    <a:pt x="1180" y="858"/>
                  </a:lnTo>
                  <a:lnTo>
                    <a:pt x="805" y="483"/>
                  </a:lnTo>
                  <a:lnTo>
                    <a:pt x="430" y="27"/>
                  </a:lnTo>
                  <a:lnTo>
                    <a:pt x="403"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2942638" y="2811067"/>
              <a:ext cx="261421" cy="326462"/>
            </a:xfrm>
            <a:custGeom>
              <a:avLst/>
              <a:gdLst/>
              <a:ahLst/>
              <a:cxnLst/>
              <a:rect l="l" t="t" r="r" b="b"/>
              <a:pathLst>
                <a:path w="17247" h="21538" extrusionOk="0">
                  <a:moveTo>
                    <a:pt x="5874" y="0"/>
                  </a:moveTo>
                  <a:lnTo>
                    <a:pt x="5553" y="54"/>
                  </a:lnTo>
                  <a:lnTo>
                    <a:pt x="5258" y="107"/>
                  </a:lnTo>
                  <a:lnTo>
                    <a:pt x="4962" y="215"/>
                  </a:lnTo>
                  <a:lnTo>
                    <a:pt x="4667" y="322"/>
                  </a:lnTo>
                  <a:lnTo>
                    <a:pt x="4399" y="456"/>
                  </a:lnTo>
                  <a:lnTo>
                    <a:pt x="4131" y="644"/>
                  </a:lnTo>
                  <a:lnTo>
                    <a:pt x="3890" y="805"/>
                  </a:lnTo>
                  <a:lnTo>
                    <a:pt x="3648" y="1019"/>
                  </a:lnTo>
                  <a:lnTo>
                    <a:pt x="3434" y="1261"/>
                  </a:lnTo>
                  <a:lnTo>
                    <a:pt x="3219" y="1502"/>
                  </a:lnTo>
                  <a:lnTo>
                    <a:pt x="3005" y="1770"/>
                  </a:lnTo>
                  <a:lnTo>
                    <a:pt x="2790" y="2065"/>
                  </a:lnTo>
                  <a:lnTo>
                    <a:pt x="2415" y="2709"/>
                  </a:lnTo>
                  <a:lnTo>
                    <a:pt x="2066" y="3433"/>
                  </a:lnTo>
                  <a:lnTo>
                    <a:pt x="1717" y="4211"/>
                  </a:lnTo>
                  <a:lnTo>
                    <a:pt x="1395" y="5042"/>
                  </a:lnTo>
                  <a:lnTo>
                    <a:pt x="1073" y="5954"/>
                  </a:lnTo>
                  <a:lnTo>
                    <a:pt x="752" y="6920"/>
                  </a:lnTo>
                  <a:lnTo>
                    <a:pt x="457" y="7912"/>
                  </a:lnTo>
                  <a:lnTo>
                    <a:pt x="322" y="8449"/>
                  </a:lnTo>
                  <a:lnTo>
                    <a:pt x="188" y="8985"/>
                  </a:lnTo>
                  <a:lnTo>
                    <a:pt x="108" y="9548"/>
                  </a:lnTo>
                  <a:lnTo>
                    <a:pt x="54" y="10138"/>
                  </a:lnTo>
                  <a:lnTo>
                    <a:pt x="1" y="10728"/>
                  </a:lnTo>
                  <a:lnTo>
                    <a:pt x="1" y="11318"/>
                  </a:lnTo>
                  <a:lnTo>
                    <a:pt x="1" y="11935"/>
                  </a:lnTo>
                  <a:lnTo>
                    <a:pt x="27" y="12552"/>
                  </a:lnTo>
                  <a:lnTo>
                    <a:pt x="81" y="13169"/>
                  </a:lnTo>
                  <a:lnTo>
                    <a:pt x="162" y="13786"/>
                  </a:lnTo>
                  <a:lnTo>
                    <a:pt x="269" y="14403"/>
                  </a:lnTo>
                  <a:lnTo>
                    <a:pt x="376" y="15020"/>
                  </a:lnTo>
                  <a:lnTo>
                    <a:pt x="510" y="15610"/>
                  </a:lnTo>
                  <a:lnTo>
                    <a:pt x="671" y="16173"/>
                  </a:lnTo>
                  <a:lnTo>
                    <a:pt x="832" y="16763"/>
                  </a:lnTo>
                  <a:lnTo>
                    <a:pt x="1020" y="17299"/>
                  </a:lnTo>
                  <a:lnTo>
                    <a:pt x="1234" y="17836"/>
                  </a:lnTo>
                  <a:lnTo>
                    <a:pt x="1449" y="18345"/>
                  </a:lnTo>
                  <a:lnTo>
                    <a:pt x="1690" y="18828"/>
                  </a:lnTo>
                  <a:lnTo>
                    <a:pt x="1932" y="19257"/>
                  </a:lnTo>
                  <a:lnTo>
                    <a:pt x="2200" y="19687"/>
                  </a:lnTo>
                  <a:lnTo>
                    <a:pt x="2468" y="20062"/>
                  </a:lnTo>
                  <a:lnTo>
                    <a:pt x="2763" y="20411"/>
                  </a:lnTo>
                  <a:lnTo>
                    <a:pt x="3058" y="20733"/>
                  </a:lnTo>
                  <a:lnTo>
                    <a:pt x="3353" y="20974"/>
                  </a:lnTo>
                  <a:lnTo>
                    <a:pt x="3675" y="21189"/>
                  </a:lnTo>
                  <a:lnTo>
                    <a:pt x="3997" y="21376"/>
                  </a:lnTo>
                  <a:lnTo>
                    <a:pt x="4346" y="21484"/>
                  </a:lnTo>
                  <a:lnTo>
                    <a:pt x="4694" y="21537"/>
                  </a:lnTo>
                  <a:lnTo>
                    <a:pt x="5043" y="21537"/>
                  </a:lnTo>
                  <a:lnTo>
                    <a:pt x="5392" y="21484"/>
                  </a:lnTo>
                  <a:lnTo>
                    <a:pt x="5767" y="21376"/>
                  </a:lnTo>
                  <a:lnTo>
                    <a:pt x="6116" y="21189"/>
                  </a:lnTo>
                  <a:lnTo>
                    <a:pt x="6518" y="20974"/>
                  </a:lnTo>
                  <a:lnTo>
                    <a:pt x="6947" y="20759"/>
                  </a:lnTo>
                  <a:lnTo>
                    <a:pt x="7376" y="20491"/>
                  </a:lnTo>
                  <a:lnTo>
                    <a:pt x="8261" y="19874"/>
                  </a:lnTo>
                  <a:lnTo>
                    <a:pt x="9200" y="19177"/>
                  </a:lnTo>
                  <a:lnTo>
                    <a:pt x="10139" y="18399"/>
                  </a:lnTo>
                  <a:lnTo>
                    <a:pt x="11104" y="17595"/>
                  </a:lnTo>
                  <a:lnTo>
                    <a:pt x="12043" y="16763"/>
                  </a:lnTo>
                  <a:lnTo>
                    <a:pt x="12955" y="15932"/>
                  </a:lnTo>
                  <a:lnTo>
                    <a:pt x="14645" y="14349"/>
                  </a:lnTo>
                  <a:lnTo>
                    <a:pt x="16013" y="13008"/>
                  </a:lnTo>
                  <a:lnTo>
                    <a:pt x="17246" y="11748"/>
                  </a:lnTo>
                  <a:lnTo>
                    <a:pt x="17246" y="11533"/>
                  </a:lnTo>
                  <a:lnTo>
                    <a:pt x="17220" y="11265"/>
                  </a:lnTo>
                  <a:lnTo>
                    <a:pt x="17139" y="10997"/>
                  </a:lnTo>
                  <a:lnTo>
                    <a:pt x="17059" y="10702"/>
                  </a:lnTo>
                  <a:lnTo>
                    <a:pt x="16817" y="10031"/>
                  </a:lnTo>
                  <a:lnTo>
                    <a:pt x="16495" y="9280"/>
                  </a:lnTo>
                  <a:lnTo>
                    <a:pt x="16066" y="8449"/>
                  </a:lnTo>
                  <a:lnTo>
                    <a:pt x="15584" y="7590"/>
                  </a:lnTo>
                  <a:lnTo>
                    <a:pt x="15047" y="6705"/>
                  </a:lnTo>
                  <a:lnTo>
                    <a:pt x="14430" y="5820"/>
                  </a:lnTo>
                  <a:lnTo>
                    <a:pt x="13760" y="4908"/>
                  </a:lnTo>
                  <a:lnTo>
                    <a:pt x="13062" y="4050"/>
                  </a:lnTo>
                  <a:lnTo>
                    <a:pt x="12311" y="3219"/>
                  </a:lnTo>
                  <a:lnTo>
                    <a:pt x="11909" y="2843"/>
                  </a:lnTo>
                  <a:lnTo>
                    <a:pt x="11534" y="2468"/>
                  </a:lnTo>
                  <a:lnTo>
                    <a:pt x="11104" y="2119"/>
                  </a:lnTo>
                  <a:lnTo>
                    <a:pt x="10702" y="1770"/>
                  </a:lnTo>
                  <a:lnTo>
                    <a:pt x="10300" y="1475"/>
                  </a:lnTo>
                  <a:lnTo>
                    <a:pt x="9871" y="1180"/>
                  </a:lnTo>
                  <a:lnTo>
                    <a:pt x="9442" y="912"/>
                  </a:lnTo>
                  <a:lnTo>
                    <a:pt x="9012" y="697"/>
                  </a:lnTo>
                  <a:lnTo>
                    <a:pt x="8583" y="510"/>
                  </a:lnTo>
                  <a:lnTo>
                    <a:pt x="8154" y="349"/>
                  </a:lnTo>
                  <a:lnTo>
                    <a:pt x="7752" y="215"/>
                  </a:lnTo>
                  <a:lnTo>
                    <a:pt x="7350" y="107"/>
                  </a:lnTo>
                  <a:lnTo>
                    <a:pt x="6947" y="54"/>
                  </a:lnTo>
                  <a:lnTo>
                    <a:pt x="65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6"/>
            <p:cNvSpPr/>
            <p:nvPr/>
          </p:nvSpPr>
          <p:spPr>
            <a:xfrm>
              <a:off x="2784909" y="2377684"/>
              <a:ext cx="627293" cy="653334"/>
            </a:xfrm>
            <a:custGeom>
              <a:avLst/>
              <a:gdLst/>
              <a:ahLst/>
              <a:cxnLst/>
              <a:rect l="l" t="t" r="r" b="b"/>
              <a:pathLst>
                <a:path w="41385" h="43103" extrusionOk="0">
                  <a:moveTo>
                    <a:pt x="33258" y="1"/>
                  </a:moveTo>
                  <a:lnTo>
                    <a:pt x="32641" y="28"/>
                  </a:lnTo>
                  <a:lnTo>
                    <a:pt x="31997" y="108"/>
                  </a:lnTo>
                  <a:lnTo>
                    <a:pt x="31354" y="216"/>
                  </a:lnTo>
                  <a:lnTo>
                    <a:pt x="30656" y="376"/>
                  </a:lnTo>
                  <a:lnTo>
                    <a:pt x="29932" y="564"/>
                  </a:lnTo>
                  <a:lnTo>
                    <a:pt x="29396" y="752"/>
                  </a:lnTo>
                  <a:lnTo>
                    <a:pt x="28886" y="967"/>
                  </a:lnTo>
                  <a:lnTo>
                    <a:pt x="28403" y="1181"/>
                  </a:lnTo>
                  <a:lnTo>
                    <a:pt x="27921" y="1422"/>
                  </a:lnTo>
                  <a:lnTo>
                    <a:pt x="27492" y="1691"/>
                  </a:lnTo>
                  <a:lnTo>
                    <a:pt x="27062" y="1959"/>
                  </a:lnTo>
                  <a:lnTo>
                    <a:pt x="26660" y="2254"/>
                  </a:lnTo>
                  <a:lnTo>
                    <a:pt x="26285" y="2549"/>
                  </a:lnTo>
                  <a:lnTo>
                    <a:pt x="25909" y="2871"/>
                  </a:lnTo>
                  <a:lnTo>
                    <a:pt x="25560" y="3193"/>
                  </a:lnTo>
                  <a:lnTo>
                    <a:pt x="24890" y="3836"/>
                  </a:lnTo>
                  <a:lnTo>
                    <a:pt x="24300" y="4534"/>
                  </a:lnTo>
                  <a:lnTo>
                    <a:pt x="23737" y="5204"/>
                  </a:lnTo>
                  <a:lnTo>
                    <a:pt x="22744" y="6492"/>
                  </a:lnTo>
                  <a:lnTo>
                    <a:pt x="22261" y="7082"/>
                  </a:lnTo>
                  <a:lnTo>
                    <a:pt x="21779" y="7618"/>
                  </a:lnTo>
                  <a:lnTo>
                    <a:pt x="21323" y="8101"/>
                  </a:lnTo>
                  <a:lnTo>
                    <a:pt x="21081" y="8289"/>
                  </a:lnTo>
                  <a:lnTo>
                    <a:pt x="20840" y="8476"/>
                  </a:lnTo>
                  <a:lnTo>
                    <a:pt x="20599" y="8637"/>
                  </a:lnTo>
                  <a:lnTo>
                    <a:pt x="20357" y="8771"/>
                  </a:lnTo>
                  <a:lnTo>
                    <a:pt x="20089" y="8852"/>
                  </a:lnTo>
                  <a:lnTo>
                    <a:pt x="19821" y="8932"/>
                  </a:lnTo>
                  <a:lnTo>
                    <a:pt x="19150" y="9066"/>
                  </a:lnTo>
                  <a:lnTo>
                    <a:pt x="18533" y="9227"/>
                  </a:lnTo>
                  <a:lnTo>
                    <a:pt x="17916" y="9388"/>
                  </a:lnTo>
                  <a:lnTo>
                    <a:pt x="17326" y="9549"/>
                  </a:lnTo>
                  <a:lnTo>
                    <a:pt x="16763" y="9737"/>
                  </a:lnTo>
                  <a:lnTo>
                    <a:pt x="16227" y="9925"/>
                  </a:lnTo>
                  <a:lnTo>
                    <a:pt x="15717" y="10112"/>
                  </a:lnTo>
                  <a:lnTo>
                    <a:pt x="15234" y="10327"/>
                  </a:lnTo>
                  <a:lnTo>
                    <a:pt x="14752" y="10542"/>
                  </a:lnTo>
                  <a:lnTo>
                    <a:pt x="14322" y="10756"/>
                  </a:lnTo>
                  <a:lnTo>
                    <a:pt x="13893" y="10998"/>
                  </a:lnTo>
                  <a:lnTo>
                    <a:pt x="13491" y="11239"/>
                  </a:lnTo>
                  <a:lnTo>
                    <a:pt x="13116" y="11480"/>
                  </a:lnTo>
                  <a:lnTo>
                    <a:pt x="12767" y="11722"/>
                  </a:lnTo>
                  <a:lnTo>
                    <a:pt x="12418" y="11963"/>
                  </a:lnTo>
                  <a:lnTo>
                    <a:pt x="12096" y="12231"/>
                  </a:lnTo>
                  <a:lnTo>
                    <a:pt x="11506" y="12768"/>
                  </a:lnTo>
                  <a:lnTo>
                    <a:pt x="10997" y="13331"/>
                  </a:lnTo>
                  <a:lnTo>
                    <a:pt x="10541" y="13894"/>
                  </a:lnTo>
                  <a:lnTo>
                    <a:pt x="10138" y="14484"/>
                  </a:lnTo>
                  <a:lnTo>
                    <a:pt x="9790" y="15074"/>
                  </a:lnTo>
                  <a:lnTo>
                    <a:pt x="9522" y="15691"/>
                  </a:lnTo>
                  <a:lnTo>
                    <a:pt x="9280" y="16281"/>
                  </a:lnTo>
                  <a:lnTo>
                    <a:pt x="9066" y="16898"/>
                  </a:lnTo>
                  <a:lnTo>
                    <a:pt x="8905" y="17515"/>
                  </a:lnTo>
                  <a:lnTo>
                    <a:pt x="8797" y="18105"/>
                  </a:lnTo>
                  <a:lnTo>
                    <a:pt x="8690" y="18722"/>
                  </a:lnTo>
                  <a:lnTo>
                    <a:pt x="8610" y="19312"/>
                  </a:lnTo>
                  <a:lnTo>
                    <a:pt x="8502" y="20438"/>
                  </a:lnTo>
                  <a:lnTo>
                    <a:pt x="8449" y="21511"/>
                  </a:lnTo>
                  <a:lnTo>
                    <a:pt x="8395" y="22504"/>
                  </a:lnTo>
                  <a:lnTo>
                    <a:pt x="8368" y="22933"/>
                  </a:lnTo>
                  <a:lnTo>
                    <a:pt x="8315" y="23362"/>
                  </a:lnTo>
                  <a:lnTo>
                    <a:pt x="8261" y="23737"/>
                  </a:lnTo>
                  <a:lnTo>
                    <a:pt x="8180" y="24086"/>
                  </a:lnTo>
                  <a:lnTo>
                    <a:pt x="8073" y="24381"/>
                  </a:lnTo>
                  <a:lnTo>
                    <a:pt x="7939" y="24649"/>
                  </a:lnTo>
                  <a:lnTo>
                    <a:pt x="7778" y="24891"/>
                  </a:lnTo>
                  <a:lnTo>
                    <a:pt x="7590" y="25105"/>
                  </a:lnTo>
                  <a:lnTo>
                    <a:pt x="7403" y="25293"/>
                  </a:lnTo>
                  <a:lnTo>
                    <a:pt x="7215" y="25454"/>
                  </a:lnTo>
                  <a:lnTo>
                    <a:pt x="7027" y="25615"/>
                  </a:lnTo>
                  <a:lnTo>
                    <a:pt x="6813" y="25749"/>
                  </a:lnTo>
                  <a:lnTo>
                    <a:pt x="6383" y="25990"/>
                  </a:lnTo>
                  <a:lnTo>
                    <a:pt x="5928" y="26205"/>
                  </a:lnTo>
                  <a:lnTo>
                    <a:pt x="5445" y="26393"/>
                  </a:lnTo>
                  <a:lnTo>
                    <a:pt x="4962" y="26580"/>
                  </a:lnTo>
                  <a:lnTo>
                    <a:pt x="4452" y="26795"/>
                  </a:lnTo>
                  <a:lnTo>
                    <a:pt x="3943" y="27036"/>
                  </a:lnTo>
                  <a:lnTo>
                    <a:pt x="3460" y="27331"/>
                  </a:lnTo>
                  <a:lnTo>
                    <a:pt x="3192" y="27492"/>
                  </a:lnTo>
                  <a:lnTo>
                    <a:pt x="2950" y="27680"/>
                  </a:lnTo>
                  <a:lnTo>
                    <a:pt x="2709" y="27895"/>
                  </a:lnTo>
                  <a:lnTo>
                    <a:pt x="2468" y="28109"/>
                  </a:lnTo>
                  <a:lnTo>
                    <a:pt x="2226" y="28377"/>
                  </a:lnTo>
                  <a:lnTo>
                    <a:pt x="2012" y="28646"/>
                  </a:lnTo>
                  <a:lnTo>
                    <a:pt x="1770" y="28941"/>
                  </a:lnTo>
                  <a:lnTo>
                    <a:pt x="1556" y="29289"/>
                  </a:lnTo>
                  <a:lnTo>
                    <a:pt x="1341" y="29665"/>
                  </a:lnTo>
                  <a:lnTo>
                    <a:pt x="1127" y="30067"/>
                  </a:lnTo>
                  <a:lnTo>
                    <a:pt x="939" y="30496"/>
                  </a:lnTo>
                  <a:lnTo>
                    <a:pt x="724" y="30979"/>
                  </a:lnTo>
                  <a:lnTo>
                    <a:pt x="483" y="31730"/>
                  </a:lnTo>
                  <a:lnTo>
                    <a:pt x="268" y="32481"/>
                  </a:lnTo>
                  <a:lnTo>
                    <a:pt x="134" y="33205"/>
                  </a:lnTo>
                  <a:lnTo>
                    <a:pt x="54" y="33929"/>
                  </a:lnTo>
                  <a:lnTo>
                    <a:pt x="0" y="34627"/>
                  </a:lnTo>
                  <a:lnTo>
                    <a:pt x="0" y="35297"/>
                  </a:lnTo>
                  <a:lnTo>
                    <a:pt x="54" y="35968"/>
                  </a:lnTo>
                  <a:lnTo>
                    <a:pt x="134" y="36611"/>
                  </a:lnTo>
                  <a:lnTo>
                    <a:pt x="268" y="37228"/>
                  </a:lnTo>
                  <a:lnTo>
                    <a:pt x="429" y="37818"/>
                  </a:lnTo>
                  <a:lnTo>
                    <a:pt x="617" y="38408"/>
                  </a:lnTo>
                  <a:lnTo>
                    <a:pt x="832" y="38945"/>
                  </a:lnTo>
                  <a:lnTo>
                    <a:pt x="1073" y="39481"/>
                  </a:lnTo>
                  <a:lnTo>
                    <a:pt x="1341" y="39964"/>
                  </a:lnTo>
                  <a:lnTo>
                    <a:pt x="1609" y="40420"/>
                  </a:lnTo>
                  <a:lnTo>
                    <a:pt x="1931" y="40849"/>
                  </a:lnTo>
                  <a:lnTo>
                    <a:pt x="2226" y="41251"/>
                  </a:lnTo>
                  <a:lnTo>
                    <a:pt x="2548" y="41600"/>
                  </a:lnTo>
                  <a:lnTo>
                    <a:pt x="2870" y="41949"/>
                  </a:lnTo>
                  <a:lnTo>
                    <a:pt x="3219" y="42217"/>
                  </a:lnTo>
                  <a:lnTo>
                    <a:pt x="3540" y="42485"/>
                  </a:lnTo>
                  <a:lnTo>
                    <a:pt x="3862" y="42700"/>
                  </a:lnTo>
                  <a:lnTo>
                    <a:pt x="4184" y="42861"/>
                  </a:lnTo>
                  <a:lnTo>
                    <a:pt x="4506" y="42995"/>
                  </a:lnTo>
                  <a:lnTo>
                    <a:pt x="4801" y="43075"/>
                  </a:lnTo>
                  <a:lnTo>
                    <a:pt x="5096" y="43102"/>
                  </a:lnTo>
                  <a:lnTo>
                    <a:pt x="5364" y="43102"/>
                  </a:lnTo>
                  <a:lnTo>
                    <a:pt x="5606" y="43048"/>
                  </a:lnTo>
                  <a:lnTo>
                    <a:pt x="5847" y="42914"/>
                  </a:lnTo>
                  <a:lnTo>
                    <a:pt x="6035" y="42753"/>
                  </a:lnTo>
                  <a:lnTo>
                    <a:pt x="6223" y="42566"/>
                  </a:lnTo>
                  <a:lnTo>
                    <a:pt x="6357" y="42297"/>
                  </a:lnTo>
                  <a:lnTo>
                    <a:pt x="6652" y="41547"/>
                  </a:lnTo>
                  <a:lnTo>
                    <a:pt x="7000" y="40876"/>
                  </a:lnTo>
                  <a:lnTo>
                    <a:pt x="7349" y="40232"/>
                  </a:lnTo>
                  <a:lnTo>
                    <a:pt x="7725" y="39669"/>
                  </a:lnTo>
                  <a:lnTo>
                    <a:pt x="8100" y="39106"/>
                  </a:lnTo>
                  <a:lnTo>
                    <a:pt x="8502" y="38623"/>
                  </a:lnTo>
                  <a:lnTo>
                    <a:pt x="8905" y="38140"/>
                  </a:lnTo>
                  <a:lnTo>
                    <a:pt x="9307" y="37711"/>
                  </a:lnTo>
                  <a:lnTo>
                    <a:pt x="9736" y="37336"/>
                  </a:lnTo>
                  <a:lnTo>
                    <a:pt x="10165" y="36960"/>
                  </a:lnTo>
                  <a:lnTo>
                    <a:pt x="10594" y="36638"/>
                  </a:lnTo>
                  <a:lnTo>
                    <a:pt x="11050" y="36343"/>
                  </a:lnTo>
                  <a:lnTo>
                    <a:pt x="11479" y="36048"/>
                  </a:lnTo>
                  <a:lnTo>
                    <a:pt x="11909" y="35780"/>
                  </a:lnTo>
                  <a:lnTo>
                    <a:pt x="12767" y="35324"/>
                  </a:lnTo>
                  <a:lnTo>
                    <a:pt x="13625" y="34922"/>
                  </a:lnTo>
                  <a:lnTo>
                    <a:pt x="14430" y="34546"/>
                  </a:lnTo>
                  <a:lnTo>
                    <a:pt x="15208" y="34171"/>
                  </a:lnTo>
                  <a:lnTo>
                    <a:pt x="15905" y="33822"/>
                  </a:lnTo>
                  <a:lnTo>
                    <a:pt x="16227" y="33634"/>
                  </a:lnTo>
                  <a:lnTo>
                    <a:pt x="16522" y="33447"/>
                  </a:lnTo>
                  <a:lnTo>
                    <a:pt x="16817" y="33232"/>
                  </a:lnTo>
                  <a:lnTo>
                    <a:pt x="17085" y="33017"/>
                  </a:lnTo>
                  <a:lnTo>
                    <a:pt x="17300" y="32776"/>
                  </a:lnTo>
                  <a:lnTo>
                    <a:pt x="17514" y="32535"/>
                  </a:lnTo>
                  <a:lnTo>
                    <a:pt x="17702" y="32266"/>
                  </a:lnTo>
                  <a:lnTo>
                    <a:pt x="17863" y="31971"/>
                  </a:lnTo>
                  <a:lnTo>
                    <a:pt x="18238" y="31140"/>
                  </a:lnTo>
                  <a:lnTo>
                    <a:pt x="18587" y="30443"/>
                  </a:lnTo>
                  <a:lnTo>
                    <a:pt x="18882" y="29853"/>
                  </a:lnTo>
                  <a:lnTo>
                    <a:pt x="19204" y="29370"/>
                  </a:lnTo>
                  <a:lnTo>
                    <a:pt x="19472" y="28968"/>
                  </a:lnTo>
                  <a:lnTo>
                    <a:pt x="19767" y="28646"/>
                  </a:lnTo>
                  <a:lnTo>
                    <a:pt x="20062" y="28377"/>
                  </a:lnTo>
                  <a:lnTo>
                    <a:pt x="20384" y="28163"/>
                  </a:lnTo>
                  <a:lnTo>
                    <a:pt x="20733" y="27948"/>
                  </a:lnTo>
                  <a:lnTo>
                    <a:pt x="21135" y="27761"/>
                  </a:lnTo>
                  <a:lnTo>
                    <a:pt x="22047" y="27358"/>
                  </a:lnTo>
                  <a:lnTo>
                    <a:pt x="23227" y="26822"/>
                  </a:lnTo>
                  <a:lnTo>
                    <a:pt x="23924" y="26473"/>
                  </a:lnTo>
                  <a:lnTo>
                    <a:pt x="24729" y="26071"/>
                  </a:lnTo>
                  <a:lnTo>
                    <a:pt x="25131" y="25829"/>
                  </a:lnTo>
                  <a:lnTo>
                    <a:pt x="25507" y="25588"/>
                  </a:lnTo>
                  <a:lnTo>
                    <a:pt x="25882" y="25320"/>
                  </a:lnTo>
                  <a:lnTo>
                    <a:pt x="26231" y="25078"/>
                  </a:lnTo>
                  <a:lnTo>
                    <a:pt x="26553" y="24810"/>
                  </a:lnTo>
                  <a:lnTo>
                    <a:pt x="26848" y="24542"/>
                  </a:lnTo>
                  <a:lnTo>
                    <a:pt x="27116" y="24274"/>
                  </a:lnTo>
                  <a:lnTo>
                    <a:pt x="27384" y="23979"/>
                  </a:lnTo>
                  <a:lnTo>
                    <a:pt x="27626" y="23711"/>
                  </a:lnTo>
                  <a:lnTo>
                    <a:pt x="27867" y="23416"/>
                  </a:lnTo>
                  <a:lnTo>
                    <a:pt x="28269" y="22799"/>
                  </a:lnTo>
                  <a:lnTo>
                    <a:pt x="28645" y="22182"/>
                  </a:lnTo>
                  <a:lnTo>
                    <a:pt x="28940" y="21565"/>
                  </a:lnTo>
                  <a:lnTo>
                    <a:pt x="29208" y="20921"/>
                  </a:lnTo>
                  <a:lnTo>
                    <a:pt x="29449" y="20251"/>
                  </a:lnTo>
                  <a:lnTo>
                    <a:pt x="29664" y="19580"/>
                  </a:lnTo>
                  <a:lnTo>
                    <a:pt x="29852" y="18910"/>
                  </a:lnTo>
                  <a:lnTo>
                    <a:pt x="30200" y="17569"/>
                  </a:lnTo>
                  <a:lnTo>
                    <a:pt x="30576" y="16201"/>
                  </a:lnTo>
                  <a:lnTo>
                    <a:pt x="30737" y="15718"/>
                  </a:lnTo>
                  <a:lnTo>
                    <a:pt x="30951" y="15289"/>
                  </a:lnTo>
                  <a:lnTo>
                    <a:pt x="31193" y="14887"/>
                  </a:lnTo>
                  <a:lnTo>
                    <a:pt x="31488" y="14484"/>
                  </a:lnTo>
                  <a:lnTo>
                    <a:pt x="31810" y="14136"/>
                  </a:lnTo>
                  <a:lnTo>
                    <a:pt x="32158" y="13814"/>
                  </a:lnTo>
                  <a:lnTo>
                    <a:pt x="32534" y="13519"/>
                  </a:lnTo>
                  <a:lnTo>
                    <a:pt x="32936" y="13224"/>
                  </a:lnTo>
                  <a:lnTo>
                    <a:pt x="33339" y="12955"/>
                  </a:lnTo>
                  <a:lnTo>
                    <a:pt x="33794" y="12714"/>
                  </a:lnTo>
                  <a:lnTo>
                    <a:pt x="34250" y="12473"/>
                  </a:lnTo>
                  <a:lnTo>
                    <a:pt x="34706" y="12258"/>
                  </a:lnTo>
                  <a:lnTo>
                    <a:pt x="35645" y="11856"/>
                  </a:lnTo>
                  <a:lnTo>
                    <a:pt x="36611" y="11480"/>
                  </a:lnTo>
                  <a:lnTo>
                    <a:pt x="37523" y="11105"/>
                  </a:lnTo>
                  <a:lnTo>
                    <a:pt x="38434" y="10729"/>
                  </a:lnTo>
                  <a:lnTo>
                    <a:pt x="38837" y="10542"/>
                  </a:lnTo>
                  <a:lnTo>
                    <a:pt x="39239" y="10354"/>
                  </a:lnTo>
                  <a:lnTo>
                    <a:pt x="39615" y="10139"/>
                  </a:lnTo>
                  <a:lnTo>
                    <a:pt x="39963" y="9925"/>
                  </a:lnTo>
                  <a:lnTo>
                    <a:pt x="40285" y="9683"/>
                  </a:lnTo>
                  <a:lnTo>
                    <a:pt x="40553" y="9442"/>
                  </a:lnTo>
                  <a:lnTo>
                    <a:pt x="40795" y="9174"/>
                  </a:lnTo>
                  <a:lnTo>
                    <a:pt x="41009" y="8906"/>
                  </a:lnTo>
                  <a:lnTo>
                    <a:pt x="41170" y="8610"/>
                  </a:lnTo>
                  <a:lnTo>
                    <a:pt x="41304" y="8262"/>
                  </a:lnTo>
                  <a:lnTo>
                    <a:pt x="41358" y="7913"/>
                  </a:lnTo>
                  <a:lnTo>
                    <a:pt x="41385" y="7538"/>
                  </a:lnTo>
                  <a:lnTo>
                    <a:pt x="41358" y="7162"/>
                  </a:lnTo>
                  <a:lnTo>
                    <a:pt x="41331" y="6760"/>
                  </a:lnTo>
                  <a:lnTo>
                    <a:pt x="41251" y="6358"/>
                  </a:lnTo>
                  <a:lnTo>
                    <a:pt x="41170" y="5955"/>
                  </a:lnTo>
                  <a:lnTo>
                    <a:pt x="41063" y="5553"/>
                  </a:lnTo>
                  <a:lnTo>
                    <a:pt x="40956" y="5151"/>
                  </a:lnTo>
                  <a:lnTo>
                    <a:pt x="40795" y="4775"/>
                  </a:lnTo>
                  <a:lnTo>
                    <a:pt x="40634" y="4373"/>
                  </a:lnTo>
                  <a:lnTo>
                    <a:pt x="40446" y="3997"/>
                  </a:lnTo>
                  <a:lnTo>
                    <a:pt x="40231" y="3622"/>
                  </a:lnTo>
                  <a:lnTo>
                    <a:pt x="39990" y="3246"/>
                  </a:lnTo>
                  <a:lnTo>
                    <a:pt x="39749" y="2898"/>
                  </a:lnTo>
                  <a:lnTo>
                    <a:pt x="39480" y="2549"/>
                  </a:lnTo>
                  <a:lnTo>
                    <a:pt x="39185" y="2227"/>
                  </a:lnTo>
                  <a:lnTo>
                    <a:pt x="38864" y="1932"/>
                  </a:lnTo>
                  <a:lnTo>
                    <a:pt x="38515" y="1637"/>
                  </a:lnTo>
                  <a:lnTo>
                    <a:pt x="38139" y="1369"/>
                  </a:lnTo>
                  <a:lnTo>
                    <a:pt x="37764" y="1101"/>
                  </a:lnTo>
                  <a:lnTo>
                    <a:pt x="37362" y="859"/>
                  </a:lnTo>
                  <a:lnTo>
                    <a:pt x="36933" y="672"/>
                  </a:lnTo>
                  <a:lnTo>
                    <a:pt x="36477" y="484"/>
                  </a:lnTo>
                  <a:lnTo>
                    <a:pt x="35994" y="323"/>
                  </a:lnTo>
                  <a:lnTo>
                    <a:pt x="35484" y="189"/>
                  </a:lnTo>
                  <a:lnTo>
                    <a:pt x="34975" y="108"/>
                  </a:lnTo>
                  <a:lnTo>
                    <a:pt x="34438" y="28"/>
                  </a:lnTo>
                  <a:lnTo>
                    <a:pt x="338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a:off x="3342266" y="2738296"/>
              <a:ext cx="355337" cy="217101"/>
            </a:xfrm>
            <a:custGeom>
              <a:avLst/>
              <a:gdLst/>
              <a:ahLst/>
              <a:cxnLst/>
              <a:rect l="l" t="t" r="r" b="b"/>
              <a:pathLst>
                <a:path w="23443" h="14323" extrusionOk="0">
                  <a:moveTo>
                    <a:pt x="1476" y="0"/>
                  </a:moveTo>
                  <a:lnTo>
                    <a:pt x="1100" y="81"/>
                  </a:lnTo>
                  <a:lnTo>
                    <a:pt x="805" y="188"/>
                  </a:lnTo>
                  <a:lnTo>
                    <a:pt x="564" y="322"/>
                  </a:lnTo>
                  <a:lnTo>
                    <a:pt x="403" y="456"/>
                  </a:lnTo>
                  <a:lnTo>
                    <a:pt x="242" y="617"/>
                  </a:lnTo>
                  <a:lnTo>
                    <a:pt x="162" y="778"/>
                  </a:lnTo>
                  <a:lnTo>
                    <a:pt x="81" y="912"/>
                  </a:lnTo>
                  <a:lnTo>
                    <a:pt x="27" y="1046"/>
                  </a:lnTo>
                  <a:lnTo>
                    <a:pt x="1" y="1153"/>
                  </a:lnTo>
                  <a:lnTo>
                    <a:pt x="269" y="1743"/>
                  </a:lnTo>
                  <a:lnTo>
                    <a:pt x="1020" y="3299"/>
                  </a:lnTo>
                  <a:lnTo>
                    <a:pt x="1556" y="4345"/>
                  </a:lnTo>
                  <a:lnTo>
                    <a:pt x="2173" y="5525"/>
                  </a:lnTo>
                  <a:lnTo>
                    <a:pt x="2870" y="6759"/>
                  </a:lnTo>
                  <a:lnTo>
                    <a:pt x="3621" y="8020"/>
                  </a:lnTo>
                  <a:lnTo>
                    <a:pt x="4453" y="9280"/>
                  </a:lnTo>
                  <a:lnTo>
                    <a:pt x="4882" y="9897"/>
                  </a:lnTo>
                  <a:lnTo>
                    <a:pt x="5311" y="10487"/>
                  </a:lnTo>
                  <a:lnTo>
                    <a:pt x="5767" y="11050"/>
                  </a:lnTo>
                  <a:lnTo>
                    <a:pt x="6223" y="11587"/>
                  </a:lnTo>
                  <a:lnTo>
                    <a:pt x="6679" y="12096"/>
                  </a:lnTo>
                  <a:lnTo>
                    <a:pt x="7135" y="12579"/>
                  </a:lnTo>
                  <a:lnTo>
                    <a:pt x="7618" y="13008"/>
                  </a:lnTo>
                  <a:lnTo>
                    <a:pt x="8101" y="13384"/>
                  </a:lnTo>
                  <a:lnTo>
                    <a:pt x="8556" y="13706"/>
                  </a:lnTo>
                  <a:lnTo>
                    <a:pt x="9039" y="13947"/>
                  </a:lnTo>
                  <a:lnTo>
                    <a:pt x="9522" y="14135"/>
                  </a:lnTo>
                  <a:lnTo>
                    <a:pt x="9763" y="14215"/>
                  </a:lnTo>
                  <a:lnTo>
                    <a:pt x="9978" y="14269"/>
                  </a:lnTo>
                  <a:lnTo>
                    <a:pt x="10219" y="14296"/>
                  </a:lnTo>
                  <a:lnTo>
                    <a:pt x="10461" y="14322"/>
                  </a:lnTo>
                  <a:lnTo>
                    <a:pt x="10675" y="14322"/>
                  </a:lnTo>
                  <a:lnTo>
                    <a:pt x="10917" y="14296"/>
                  </a:lnTo>
                  <a:lnTo>
                    <a:pt x="11882" y="14108"/>
                  </a:lnTo>
                  <a:lnTo>
                    <a:pt x="12982" y="13866"/>
                  </a:lnTo>
                  <a:lnTo>
                    <a:pt x="14135" y="13598"/>
                  </a:lnTo>
                  <a:lnTo>
                    <a:pt x="15315" y="13276"/>
                  </a:lnTo>
                  <a:lnTo>
                    <a:pt x="16522" y="12928"/>
                  </a:lnTo>
                  <a:lnTo>
                    <a:pt x="17729" y="12579"/>
                  </a:lnTo>
                  <a:lnTo>
                    <a:pt x="18883" y="12177"/>
                  </a:lnTo>
                  <a:lnTo>
                    <a:pt x="19982" y="11774"/>
                  </a:lnTo>
                  <a:lnTo>
                    <a:pt x="20975" y="11372"/>
                  </a:lnTo>
                  <a:lnTo>
                    <a:pt x="21833" y="10943"/>
                  </a:lnTo>
                  <a:lnTo>
                    <a:pt x="22208" y="10728"/>
                  </a:lnTo>
                  <a:lnTo>
                    <a:pt x="22530" y="10541"/>
                  </a:lnTo>
                  <a:lnTo>
                    <a:pt x="22825" y="10326"/>
                  </a:lnTo>
                  <a:lnTo>
                    <a:pt x="23067" y="10138"/>
                  </a:lnTo>
                  <a:lnTo>
                    <a:pt x="23254" y="9924"/>
                  </a:lnTo>
                  <a:lnTo>
                    <a:pt x="23362" y="9736"/>
                  </a:lnTo>
                  <a:lnTo>
                    <a:pt x="23442" y="9548"/>
                  </a:lnTo>
                  <a:lnTo>
                    <a:pt x="23442" y="9468"/>
                  </a:lnTo>
                  <a:lnTo>
                    <a:pt x="23442" y="9361"/>
                  </a:lnTo>
                  <a:lnTo>
                    <a:pt x="23415" y="9280"/>
                  </a:lnTo>
                  <a:lnTo>
                    <a:pt x="23388" y="9200"/>
                  </a:lnTo>
                  <a:lnTo>
                    <a:pt x="23227" y="9039"/>
                  </a:lnTo>
                  <a:lnTo>
                    <a:pt x="23040" y="8878"/>
                  </a:lnTo>
                  <a:lnTo>
                    <a:pt x="22745" y="8717"/>
                  </a:lnTo>
                  <a:lnTo>
                    <a:pt x="20921" y="7966"/>
                  </a:lnTo>
                  <a:lnTo>
                    <a:pt x="19017" y="7188"/>
                  </a:lnTo>
                  <a:lnTo>
                    <a:pt x="14859" y="5498"/>
                  </a:lnTo>
                  <a:lnTo>
                    <a:pt x="12633" y="4560"/>
                  </a:lnTo>
                  <a:lnTo>
                    <a:pt x="10300" y="3514"/>
                  </a:lnTo>
                  <a:lnTo>
                    <a:pt x="9093" y="2977"/>
                  </a:lnTo>
                  <a:lnTo>
                    <a:pt x="7859" y="2387"/>
                  </a:lnTo>
                  <a:lnTo>
                    <a:pt x="6599" y="1770"/>
                  </a:lnTo>
                  <a:lnTo>
                    <a:pt x="5284" y="1100"/>
                  </a:lnTo>
                  <a:lnTo>
                    <a:pt x="4426" y="697"/>
                  </a:lnTo>
                  <a:lnTo>
                    <a:pt x="3648" y="376"/>
                  </a:lnTo>
                  <a:lnTo>
                    <a:pt x="2978" y="188"/>
                  </a:lnTo>
                  <a:lnTo>
                    <a:pt x="2388" y="54"/>
                  </a:lnTo>
                  <a:lnTo>
                    <a:pt x="1905"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2932073" y="3016361"/>
              <a:ext cx="265893" cy="271183"/>
            </a:xfrm>
            <a:custGeom>
              <a:avLst/>
              <a:gdLst/>
              <a:ahLst/>
              <a:cxnLst/>
              <a:rect l="l" t="t" r="r" b="b"/>
              <a:pathLst>
                <a:path w="17542" h="17891" extrusionOk="0">
                  <a:moveTo>
                    <a:pt x="215" y="1"/>
                  </a:moveTo>
                  <a:lnTo>
                    <a:pt x="188" y="27"/>
                  </a:lnTo>
                  <a:lnTo>
                    <a:pt x="108" y="135"/>
                  </a:lnTo>
                  <a:lnTo>
                    <a:pt x="81" y="269"/>
                  </a:lnTo>
                  <a:lnTo>
                    <a:pt x="27" y="483"/>
                  </a:lnTo>
                  <a:lnTo>
                    <a:pt x="27" y="752"/>
                  </a:lnTo>
                  <a:lnTo>
                    <a:pt x="0" y="1047"/>
                  </a:lnTo>
                  <a:lnTo>
                    <a:pt x="54" y="1798"/>
                  </a:lnTo>
                  <a:lnTo>
                    <a:pt x="161" y="2683"/>
                  </a:lnTo>
                  <a:lnTo>
                    <a:pt x="295" y="3702"/>
                  </a:lnTo>
                  <a:lnTo>
                    <a:pt x="510" y="4775"/>
                  </a:lnTo>
                  <a:lnTo>
                    <a:pt x="778" y="5928"/>
                  </a:lnTo>
                  <a:lnTo>
                    <a:pt x="1073" y="7081"/>
                  </a:lnTo>
                  <a:lnTo>
                    <a:pt x="1422" y="8235"/>
                  </a:lnTo>
                  <a:lnTo>
                    <a:pt x="1797" y="9334"/>
                  </a:lnTo>
                  <a:lnTo>
                    <a:pt x="2012" y="9871"/>
                  </a:lnTo>
                  <a:lnTo>
                    <a:pt x="2226" y="10380"/>
                  </a:lnTo>
                  <a:lnTo>
                    <a:pt x="2468" y="10836"/>
                  </a:lnTo>
                  <a:lnTo>
                    <a:pt x="2709" y="11292"/>
                  </a:lnTo>
                  <a:lnTo>
                    <a:pt x="2951" y="11721"/>
                  </a:lnTo>
                  <a:lnTo>
                    <a:pt x="3192" y="12097"/>
                  </a:lnTo>
                  <a:lnTo>
                    <a:pt x="3460" y="12445"/>
                  </a:lnTo>
                  <a:lnTo>
                    <a:pt x="3782" y="12794"/>
                  </a:lnTo>
                  <a:lnTo>
                    <a:pt x="4131" y="13143"/>
                  </a:lnTo>
                  <a:lnTo>
                    <a:pt x="4506" y="13491"/>
                  </a:lnTo>
                  <a:lnTo>
                    <a:pt x="4935" y="13840"/>
                  </a:lnTo>
                  <a:lnTo>
                    <a:pt x="5364" y="14189"/>
                  </a:lnTo>
                  <a:lnTo>
                    <a:pt x="5820" y="14511"/>
                  </a:lnTo>
                  <a:lnTo>
                    <a:pt x="6303" y="14833"/>
                  </a:lnTo>
                  <a:lnTo>
                    <a:pt x="6813" y="15154"/>
                  </a:lnTo>
                  <a:lnTo>
                    <a:pt x="7322" y="15449"/>
                  </a:lnTo>
                  <a:lnTo>
                    <a:pt x="7859" y="15744"/>
                  </a:lnTo>
                  <a:lnTo>
                    <a:pt x="8395" y="16013"/>
                  </a:lnTo>
                  <a:lnTo>
                    <a:pt x="8958" y="16281"/>
                  </a:lnTo>
                  <a:lnTo>
                    <a:pt x="9522" y="16522"/>
                  </a:lnTo>
                  <a:lnTo>
                    <a:pt x="10085" y="16764"/>
                  </a:lnTo>
                  <a:lnTo>
                    <a:pt x="10648" y="16951"/>
                  </a:lnTo>
                  <a:lnTo>
                    <a:pt x="11211" y="17166"/>
                  </a:lnTo>
                  <a:lnTo>
                    <a:pt x="11748" y="17327"/>
                  </a:lnTo>
                  <a:lnTo>
                    <a:pt x="12311" y="17488"/>
                  </a:lnTo>
                  <a:lnTo>
                    <a:pt x="12848" y="17622"/>
                  </a:lnTo>
                  <a:lnTo>
                    <a:pt x="13357" y="17729"/>
                  </a:lnTo>
                  <a:lnTo>
                    <a:pt x="13867" y="17810"/>
                  </a:lnTo>
                  <a:lnTo>
                    <a:pt x="14376" y="17863"/>
                  </a:lnTo>
                  <a:lnTo>
                    <a:pt x="14832" y="17890"/>
                  </a:lnTo>
                  <a:lnTo>
                    <a:pt x="15288" y="17890"/>
                  </a:lnTo>
                  <a:lnTo>
                    <a:pt x="15717" y="17863"/>
                  </a:lnTo>
                  <a:lnTo>
                    <a:pt x="16093" y="17810"/>
                  </a:lnTo>
                  <a:lnTo>
                    <a:pt x="16468" y="17702"/>
                  </a:lnTo>
                  <a:lnTo>
                    <a:pt x="16790" y="17568"/>
                  </a:lnTo>
                  <a:lnTo>
                    <a:pt x="17085" y="17434"/>
                  </a:lnTo>
                  <a:lnTo>
                    <a:pt x="17327" y="17220"/>
                  </a:lnTo>
                  <a:lnTo>
                    <a:pt x="17541" y="17005"/>
                  </a:lnTo>
                  <a:lnTo>
                    <a:pt x="17353" y="16871"/>
                  </a:lnTo>
                  <a:lnTo>
                    <a:pt x="16844" y="16522"/>
                  </a:lnTo>
                  <a:lnTo>
                    <a:pt x="15986" y="15879"/>
                  </a:lnTo>
                  <a:lnTo>
                    <a:pt x="14859" y="14967"/>
                  </a:lnTo>
                  <a:lnTo>
                    <a:pt x="14162" y="14377"/>
                  </a:lnTo>
                  <a:lnTo>
                    <a:pt x="13438" y="13706"/>
                  </a:lnTo>
                  <a:lnTo>
                    <a:pt x="12633" y="12982"/>
                  </a:lnTo>
                  <a:lnTo>
                    <a:pt x="11748" y="12150"/>
                  </a:lnTo>
                  <a:lnTo>
                    <a:pt x="10836" y="11239"/>
                  </a:lnTo>
                  <a:lnTo>
                    <a:pt x="9870" y="10219"/>
                  </a:lnTo>
                  <a:lnTo>
                    <a:pt x="8824" y="9120"/>
                  </a:lnTo>
                  <a:lnTo>
                    <a:pt x="7752" y="7913"/>
                  </a:lnTo>
                  <a:lnTo>
                    <a:pt x="6920" y="7242"/>
                  </a:lnTo>
                  <a:lnTo>
                    <a:pt x="6008" y="6464"/>
                  </a:lnTo>
                  <a:lnTo>
                    <a:pt x="4935" y="5499"/>
                  </a:lnTo>
                  <a:lnTo>
                    <a:pt x="4345" y="4962"/>
                  </a:lnTo>
                  <a:lnTo>
                    <a:pt x="3755" y="4372"/>
                  </a:lnTo>
                  <a:lnTo>
                    <a:pt x="3192" y="3782"/>
                  </a:lnTo>
                  <a:lnTo>
                    <a:pt x="2629" y="3139"/>
                  </a:lnTo>
                  <a:lnTo>
                    <a:pt x="2092" y="2522"/>
                  </a:lnTo>
                  <a:lnTo>
                    <a:pt x="1583" y="1878"/>
                  </a:lnTo>
                  <a:lnTo>
                    <a:pt x="1154" y="1234"/>
                  </a:lnTo>
                  <a:lnTo>
                    <a:pt x="778" y="617"/>
                  </a:lnTo>
                  <a:lnTo>
                    <a:pt x="617" y="349"/>
                  </a:lnTo>
                  <a:lnTo>
                    <a:pt x="483" y="161"/>
                  </a:lnTo>
                  <a:lnTo>
                    <a:pt x="376" y="54"/>
                  </a:lnTo>
                  <a:lnTo>
                    <a:pt x="268" y="1"/>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a:off x="3649205" y="3543645"/>
              <a:ext cx="235805" cy="105299"/>
            </a:xfrm>
            <a:custGeom>
              <a:avLst/>
              <a:gdLst/>
              <a:ahLst/>
              <a:cxnLst/>
              <a:rect l="l" t="t" r="r" b="b"/>
              <a:pathLst>
                <a:path w="15557" h="6947" extrusionOk="0">
                  <a:moveTo>
                    <a:pt x="13813" y="0"/>
                  </a:moveTo>
                  <a:lnTo>
                    <a:pt x="13062" y="81"/>
                  </a:lnTo>
                  <a:lnTo>
                    <a:pt x="12097" y="242"/>
                  </a:lnTo>
                  <a:lnTo>
                    <a:pt x="11024" y="429"/>
                  </a:lnTo>
                  <a:lnTo>
                    <a:pt x="9817" y="698"/>
                  </a:lnTo>
                  <a:lnTo>
                    <a:pt x="7242" y="1288"/>
                  </a:lnTo>
                  <a:lnTo>
                    <a:pt x="4694" y="1931"/>
                  </a:lnTo>
                  <a:lnTo>
                    <a:pt x="2495" y="2521"/>
                  </a:lnTo>
                  <a:lnTo>
                    <a:pt x="349" y="3111"/>
                  </a:lnTo>
                  <a:lnTo>
                    <a:pt x="269" y="3138"/>
                  </a:lnTo>
                  <a:lnTo>
                    <a:pt x="188" y="3192"/>
                  </a:lnTo>
                  <a:lnTo>
                    <a:pt x="108" y="3272"/>
                  </a:lnTo>
                  <a:lnTo>
                    <a:pt x="81" y="3353"/>
                  </a:lnTo>
                  <a:lnTo>
                    <a:pt x="27" y="3433"/>
                  </a:lnTo>
                  <a:lnTo>
                    <a:pt x="27" y="3541"/>
                  </a:lnTo>
                  <a:lnTo>
                    <a:pt x="0" y="3755"/>
                  </a:lnTo>
                  <a:lnTo>
                    <a:pt x="54" y="4023"/>
                  </a:lnTo>
                  <a:lnTo>
                    <a:pt x="134" y="4292"/>
                  </a:lnTo>
                  <a:lnTo>
                    <a:pt x="269" y="4587"/>
                  </a:lnTo>
                  <a:lnTo>
                    <a:pt x="403" y="4908"/>
                  </a:lnTo>
                  <a:lnTo>
                    <a:pt x="590" y="5203"/>
                  </a:lnTo>
                  <a:lnTo>
                    <a:pt x="778" y="5525"/>
                  </a:lnTo>
                  <a:lnTo>
                    <a:pt x="993" y="5820"/>
                  </a:lnTo>
                  <a:lnTo>
                    <a:pt x="1234" y="6089"/>
                  </a:lnTo>
                  <a:lnTo>
                    <a:pt x="1449" y="6357"/>
                  </a:lnTo>
                  <a:lnTo>
                    <a:pt x="1690" y="6571"/>
                  </a:lnTo>
                  <a:lnTo>
                    <a:pt x="1905" y="6732"/>
                  </a:lnTo>
                  <a:lnTo>
                    <a:pt x="2119" y="6866"/>
                  </a:lnTo>
                  <a:lnTo>
                    <a:pt x="2253" y="6920"/>
                  </a:lnTo>
                  <a:lnTo>
                    <a:pt x="2441" y="6947"/>
                  </a:lnTo>
                  <a:lnTo>
                    <a:pt x="2682" y="6920"/>
                  </a:lnTo>
                  <a:lnTo>
                    <a:pt x="2977" y="6893"/>
                  </a:lnTo>
                  <a:lnTo>
                    <a:pt x="3702" y="6786"/>
                  </a:lnTo>
                  <a:lnTo>
                    <a:pt x="4587" y="6598"/>
                  </a:lnTo>
                  <a:lnTo>
                    <a:pt x="5579" y="6357"/>
                  </a:lnTo>
                  <a:lnTo>
                    <a:pt x="6679" y="6062"/>
                  </a:lnTo>
                  <a:lnTo>
                    <a:pt x="8985" y="5418"/>
                  </a:lnTo>
                  <a:lnTo>
                    <a:pt x="11292" y="4721"/>
                  </a:lnTo>
                  <a:lnTo>
                    <a:pt x="13277" y="4077"/>
                  </a:lnTo>
                  <a:lnTo>
                    <a:pt x="15396" y="3380"/>
                  </a:lnTo>
                  <a:lnTo>
                    <a:pt x="15476" y="3326"/>
                  </a:lnTo>
                  <a:lnTo>
                    <a:pt x="15530" y="3246"/>
                  </a:lnTo>
                  <a:lnTo>
                    <a:pt x="15557" y="3111"/>
                  </a:lnTo>
                  <a:lnTo>
                    <a:pt x="15557" y="2924"/>
                  </a:lnTo>
                  <a:lnTo>
                    <a:pt x="15530" y="2495"/>
                  </a:lnTo>
                  <a:lnTo>
                    <a:pt x="15422" y="2012"/>
                  </a:lnTo>
                  <a:lnTo>
                    <a:pt x="15261" y="1475"/>
                  </a:lnTo>
                  <a:lnTo>
                    <a:pt x="15074" y="966"/>
                  </a:lnTo>
                  <a:lnTo>
                    <a:pt x="14832" y="483"/>
                  </a:lnTo>
                  <a:lnTo>
                    <a:pt x="14725" y="295"/>
                  </a:lnTo>
                  <a:lnTo>
                    <a:pt x="14591" y="108"/>
                  </a:lnTo>
                  <a:lnTo>
                    <a:pt x="14510" y="54"/>
                  </a:lnTo>
                  <a:lnTo>
                    <a:pt x="14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p:nvPr/>
          </p:nvSpPr>
          <p:spPr>
            <a:xfrm>
              <a:off x="3850027" y="3506645"/>
              <a:ext cx="130521" cy="82942"/>
            </a:xfrm>
            <a:custGeom>
              <a:avLst/>
              <a:gdLst/>
              <a:ahLst/>
              <a:cxnLst/>
              <a:rect l="l" t="t" r="r" b="b"/>
              <a:pathLst>
                <a:path w="8611" h="5472" extrusionOk="0">
                  <a:moveTo>
                    <a:pt x="7001" y="1"/>
                  </a:moveTo>
                  <a:lnTo>
                    <a:pt x="6760" y="27"/>
                  </a:lnTo>
                  <a:lnTo>
                    <a:pt x="6465" y="108"/>
                  </a:lnTo>
                  <a:lnTo>
                    <a:pt x="6089" y="242"/>
                  </a:lnTo>
                  <a:lnTo>
                    <a:pt x="5687" y="376"/>
                  </a:lnTo>
                  <a:lnTo>
                    <a:pt x="4802" y="752"/>
                  </a:lnTo>
                  <a:lnTo>
                    <a:pt x="3863" y="1181"/>
                  </a:lnTo>
                  <a:lnTo>
                    <a:pt x="2227" y="1985"/>
                  </a:lnTo>
                  <a:lnTo>
                    <a:pt x="1503" y="2334"/>
                  </a:lnTo>
                  <a:lnTo>
                    <a:pt x="1074" y="2575"/>
                  </a:lnTo>
                  <a:lnTo>
                    <a:pt x="725" y="2817"/>
                  </a:lnTo>
                  <a:lnTo>
                    <a:pt x="457" y="3085"/>
                  </a:lnTo>
                  <a:lnTo>
                    <a:pt x="242" y="3353"/>
                  </a:lnTo>
                  <a:lnTo>
                    <a:pt x="108" y="3595"/>
                  </a:lnTo>
                  <a:lnTo>
                    <a:pt x="28" y="3863"/>
                  </a:lnTo>
                  <a:lnTo>
                    <a:pt x="1" y="4104"/>
                  </a:lnTo>
                  <a:lnTo>
                    <a:pt x="1" y="4346"/>
                  </a:lnTo>
                  <a:lnTo>
                    <a:pt x="55" y="4560"/>
                  </a:lnTo>
                  <a:lnTo>
                    <a:pt x="162" y="4775"/>
                  </a:lnTo>
                  <a:lnTo>
                    <a:pt x="269" y="4962"/>
                  </a:lnTo>
                  <a:lnTo>
                    <a:pt x="403" y="5123"/>
                  </a:lnTo>
                  <a:lnTo>
                    <a:pt x="564" y="5257"/>
                  </a:lnTo>
                  <a:lnTo>
                    <a:pt x="725" y="5365"/>
                  </a:lnTo>
                  <a:lnTo>
                    <a:pt x="886" y="5445"/>
                  </a:lnTo>
                  <a:lnTo>
                    <a:pt x="1047" y="5472"/>
                  </a:lnTo>
                  <a:lnTo>
                    <a:pt x="1288" y="5445"/>
                  </a:lnTo>
                  <a:lnTo>
                    <a:pt x="1610" y="5392"/>
                  </a:lnTo>
                  <a:lnTo>
                    <a:pt x="2603" y="5177"/>
                  </a:lnTo>
                  <a:lnTo>
                    <a:pt x="3836" y="4828"/>
                  </a:lnTo>
                  <a:lnTo>
                    <a:pt x="5177" y="4399"/>
                  </a:lnTo>
                  <a:lnTo>
                    <a:pt x="6492" y="3943"/>
                  </a:lnTo>
                  <a:lnTo>
                    <a:pt x="7591" y="3514"/>
                  </a:lnTo>
                  <a:lnTo>
                    <a:pt x="8020" y="3299"/>
                  </a:lnTo>
                  <a:lnTo>
                    <a:pt x="8369" y="3139"/>
                  </a:lnTo>
                  <a:lnTo>
                    <a:pt x="8557" y="2978"/>
                  </a:lnTo>
                  <a:lnTo>
                    <a:pt x="8610" y="2924"/>
                  </a:lnTo>
                  <a:lnTo>
                    <a:pt x="8610" y="2870"/>
                  </a:lnTo>
                  <a:lnTo>
                    <a:pt x="8476" y="2200"/>
                  </a:lnTo>
                  <a:lnTo>
                    <a:pt x="8369" y="1717"/>
                  </a:lnTo>
                  <a:lnTo>
                    <a:pt x="8181" y="1207"/>
                  </a:lnTo>
                  <a:lnTo>
                    <a:pt x="8101" y="966"/>
                  </a:lnTo>
                  <a:lnTo>
                    <a:pt x="7967" y="752"/>
                  </a:lnTo>
                  <a:lnTo>
                    <a:pt x="7859" y="537"/>
                  </a:lnTo>
                  <a:lnTo>
                    <a:pt x="7699" y="349"/>
                  </a:lnTo>
                  <a:lnTo>
                    <a:pt x="7564" y="188"/>
                  </a:lnTo>
                  <a:lnTo>
                    <a:pt x="7377" y="81"/>
                  </a:lnTo>
                  <a:lnTo>
                    <a:pt x="7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6"/>
            <p:cNvSpPr/>
            <p:nvPr/>
          </p:nvSpPr>
          <p:spPr>
            <a:xfrm>
              <a:off x="3874021" y="3577794"/>
              <a:ext cx="214661" cy="154500"/>
            </a:xfrm>
            <a:custGeom>
              <a:avLst/>
              <a:gdLst/>
              <a:ahLst/>
              <a:cxnLst/>
              <a:rect l="l" t="t" r="r" b="b"/>
              <a:pathLst>
                <a:path w="14162" h="10193" extrusionOk="0">
                  <a:moveTo>
                    <a:pt x="7135" y="0"/>
                  </a:moveTo>
                  <a:lnTo>
                    <a:pt x="6679" y="81"/>
                  </a:lnTo>
                  <a:lnTo>
                    <a:pt x="6169" y="215"/>
                  </a:lnTo>
                  <a:lnTo>
                    <a:pt x="5606" y="376"/>
                  </a:lnTo>
                  <a:lnTo>
                    <a:pt x="5016" y="590"/>
                  </a:lnTo>
                  <a:lnTo>
                    <a:pt x="3728" y="1127"/>
                  </a:lnTo>
                  <a:lnTo>
                    <a:pt x="2522" y="1663"/>
                  </a:lnTo>
                  <a:lnTo>
                    <a:pt x="1475" y="2146"/>
                  </a:lnTo>
                  <a:lnTo>
                    <a:pt x="456" y="2655"/>
                  </a:lnTo>
                  <a:lnTo>
                    <a:pt x="349" y="2682"/>
                  </a:lnTo>
                  <a:lnTo>
                    <a:pt x="242" y="2763"/>
                  </a:lnTo>
                  <a:lnTo>
                    <a:pt x="161" y="2816"/>
                  </a:lnTo>
                  <a:lnTo>
                    <a:pt x="108" y="2924"/>
                  </a:lnTo>
                  <a:lnTo>
                    <a:pt x="54" y="3004"/>
                  </a:lnTo>
                  <a:lnTo>
                    <a:pt x="27" y="3111"/>
                  </a:lnTo>
                  <a:lnTo>
                    <a:pt x="0" y="3326"/>
                  </a:lnTo>
                  <a:lnTo>
                    <a:pt x="27" y="3594"/>
                  </a:lnTo>
                  <a:lnTo>
                    <a:pt x="108" y="3889"/>
                  </a:lnTo>
                  <a:lnTo>
                    <a:pt x="215" y="4184"/>
                  </a:lnTo>
                  <a:lnTo>
                    <a:pt x="376" y="4506"/>
                  </a:lnTo>
                  <a:lnTo>
                    <a:pt x="564" y="4801"/>
                  </a:lnTo>
                  <a:lnTo>
                    <a:pt x="751" y="5150"/>
                  </a:lnTo>
                  <a:lnTo>
                    <a:pt x="1180" y="5767"/>
                  </a:lnTo>
                  <a:lnTo>
                    <a:pt x="1610" y="6330"/>
                  </a:lnTo>
                  <a:lnTo>
                    <a:pt x="1985" y="6813"/>
                  </a:lnTo>
                  <a:lnTo>
                    <a:pt x="2226" y="7108"/>
                  </a:lnTo>
                  <a:lnTo>
                    <a:pt x="2495" y="7376"/>
                  </a:lnTo>
                  <a:lnTo>
                    <a:pt x="2763" y="7644"/>
                  </a:lnTo>
                  <a:lnTo>
                    <a:pt x="3058" y="7886"/>
                  </a:lnTo>
                  <a:lnTo>
                    <a:pt x="3380" y="8127"/>
                  </a:lnTo>
                  <a:lnTo>
                    <a:pt x="3702" y="8368"/>
                  </a:lnTo>
                  <a:lnTo>
                    <a:pt x="4345" y="8771"/>
                  </a:lnTo>
                  <a:lnTo>
                    <a:pt x="5043" y="9119"/>
                  </a:lnTo>
                  <a:lnTo>
                    <a:pt x="5740" y="9441"/>
                  </a:lnTo>
                  <a:lnTo>
                    <a:pt x="6464" y="9683"/>
                  </a:lnTo>
                  <a:lnTo>
                    <a:pt x="7162" y="9897"/>
                  </a:lnTo>
                  <a:lnTo>
                    <a:pt x="7832" y="10031"/>
                  </a:lnTo>
                  <a:lnTo>
                    <a:pt x="8476" y="10138"/>
                  </a:lnTo>
                  <a:lnTo>
                    <a:pt x="9066" y="10192"/>
                  </a:lnTo>
                  <a:lnTo>
                    <a:pt x="9602" y="10192"/>
                  </a:lnTo>
                  <a:lnTo>
                    <a:pt x="10085" y="10112"/>
                  </a:lnTo>
                  <a:lnTo>
                    <a:pt x="10273" y="10085"/>
                  </a:lnTo>
                  <a:lnTo>
                    <a:pt x="10460" y="10004"/>
                  </a:lnTo>
                  <a:lnTo>
                    <a:pt x="10621" y="9951"/>
                  </a:lnTo>
                  <a:lnTo>
                    <a:pt x="10756" y="9843"/>
                  </a:lnTo>
                  <a:lnTo>
                    <a:pt x="10863" y="9763"/>
                  </a:lnTo>
                  <a:lnTo>
                    <a:pt x="10943" y="9629"/>
                  </a:lnTo>
                  <a:lnTo>
                    <a:pt x="11077" y="9387"/>
                  </a:lnTo>
                  <a:lnTo>
                    <a:pt x="11265" y="9092"/>
                  </a:lnTo>
                  <a:lnTo>
                    <a:pt x="11721" y="8422"/>
                  </a:lnTo>
                  <a:lnTo>
                    <a:pt x="12257" y="7725"/>
                  </a:lnTo>
                  <a:lnTo>
                    <a:pt x="12794" y="7054"/>
                  </a:lnTo>
                  <a:lnTo>
                    <a:pt x="13759" y="5901"/>
                  </a:lnTo>
                  <a:lnTo>
                    <a:pt x="14162" y="5418"/>
                  </a:lnTo>
                  <a:lnTo>
                    <a:pt x="13840" y="5311"/>
                  </a:lnTo>
                  <a:lnTo>
                    <a:pt x="13518" y="5203"/>
                  </a:lnTo>
                  <a:lnTo>
                    <a:pt x="12928" y="4935"/>
                  </a:lnTo>
                  <a:lnTo>
                    <a:pt x="12365" y="4613"/>
                  </a:lnTo>
                  <a:lnTo>
                    <a:pt x="11802" y="4265"/>
                  </a:lnTo>
                  <a:lnTo>
                    <a:pt x="11319" y="3889"/>
                  </a:lnTo>
                  <a:lnTo>
                    <a:pt x="10836" y="3487"/>
                  </a:lnTo>
                  <a:lnTo>
                    <a:pt x="10380" y="3058"/>
                  </a:lnTo>
                  <a:lnTo>
                    <a:pt x="9978" y="2655"/>
                  </a:lnTo>
                  <a:lnTo>
                    <a:pt x="9575" y="2226"/>
                  </a:lnTo>
                  <a:lnTo>
                    <a:pt x="9227" y="1824"/>
                  </a:lnTo>
                  <a:lnTo>
                    <a:pt x="8610" y="1073"/>
                  </a:lnTo>
                  <a:lnTo>
                    <a:pt x="8100" y="483"/>
                  </a:lnTo>
                  <a:lnTo>
                    <a:pt x="7886" y="268"/>
                  </a:lnTo>
                  <a:lnTo>
                    <a:pt x="7698" y="107"/>
                  </a:lnTo>
                  <a:lnTo>
                    <a:pt x="7591" y="54"/>
                  </a:lnTo>
                  <a:lnTo>
                    <a:pt x="7457" y="27"/>
                  </a:lnTo>
                  <a:lnTo>
                    <a:pt x="7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3915083" y="3605032"/>
              <a:ext cx="73999" cy="43911"/>
            </a:xfrm>
            <a:custGeom>
              <a:avLst/>
              <a:gdLst/>
              <a:ahLst/>
              <a:cxnLst/>
              <a:rect l="l" t="t" r="r" b="b"/>
              <a:pathLst>
                <a:path w="4882" h="2897" extrusionOk="0">
                  <a:moveTo>
                    <a:pt x="4238" y="0"/>
                  </a:moveTo>
                  <a:lnTo>
                    <a:pt x="3970" y="54"/>
                  </a:lnTo>
                  <a:lnTo>
                    <a:pt x="3675" y="161"/>
                  </a:lnTo>
                  <a:lnTo>
                    <a:pt x="3326" y="268"/>
                  </a:lnTo>
                  <a:lnTo>
                    <a:pt x="2977" y="429"/>
                  </a:lnTo>
                  <a:lnTo>
                    <a:pt x="2253" y="805"/>
                  </a:lnTo>
                  <a:lnTo>
                    <a:pt x="1583" y="1180"/>
                  </a:lnTo>
                  <a:lnTo>
                    <a:pt x="993" y="1529"/>
                  </a:lnTo>
                  <a:lnTo>
                    <a:pt x="456" y="1851"/>
                  </a:lnTo>
                  <a:lnTo>
                    <a:pt x="242" y="2146"/>
                  </a:lnTo>
                  <a:lnTo>
                    <a:pt x="108" y="2360"/>
                  </a:lnTo>
                  <a:lnTo>
                    <a:pt x="27" y="2548"/>
                  </a:lnTo>
                  <a:lnTo>
                    <a:pt x="0" y="2709"/>
                  </a:lnTo>
                  <a:lnTo>
                    <a:pt x="27" y="2816"/>
                  </a:lnTo>
                  <a:lnTo>
                    <a:pt x="108" y="2870"/>
                  </a:lnTo>
                  <a:lnTo>
                    <a:pt x="242" y="2897"/>
                  </a:lnTo>
                  <a:lnTo>
                    <a:pt x="403" y="2897"/>
                  </a:lnTo>
                  <a:lnTo>
                    <a:pt x="590" y="2870"/>
                  </a:lnTo>
                  <a:lnTo>
                    <a:pt x="805" y="2790"/>
                  </a:lnTo>
                  <a:lnTo>
                    <a:pt x="1073" y="2709"/>
                  </a:lnTo>
                  <a:lnTo>
                    <a:pt x="1341" y="2575"/>
                  </a:lnTo>
                  <a:lnTo>
                    <a:pt x="1636" y="2414"/>
                  </a:lnTo>
                  <a:lnTo>
                    <a:pt x="1931" y="2226"/>
                  </a:lnTo>
                  <a:lnTo>
                    <a:pt x="2226" y="2012"/>
                  </a:lnTo>
                  <a:lnTo>
                    <a:pt x="2548" y="1770"/>
                  </a:lnTo>
                  <a:lnTo>
                    <a:pt x="2843" y="1556"/>
                  </a:lnTo>
                  <a:lnTo>
                    <a:pt x="3138" y="1341"/>
                  </a:lnTo>
                  <a:lnTo>
                    <a:pt x="3675" y="993"/>
                  </a:lnTo>
                  <a:lnTo>
                    <a:pt x="4131" y="751"/>
                  </a:lnTo>
                  <a:lnTo>
                    <a:pt x="4506" y="563"/>
                  </a:lnTo>
                  <a:lnTo>
                    <a:pt x="4748" y="429"/>
                  </a:lnTo>
                  <a:lnTo>
                    <a:pt x="4828" y="349"/>
                  </a:lnTo>
                  <a:lnTo>
                    <a:pt x="4882" y="295"/>
                  </a:lnTo>
                  <a:lnTo>
                    <a:pt x="4882" y="242"/>
                  </a:lnTo>
                  <a:lnTo>
                    <a:pt x="4828" y="188"/>
                  </a:lnTo>
                  <a:lnTo>
                    <a:pt x="4774" y="107"/>
                  </a:lnTo>
                  <a:lnTo>
                    <a:pt x="4640" y="27"/>
                  </a:lnTo>
                  <a:lnTo>
                    <a:pt x="45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6"/>
            <p:cNvSpPr/>
            <p:nvPr/>
          </p:nvSpPr>
          <p:spPr>
            <a:xfrm>
              <a:off x="3950036" y="3624540"/>
              <a:ext cx="74014" cy="43926"/>
            </a:xfrm>
            <a:custGeom>
              <a:avLst/>
              <a:gdLst/>
              <a:ahLst/>
              <a:cxnLst/>
              <a:rect l="l" t="t" r="r" b="b"/>
              <a:pathLst>
                <a:path w="4883" h="2898" extrusionOk="0">
                  <a:moveTo>
                    <a:pt x="4239" y="1"/>
                  </a:moveTo>
                  <a:lnTo>
                    <a:pt x="3970" y="54"/>
                  </a:lnTo>
                  <a:lnTo>
                    <a:pt x="3675" y="135"/>
                  </a:lnTo>
                  <a:lnTo>
                    <a:pt x="3327" y="269"/>
                  </a:lnTo>
                  <a:lnTo>
                    <a:pt x="2978" y="430"/>
                  </a:lnTo>
                  <a:lnTo>
                    <a:pt x="2254" y="805"/>
                  </a:lnTo>
                  <a:lnTo>
                    <a:pt x="1583" y="1181"/>
                  </a:lnTo>
                  <a:lnTo>
                    <a:pt x="993" y="1529"/>
                  </a:lnTo>
                  <a:lnTo>
                    <a:pt x="457" y="1851"/>
                  </a:lnTo>
                  <a:lnTo>
                    <a:pt x="242" y="2146"/>
                  </a:lnTo>
                  <a:lnTo>
                    <a:pt x="108" y="2361"/>
                  </a:lnTo>
                  <a:lnTo>
                    <a:pt x="28" y="2549"/>
                  </a:lnTo>
                  <a:lnTo>
                    <a:pt x="1" y="2709"/>
                  </a:lnTo>
                  <a:lnTo>
                    <a:pt x="54" y="2817"/>
                  </a:lnTo>
                  <a:lnTo>
                    <a:pt x="108" y="2870"/>
                  </a:lnTo>
                  <a:lnTo>
                    <a:pt x="242" y="2897"/>
                  </a:lnTo>
                  <a:lnTo>
                    <a:pt x="403" y="2897"/>
                  </a:lnTo>
                  <a:lnTo>
                    <a:pt x="591" y="2870"/>
                  </a:lnTo>
                  <a:lnTo>
                    <a:pt x="832" y="2790"/>
                  </a:lnTo>
                  <a:lnTo>
                    <a:pt x="1074" y="2709"/>
                  </a:lnTo>
                  <a:lnTo>
                    <a:pt x="1342" y="2575"/>
                  </a:lnTo>
                  <a:lnTo>
                    <a:pt x="1637" y="2414"/>
                  </a:lnTo>
                  <a:lnTo>
                    <a:pt x="1932" y="2227"/>
                  </a:lnTo>
                  <a:lnTo>
                    <a:pt x="2227" y="2012"/>
                  </a:lnTo>
                  <a:lnTo>
                    <a:pt x="2549" y="1771"/>
                  </a:lnTo>
                  <a:lnTo>
                    <a:pt x="2844" y="1529"/>
                  </a:lnTo>
                  <a:lnTo>
                    <a:pt x="3139" y="1342"/>
                  </a:lnTo>
                  <a:lnTo>
                    <a:pt x="3675" y="993"/>
                  </a:lnTo>
                  <a:lnTo>
                    <a:pt x="4131" y="752"/>
                  </a:lnTo>
                  <a:lnTo>
                    <a:pt x="4507" y="564"/>
                  </a:lnTo>
                  <a:lnTo>
                    <a:pt x="4748" y="430"/>
                  </a:lnTo>
                  <a:lnTo>
                    <a:pt x="4829" y="349"/>
                  </a:lnTo>
                  <a:lnTo>
                    <a:pt x="4882" y="296"/>
                  </a:lnTo>
                  <a:lnTo>
                    <a:pt x="4882" y="242"/>
                  </a:lnTo>
                  <a:lnTo>
                    <a:pt x="4855" y="188"/>
                  </a:lnTo>
                  <a:lnTo>
                    <a:pt x="4775" y="108"/>
                  </a:lnTo>
                  <a:lnTo>
                    <a:pt x="4641" y="27"/>
                  </a:lnTo>
                  <a:lnTo>
                    <a:pt x="45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3977683" y="3642017"/>
              <a:ext cx="74014" cy="43926"/>
            </a:xfrm>
            <a:custGeom>
              <a:avLst/>
              <a:gdLst/>
              <a:ahLst/>
              <a:cxnLst/>
              <a:rect l="l" t="t" r="r" b="b"/>
              <a:pathLst>
                <a:path w="4883" h="2898" extrusionOk="0">
                  <a:moveTo>
                    <a:pt x="4238" y="1"/>
                  </a:moveTo>
                  <a:lnTo>
                    <a:pt x="3970" y="55"/>
                  </a:lnTo>
                  <a:lnTo>
                    <a:pt x="3675" y="162"/>
                  </a:lnTo>
                  <a:lnTo>
                    <a:pt x="3326" y="269"/>
                  </a:lnTo>
                  <a:lnTo>
                    <a:pt x="2978" y="430"/>
                  </a:lnTo>
                  <a:lnTo>
                    <a:pt x="2254" y="805"/>
                  </a:lnTo>
                  <a:lnTo>
                    <a:pt x="1583" y="1181"/>
                  </a:lnTo>
                  <a:lnTo>
                    <a:pt x="993" y="1530"/>
                  </a:lnTo>
                  <a:lnTo>
                    <a:pt x="457" y="1852"/>
                  </a:lnTo>
                  <a:lnTo>
                    <a:pt x="242" y="2147"/>
                  </a:lnTo>
                  <a:lnTo>
                    <a:pt x="108" y="2361"/>
                  </a:lnTo>
                  <a:lnTo>
                    <a:pt x="27" y="2549"/>
                  </a:lnTo>
                  <a:lnTo>
                    <a:pt x="1" y="2710"/>
                  </a:lnTo>
                  <a:lnTo>
                    <a:pt x="27" y="2817"/>
                  </a:lnTo>
                  <a:lnTo>
                    <a:pt x="108" y="2871"/>
                  </a:lnTo>
                  <a:lnTo>
                    <a:pt x="242" y="2898"/>
                  </a:lnTo>
                  <a:lnTo>
                    <a:pt x="403" y="2898"/>
                  </a:lnTo>
                  <a:lnTo>
                    <a:pt x="591" y="2871"/>
                  </a:lnTo>
                  <a:lnTo>
                    <a:pt x="805" y="2790"/>
                  </a:lnTo>
                  <a:lnTo>
                    <a:pt x="1074" y="2710"/>
                  </a:lnTo>
                  <a:lnTo>
                    <a:pt x="1342" y="2576"/>
                  </a:lnTo>
                  <a:lnTo>
                    <a:pt x="1637" y="2415"/>
                  </a:lnTo>
                  <a:lnTo>
                    <a:pt x="1932" y="2227"/>
                  </a:lnTo>
                  <a:lnTo>
                    <a:pt x="2227" y="2012"/>
                  </a:lnTo>
                  <a:lnTo>
                    <a:pt x="2549" y="1771"/>
                  </a:lnTo>
                  <a:lnTo>
                    <a:pt x="2844" y="1556"/>
                  </a:lnTo>
                  <a:lnTo>
                    <a:pt x="3139" y="1342"/>
                  </a:lnTo>
                  <a:lnTo>
                    <a:pt x="3675" y="1020"/>
                  </a:lnTo>
                  <a:lnTo>
                    <a:pt x="4131" y="752"/>
                  </a:lnTo>
                  <a:lnTo>
                    <a:pt x="4507" y="564"/>
                  </a:lnTo>
                  <a:lnTo>
                    <a:pt x="4748" y="430"/>
                  </a:lnTo>
                  <a:lnTo>
                    <a:pt x="4828" y="350"/>
                  </a:lnTo>
                  <a:lnTo>
                    <a:pt x="4882" y="296"/>
                  </a:lnTo>
                  <a:lnTo>
                    <a:pt x="4882" y="242"/>
                  </a:lnTo>
                  <a:lnTo>
                    <a:pt x="4828" y="189"/>
                  </a:lnTo>
                  <a:lnTo>
                    <a:pt x="4775" y="108"/>
                  </a:lnTo>
                  <a:lnTo>
                    <a:pt x="4641" y="28"/>
                  </a:lnTo>
                  <a:lnTo>
                    <a:pt x="45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3904109" y="3656659"/>
              <a:ext cx="219541" cy="90672"/>
            </a:xfrm>
            <a:custGeom>
              <a:avLst/>
              <a:gdLst/>
              <a:ahLst/>
              <a:cxnLst/>
              <a:rect l="l" t="t" r="r" b="b"/>
              <a:pathLst>
                <a:path w="14484" h="5982" extrusionOk="0">
                  <a:moveTo>
                    <a:pt x="11614" y="0"/>
                  </a:moveTo>
                  <a:lnTo>
                    <a:pt x="11479" y="215"/>
                  </a:lnTo>
                  <a:lnTo>
                    <a:pt x="11077" y="725"/>
                  </a:lnTo>
                  <a:lnTo>
                    <a:pt x="10487" y="1476"/>
                  </a:lnTo>
                  <a:lnTo>
                    <a:pt x="10112" y="1878"/>
                  </a:lnTo>
                  <a:lnTo>
                    <a:pt x="9709" y="2280"/>
                  </a:lnTo>
                  <a:lnTo>
                    <a:pt x="9253" y="2709"/>
                  </a:lnTo>
                  <a:lnTo>
                    <a:pt x="8797" y="3085"/>
                  </a:lnTo>
                  <a:lnTo>
                    <a:pt x="8288" y="3433"/>
                  </a:lnTo>
                  <a:lnTo>
                    <a:pt x="7778" y="3755"/>
                  </a:lnTo>
                  <a:lnTo>
                    <a:pt x="7510" y="3863"/>
                  </a:lnTo>
                  <a:lnTo>
                    <a:pt x="7269" y="3997"/>
                  </a:lnTo>
                  <a:lnTo>
                    <a:pt x="7000" y="4077"/>
                  </a:lnTo>
                  <a:lnTo>
                    <a:pt x="6732" y="4131"/>
                  </a:lnTo>
                  <a:lnTo>
                    <a:pt x="6464" y="4184"/>
                  </a:lnTo>
                  <a:lnTo>
                    <a:pt x="6196" y="4211"/>
                  </a:lnTo>
                  <a:lnTo>
                    <a:pt x="5928" y="4184"/>
                  </a:lnTo>
                  <a:lnTo>
                    <a:pt x="5659" y="4158"/>
                  </a:lnTo>
                  <a:lnTo>
                    <a:pt x="5284" y="4077"/>
                  </a:lnTo>
                  <a:lnTo>
                    <a:pt x="4881" y="3943"/>
                  </a:lnTo>
                  <a:lnTo>
                    <a:pt x="4426" y="3782"/>
                  </a:lnTo>
                  <a:lnTo>
                    <a:pt x="3970" y="3594"/>
                  </a:lnTo>
                  <a:lnTo>
                    <a:pt x="3031" y="3192"/>
                  </a:lnTo>
                  <a:lnTo>
                    <a:pt x="2119" y="2736"/>
                  </a:lnTo>
                  <a:lnTo>
                    <a:pt x="1287" y="2307"/>
                  </a:lnTo>
                  <a:lnTo>
                    <a:pt x="617" y="1958"/>
                  </a:lnTo>
                  <a:lnTo>
                    <a:pt x="0" y="1610"/>
                  </a:lnTo>
                  <a:lnTo>
                    <a:pt x="81" y="1771"/>
                  </a:lnTo>
                  <a:lnTo>
                    <a:pt x="215" y="1932"/>
                  </a:lnTo>
                  <a:lnTo>
                    <a:pt x="510" y="2307"/>
                  </a:lnTo>
                  <a:lnTo>
                    <a:pt x="939" y="2683"/>
                  </a:lnTo>
                  <a:lnTo>
                    <a:pt x="1422" y="3085"/>
                  </a:lnTo>
                  <a:lnTo>
                    <a:pt x="1985" y="3487"/>
                  </a:lnTo>
                  <a:lnTo>
                    <a:pt x="2602" y="3889"/>
                  </a:lnTo>
                  <a:lnTo>
                    <a:pt x="3245" y="4265"/>
                  </a:lnTo>
                  <a:lnTo>
                    <a:pt x="3889" y="4640"/>
                  </a:lnTo>
                  <a:lnTo>
                    <a:pt x="4613" y="4989"/>
                  </a:lnTo>
                  <a:lnTo>
                    <a:pt x="5016" y="5177"/>
                  </a:lnTo>
                  <a:lnTo>
                    <a:pt x="5418" y="5338"/>
                  </a:lnTo>
                  <a:lnTo>
                    <a:pt x="5874" y="5499"/>
                  </a:lnTo>
                  <a:lnTo>
                    <a:pt x="6330" y="5633"/>
                  </a:lnTo>
                  <a:lnTo>
                    <a:pt x="6813" y="5767"/>
                  </a:lnTo>
                  <a:lnTo>
                    <a:pt x="7322" y="5847"/>
                  </a:lnTo>
                  <a:lnTo>
                    <a:pt x="7832" y="5928"/>
                  </a:lnTo>
                  <a:lnTo>
                    <a:pt x="8368" y="5981"/>
                  </a:lnTo>
                  <a:lnTo>
                    <a:pt x="8905" y="5981"/>
                  </a:lnTo>
                  <a:lnTo>
                    <a:pt x="9441" y="5928"/>
                  </a:lnTo>
                  <a:lnTo>
                    <a:pt x="10004" y="5847"/>
                  </a:lnTo>
                  <a:lnTo>
                    <a:pt x="10594" y="5740"/>
                  </a:lnTo>
                  <a:lnTo>
                    <a:pt x="11158" y="5552"/>
                  </a:lnTo>
                  <a:lnTo>
                    <a:pt x="11748" y="5311"/>
                  </a:lnTo>
                  <a:lnTo>
                    <a:pt x="12311" y="5016"/>
                  </a:lnTo>
                  <a:lnTo>
                    <a:pt x="12820" y="4721"/>
                  </a:lnTo>
                  <a:lnTo>
                    <a:pt x="13250" y="4399"/>
                  </a:lnTo>
                  <a:lnTo>
                    <a:pt x="13652" y="4077"/>
                  </a:lnTo>
                  <a:lnTo>
                    <a:pt x="13974" y="3729"/>
                  </a:lnTo>
                  <a:lnTo>
                    <a:pt x="14108" y="3541"/>
                  </a:lnTo>
                  <a:lnTo>
                    <a:pt x="14215" y="3380"/>
                  </a:lnTo>
                  <a:lnTo>
                    <a:pt x="14322" y="3192"/>
                  </a:lnTo>
                  <a:lnTo>
                    <a:pt x="14376" y="3004"/>
                  </a:lnTo>
                  <a:lnTo>
                    <a:pt x="14430" y="2843"/>
                  </a:lnTo>
                  <a:lnTo>
                    <a:pt x="14483" y="2656"/>
                  </a:lnTo>
                  <a:lnTo>
                    <a:pt x="14483" y="2468"/>
                  </a:lnTo>
                  <a:lnTo>
                    <a:pt x="14483" y="2307"/>
                  </a:lnTo>
                  <a:lnTo>
                    <a:pt x="14430" y="2119"/>
                  </a:lnTo>
                  <a:lnTo>
                    <a:pt x="14376" y="1932"/>
                  </a:lnTo>
                  <a:lnTo>
                    <a:pt x="14296" y="1771"/>
                  </a:lnTo>
                  <a:lnTo>
                    <a:pt x="14188" y="1583"/>
                  </a:lnTo>
                  <a:lnTo>
                    <a:pt x="14054" y="1422"/>
                  </a:lnTo>
                  <a:lnTo>
                    <a:pt x="13893" y="1234"/>
                  </a:lnTo>
                  <a:lnTo>
                    <a:pt x="13706" y="1073"/>
                  </a:lnTo>
                  <a:lnTo>
                    <a:pt x="13518" y="912"/>
                  </a:lnTo>
                  <a:lnTo>
                    <a:pt x="13276" y="751"/>
                  </a:lnTo>
                  <a:lnTo>
                    <a:pt x="13008" y="590"/>
                  </a:lnTo>
                  <a:lnTo>
                    <a:pt x="12686" y="430"/>
                  </a:lnTo>
                  <a:lnTo>
                    <a:pt x="12365" y="295"/>
                  </a:lnTo>
                  <a:lnTo>
                    <a:pt x="11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3774012" y="3618856"/>
              <a:ext cx="189454" cy="165474"/>
            </a:xfrm>
            <a:custGeom>
              <a:avLst/>
              <a:gdLst/>
              <a:ahLst/>
              <a:cxnLst/>
              <a:rect l="l" t="t" r="r" b="b"/>
              <a:pathLst>
                <a:path w="12499" h="10917" extrusionOk="0">
                  <a:moveTo>
                    <a:pt x="7135" y="0"/>
                  </a:moveTo>
                  <a:lnTo>
                    <a:pt x="6706" y="27"/>
                  </a:lnTo>
                  <a:lnTo>
                    <a:pt x="6223" y="81"/>
                  </a:lnTo>
                  <a:lnTo>
                    <a:pt x="5660" y="215"/>
                  </a:lnTo>
                  <a:lnTo>
                    <a:pt x="5043" y="376"/>
                  </a:lnTo>
                  <a:lnTo>
                    <a:pt x="4399" y="563"/>
                  </a:lnTo>
                  <a:lnTo>
                    <a:pt x="3755" y="778"/>
                  </a:lnTo>
                  <a:lnTo>
                    <a:pt x="2495" y="1207"/>
                  </a:lnTo>
                  <a:lnTo>
                    <a:pt x="1422" y="1636"/>
                  </a:lnTo>
                  <a:lnTo>
                    <a:pt x="376" y="2038"/>
                  </a:lnTo>
                  <a:lnTo>
                    <a:pt x="269" y="2065"/>
                  </a:lnTo>
                  <a:lnTo>
                    <a:pt x="161" y="2092"/>
                  </a:lnTo>
                  <a:lnTo>
                    <a:pt x="108" y="2199"/>
                  </a:lnTo>
                  <a:lnTo>
                    <a:pt x="54" y="2307"/>
                  </a:lnTo>
                  <a:lnTo>
                    <a:pt x="0" y="2468"/>
                  </a:lnTo>
                  <a:lnTo>
                    <a:pt x="0" y="2629"/>
                  </a:lnTo>
                  <a:lnTo>
                    <a:pt x="0" y="3058"/>
                  </a:lnTo>
                  <a:lnTo>
                    <a:pt x="81" y="3567"/>
                  </a:lnTo>
                  <a:lnTo>
                    <a:pt x="188" y="4077"/>
                  </a:lnTo>
                  <a:lnTo>
                    <a:pt x="322" y="4613"/>
                  </a:lnTo>
                  <a:lnTo>
                    <a:pt x="510" y="5150"/>
                  </a:lnTo>
                  <a:lnTo>
                    <a:pt x="644" y="5498"/>
                  </a:lnTo>
                  <a:lnTo>
                    <a:pt x="805" y="5847"/>
                  </a:lnTo>
                  <a:lnTo>
                    <a:pt x="993" y="6196"/>
                  </a:lnTo>
                  <a:lnTo>
                    <a:pt x="1181" y="6518"/>
                  </a:lnTo>
                  <a:lnTo>
                    <a:pt x="1395" y="6839"/>
                  </a:lnTo>
                  <a:lnTo>
                    <a:pt x="1610" y="7161"/>
                  </a:lnTo>
                  <a:lnTo>
                    <a:pt x="2119" y="7778"/>
                  </a:lnTo>
                  <a:lnTo>
                    <a:pt x="2656" y="8341"/>
                  </a:lnTo>
                  <a:lnTo>
                    <a:pt x="3219" y="8851"/>
                  </a:lnTo>
                  <a:lnTo>
                    <a:pt x="3809" y="9334"/>
                  </a:lnTo>
                  <a:lnTo>
                    <a:pt x="4426" y="9736"/>
                  </a:lnTo>
                  <a:lnTo>
                    <a:pt x="5016" y="10112"/>
                  </a:lnTo>
                  <a:lnTo>
                    <a:pt x="5579" y="10407"/>
                  </a:lnTo>
                  <a:lnTo>
                    <a:pt x="6142" y="10648"/>
                  </a:lnTo>
                  <a:lnTo>
                    <a:pt x="6652" y="10809"/>
                  </a:lnTo>
                  <a:lnTo>
                    <a:pt x="7108" y="10889"/>
                  </a:lnTo>
                  <a:lnTo>
                    <a:pt x="7323" y="10916"/>
                  </a:lnTo>
                  <a:lnTo>
                    <a:pt x="7510" y="10916"/>
                  </a:lnTo>
                  <a:lnTo>
                    <a:pt x="7698" y="10889"/>
                  </a:lnTo>
                  <a:lnTo>
                    <a:pt x="7859" y="10836"/>
                  </a:lnTo>
                  <a:lnTo>
                    <a:pt x="7966" y="10782"/>
                  </a:lnTo>
                  <a:lnTo>
                    <a:pt x="8100" y="10702"/>
                  </a:lnTo>
                  <a:lnTo>
                    <a:pt x="8315" y="10487"/>
                  </a:lnTo>
                  <a:lnTo>
                    <a:pt x="8583" y="10272"/>
                  </a:lnTo>
                  <a:lnTo>
                    <a:pt x="9227" y="9790"/>
                  </a:lnTo>
                  <a:lnTo>
                    <a:pt x="9951" y="9280"/>
                  </a:lnTo>
                  <a:lnTo>
                    <a:pt x="10702" y="8771"/>
                  </a:lnTo>
                  <a:lnTo>
                    <a:pt x="11963" y="7966"/>
                  </a:lnTo>
                  <a:lnTo>
                    <a:pt x="12499" y="7644"/>
                  </a:lnTo>
                  <a:lnTo>
                    <a:pt x="12231" y="7429"/>
                  </a:lnTo>
                  <a:lnTo>
                    <a:pt x="11963" y="7215"/>
                  </a:lnTo>
                  <a:lnTo>
                    <a:pt x="11453" y="6759"/>
                  </a:lnTo>
                  <a:lnTo>
                    <a:pt x="10997" y="6276"/>
                  </a:lnTo>
                  <a:lnTo>
                    <a:pt x="10568" y="5740"/>
                  </a:lnTo>
                  <a:lnTo>
                    <a:pt x="10166" y="5203"/>
                  </a:lnTo>
                  <a:lnTo>
                    <a:pt x="9817" y="4640"/>
                  </a:lnTo>
                  <a:lnTo>
                    <a:pt x="9495" y="4077"/>
                  </a:lnTo>
                  <a:lnTo>
                    <a:pt x="9173" y="3514"/>
                  </a:lnTo>
                  <a:lnTo>
                    <a:pt x="8664" y="2441"/>
                  </a:lnTo>
                  <a:lnTo>
                    <a:pt x="8234" y="1475"/>
                  </a:lnTo>
                  <a:lnTo>
                    <a:pt x="7886" y="724"/>
                  </a:lnTo>
                  <a:lnTo>
                    <a:pt x="7752" y="429"/>
                  </a:lnTo>
                  <a:lnTo>
                    <a:pt x="7618" y="215"/>
                  </a:lnTo>
                  <a:lnTo>
                    <a:pt x="7537" y="134"/>
                  </a:lnTo>
                  <a:lnTo>
                    <a:pt x="7430" y="54"/>
                  </a:lnTo>
                  <a:lnTo>
                    <a:pt x="7296" y="27"/>
                  </a:lnTo>
                  <a:lnTo>
                    <a:pt x="7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3803281" y="3646488"/>
              <a:ext cx="82138" cy="25222"/>
            </a:xfrm>
            <a:custGeom>
              <a:avLst/>
              <a:gdLst/>
              <a:ahLst/>
              <a:cxnLst/>
              <a:rect l="l" t="t" r="r" b="b"/>
              <a:pathLst>
                <a:path w="5419" h="1664" extrusionOk="0">
                  <a:moveTo>
                    <a:pt x="3916" y="1"/>
                  </a:moveTo>
                  <a:lnTo>
                    <a:pt x="3541" y="55"/>
                  </a:lnTo>
                  <a:lnTo>
                    <a:pt x="2736" y="162"/>
                  </a:lnTo>
                  <a:lnTo>
                    <a:pt x="1958" y="323"/>
                  </a:lnTo>
                  <a:lnTo>
                    <a:pt x="1315" y="484"/>
                  </a:lnTo>
                  <a:lnTo>
                    <a:pt x="671" y="645"/>
                  </a:lnTo>
                  <a:lnTo>
                    <a:pt x="403" y="832"/>
                  </a:lnTo>
                  <a:lnTo>
                    <a:pt x="188" y="1020"/>
                  </a:lnTo>
                  <a:lnTo>
                    <a:pt x="81" y="1181"/>
                  </a:lnTo>
                  <a:lnTo>
                    <a:pt x="1" y="1315"/>
                  </a:lnTo>
                  <a:lnTo>
                    <a:pt x="1" y="1422"/>
                  </a:lnTo>
                  <a:lnTo>
                    <a:pt x="54" y="1503"/>
                  </a:lnTo>
                  <a:lnTo>
                    <a:pt x="161" y="1583"/>
                  </a:lnTo>
                  <a:lnTo>
                    <a:pt x="296" y="1637"/>
                  </a:lnTo>
                  <a:lnTo>
                    <a:pt x="510" y="1664"/>
                  </a:lnTo>
                  <a:lnTo>
                    <a:pt x="751" y="1664"/>
                  </a:lnTo>
                  <a:lnTo>
                    <a:pt x="1020" y="1637"/>
                  </a:lnTo>
                  <a:lnTo>
                    <a:pt x="1315" y="1610"/>
                  </a:lnTo>
                  <a:lnTo>
                    <a:pt x="1637" y="1530"/>
                  </a:lnTo>
                  <a:lnTo>
                    <a:pt x="1958" y="1449"/>
                  </a:lnTo>
                  <a:lnTo>
                    <a:pt x="2334" y="1342"/>
                  </a:lnTo>
                  <a:lnTo>
                    <a:pt x="2709" y="1208"/>
                  </a:lnTo>
                  <a:lnTo>
                    <a:pt x="3058" y="1074"/>
                  </a:lnTo>
                  <a:lnTo>
                    <a:pt x="3407" y="966"/>
                  </a:lnTo>
                  <a:lnTo>
                    <a:pt x="4024" y="832"/>
                  </a:lnTo>
                  <a:lnTo>
                    <a:pt x="4533" y="725"/>
                  </a:lnTo>
                  <a:lnTo>
                    <a:pt x="4936" y="671"/>
                  </a:lnTo>
                  <a:lnTo>
                    <a:pt x="5231" y="591"/>
                  </a:lnTo>
                  <a:lnTo>
                    <a:pt x="5338" y="564"/>
                  </a:lnTo>
                  <a:lnTo>
                    <a:pt x="5392" y="510"/>
                  </a:lnTo>
                  <a:lnTo>
                    <a:pt x="5418" y="457"/>
                  </a:lnTo>
                  <a:lnTo>
                    <a:pt x="5392" y="403"/>
                  </a:lnTo>
                  <a:lnTo>
                    <a:pt x="5338" y="296"/>
                  </a:lnTo>
                  <a:lnTo>
                    <a:pt x="5257" y="189"/>
                  </a:lnTo>
                  <a:lnTo>
                    <a:pt x="5177" y="135"/>
                  </a:lnTo>
                  <a:lnTo>
                    <a:pt x="5096" y="81"/>
                  </a:lnTo>
                  <a:lnTo>
                    <a:pt x="4882" y="28"/>
                  </a:lnTo>
                  <a:lnTo>
                    <a:pt x="46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3830110" y="3676167"/>
              <a:ext cx="82138" cy="25222"/>
            </a:xfrm>
            <a:custGeom>
              <a:avLst/>
              <a:gdLst/>
              <a:ahLst/>
              <a:cxnLst/>
              <a:rect l="l" t="t" r="r" b="b"/>
              <a:pathLst>
                <a:path w="5419" h="1664" extrusionOk="0">
                  <a:moveTo>
                    <a:pt x="4292" y="1"/>
                  </a:moveTo>
                  <a:lnTo>
                    <a:pt x="3943" y="28"/>
                  </a:lnTo>
                  <a:lnTo>
                    <a:pt x="3568" y="54"/>
                  </a:lnTo>
                  <a:lnTo>
                    <a:pt x="2763" y="189"/>
                  </a:lnTo>
                  <a:lnTo>
                    <a:pt x="1985" y="349"/>
                  </a:lnTo>
                  <a:lnTo>
                    <a:pt x="1315" y="484"/>
                  </a:lnTo>
                  <a:lnTo>
                    <a:pt x="698" y="645"/>
                  </a:lnTo>
                  <a:lnTo>
                    <a:pt x="403" y="859"/>
                  </a:lnTo>
                  <a:lnTo>
                    <a:pt x="215" y="1020"/>
                  </a:lnTo>
                  <a:lnTo>
                    <a:pt x="81" y="1181"/>
                  </a:lnTo>
                  <a:lnTo>
                    <a:pt x="1" y="1315"/>
                  </a:lnTo>
                  <a:lnTo>
                    <a:pt x="1" y="1422"/>
                  </a:lnTo>
                  <a:lnTo>
                    <a:pt x="54" y="1530"/>
                  </a:lnTo>
                  <a:lnTo>
                    <a:pt x="162" y="1583"/>
                  </a:lnTo>
                  <a:lnTo>
                    <a:pt x="323" y="1637"/>
                  </a:lnTo>
                  <a:lnTo>
                    <a:pt x="510" y="1664"/>
                  </a:lnTo>
                  <a:lnTo>
                    <a:pt x="1020" y="1664"/>
                  </a:lnTo>
                  <a:lnTo>
                    <a:pt x="1315" y="1610"/>
                  </a:lnTo>
                  <a:lnTo>
                    <a:pt x="1637" y="1556"/>
                  </a:lnTo>
                  <a:lnTo>
                    <a:pt x="1985" y="1476"/>
                  </a:lnTo>
                  <a:lnTo>
                    <a:pt x="2334" y="1369"/>
                  </a:lnTo>
                  <a:lnTo>
                    <a:pt x="2710" y="1235"/>
                  </a:lnTo>
                  <a:lnTo>
                    <a:pt x="3085" y="1100"/>
                  </a:lnTo>
                  <a:lnTo>
                    <a:pt x="3407" y="993"/>
                  </a:lnTo>
                  <a:lnTo>
                    <a:pt x="4024" y="832"/>
                  </a:lnTo>
                  <a:lnTo>
                    <a:pt x="4560" y="752"/>
                  </a:lnTo>
                  <a:lnTo>
                    <a:pt x="4963" y="671"/>
                  </a:lnTo>
                  <a:lnTo>
                    <a:pt x="5231" y="618"/>
                  </a:lnTo>
                  <a:lnTo>
                    <a:pt x="5338" y="564"/>
                  </a:lnTo>
                  <a:lnTo>
                    <a:pt x="5392" y="537"/>
                  </a:lnTo>
                  <a:lnTo>
                    <a:pt x="5419" y="484"/>
                  </a:lnTo>
                  <a:lnTo>
                    <a:pt x="5392" y="403"/>
                  </a:lnTo>
                  <a:lnTo>
                    <a:pt x="5365" y="323"/>
                  </a:lnTo>
                  <a:lnTo>
                    <a:pt x="5258" y="215"/>
                  </a:lnTo>
                  <a:lnTo>
                    <a:pt x="5204" y="162"/>
                  </a:lnTo>
                  <a:lnTo>
                    <a:pt x="5123" y="108"/>
                  </a:lnTo>
                  <a:lnTo>
                    <a:pt x="4882" y="54"/>
                  </a:lnTo>
                  <a:lnTo>
                    <a:pt x="46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6"/>
            <p:cNvSpPr/>
            <p:nvPr/>
          </p:nvSpPr>
          <p:spPr>
            <a:xfrm>
              <a:off x="3850845" y="3701783"/>
              <a:ext cx="82138" cy="25222"/>
            </a:xfrm>
            <a:custGeom>
              <a:avLst/>
              <a:gdLst/>
              <a:ahLst/>
              <a:cxnLst/>
              <a:rect l="l" t="t" r="r" b="b"/>
              <a:pathLst>
                <a:path w="5419" h="1664" extrusionOk="0">
                  <a:moveTo>
                    <a:pt x="4292" y="1"/>
                  </a:moveTo>
                  <a:lnTo>
                    <a:pt x="3916" y="27"/>
                  </a:lnTo>
                  <a:lnTo>
                    <a:pt x="3541" y="54"/>
                  </a:lnTo>
                  <a:lnTo>
                    <a:pt x="2736" y="188"/>
                  </a:lnTo>
                  <a:lnTo>
                    <a:pt x="1985" y="349"/>
                  </a:lnTo>
                  <a:lnTo>
                    <a:pt x="1315" y="483"/>
                  </a:lnTo>
                  <a:lnTo>
                    <a:pt x="698" y="644"/>
                  </a:lnTo>
                  <a:lnTo>
                    <a:pt x="403" y="859"/>
                  </a:lnTo>
                  <a:lnTo>
                    <a:pt x="215" y="1020"/>
                  </a:lnTo>
                  <a:lnTo>
                    <a:pt x="81" y="1181"/>
                  </a:lnTo>
                  <a:lnTo>
                    <a:pt x="1" y="1315"/>
                  </a:lnTo>
                  <a:lnTo>
                    <a:pt x="1" y="1422"/>
                  </a:lnTo>
                  <a:lnTo>
                    <a:pt x="54" y="1529"/>
                  </a:lnTo>
                  <a:lnTo>
                    <a:pt x="161" y="1610"/>
                  </a:lnTo>
                  <a:lnTo>
                    <a:pt x="296" y="1637"/>
                  </a:lnTo>
                  <a:lnTo>
                    <a:pt x="510" y="1663"/>
                  </a:lnTo>
                  <a:lnTo>
                    <a:pt x="1020" y="1663"/>
                  </a:lnTo>
                  <a:lnTo>
                    <a:pt x="1315" y="1610"/>
                  </a:lnTo>
                  <a:lnTo>
                    <a:pt x="1637" y="1556"/>
                  </a:lnTo>
                  <a:lnTo>
                    <a:pt x="1985" y="1476"/>
                  </a:lnTo>
                  <a:lnTo>
                    <a:pt x="2334" y="1368"/>
                  </a:lnTo>
                  <a:lnTo>
                    <a:pt x="2709" y="1234"/>
                  </a:lnTo>
                  <a:lnTo>
                    <a:pt x="3058" y="1100"/>
                  </a:lnTo>
                  <a:lnTo>
                    <a:pt x="3407" y="993"/>
                  </a:lnTo>
                  <a:lnTo>
                    <a:pt x="4024" y="832"/>
                  </a:lnTo>
                  <a:lnTo>
                    <a:pt x="4533" y="752"/>
                  </a:lnTo>
                  <a:lnTo>
                    <a:pt x="4936" y="671"/>
                  </a:lnTo>
                  <a:lnTo>
                    <a:pt x="5231" y="617"/>
                  </a:lnTo>
                  <a:lnTo>
                    <a:pt x="5338" y="591"/>
                  </a:lnTo>
                  <a:lnTo>
                    <a:pt x="5392" y="537"/>
                  </a:lnTo>
                  <a:lnTo>
                    <a:pt x="5418" y="483"/>
                  </a:lnTo>
                  <a:lnTo>
                    <a:pt x="5392" y="403"/>
                  </a:lnTo>
                  <a:lnTo>
                    <a:pt x="5338" y="322"/>
                  </a:lnTo>
                  <a:lnTo>
                    <a:pt x="5257" y="215"/>
                  </a:lnTo>
                  <a:lnTo>
                    <a:pt x="5177" y="161"/>
                  </a:lnTo>
                  <a:lnTo>
                    <a:pt x="5097" y="108"/>
                  </a:lnTo>
                  <a:lnTo>
                    <a:pt x="4882" y="54"/>
                  </a:lnTo>
                  <a:lnTo>
                    <a:pt x="46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3781727" y="3696902"/>
              <a:ext cx="205323" cy="110998"/>
            </a:xfrm>
            <a:custGeom>
              <a:avLst/>
              <a:gdLst/>
              <a:ahLst/>
              <a:cxnLst/>
              <a:rect l="l" t="t" r="r" b="b"/>
              <a:pathLst>
                <a:path w="13546" h="7323" extrusionOk="0">
                  <a:moveTo>
                    <a:pt x="1" y="1"/>
                  </a:moveTo>
                  <a:lnTo>
                    <a:pt x="28" y="162"/>
                  </a:lnTo>
                  <a:lnTo>
                    <a:pt x="81" y="376"/>
                  </a:lnTo>
                  <a:lnTo>
                    <a:pt x="269" y="805"/>
                  </a:lnTo>
                  <a:lnTo>
                    <a:pt x="537" y="1315"/>
                  </a:lnTo>
                  <a:lnTo>
                    <a:pt x="886" y="1878"/>
                  </a:lnTo>
                  <a:lnTo>
                    <a:pt x="1288" y="2441"/>
                  </a:lnTo>
                  <a:lnTo>
                    <a:pt x="1718" y="3005"/>
                  </a:lnTo>
                  <a:lnTo>
                    <a:pt x="2200" y="3595"/>
                  </a:lnTo>
                  <a:lnTo>
                    <a:pt x="2710" y="4158"/>
                  </a:lnTo>
                  <a:lnTo>
                    <a:pt x="3273" y="4721"/>
                  </a:lnTo>
                  <a:lnTo>
                    <a:pt x="3595" y="5016"/>
                  </a:lnTo>
                  <a:lnTo>
                    <a:pt x="3944" y="5311"/>
                  </a:lnTo>
                  <a:lnTo>
                    <a:pt x="4319" y="5606"/>
                  </a:lnTo>
                  <a:lnTo>
                    <a:pt x="4721" y="5874"/>
                  </a:lnTo>
                  <a:lnTo>
                    <a:pt x="5124" y="6143"/>
                  </a:lnTo>
                  <a:lnTo>
                    <a:pt x="5580" y="6411"/>
                  </a:lnTo>
                  <a:lnTo>
                    <a:pt x="6036" y="6625"/>
                  </a:lnTo>
                  <a:lnTo>
                    <a:pt x="6518" y="6840"/>
                  </a:lnTo>
                  <a:lnTo>
                    <a:pt x="7028" y="7028"/>
                  </a:lnTo>
                  <a:lnTo>
                    <a:pt x="7564" y="7162"/>
                  </a:lnTo>
                  <a:lnTo>
                    <a:pt x="8128" y="7269"/>
                  </a:lnTo>
                  <a:lnTo>
                    <a:pt x="8718" y="7323"/>
                  </a:lnTo>
                  <a:lnTo>
                    <a:pt x="9335" y="7323"/>
                  </a:lnTo>
                  <a:lnTo>
                    <a:pt x="9952" y="7269"/>
                  </a:lnTo>
                  <a:lnTo>
                    <a:pt x="10568" y="7162"/>
                  </a:lnTo>
                  <a:lnTo>
                    <a:pt x="11158" y="7028"/>
                  </a:lnTo>
                  <a:lnTo>
                    <a:pt x="11695" y="6867"/>
                  </a:lnTo>
                  <a:lnTo>
                    <a:pt x="12151" y="6679"/>
                  </a:lnTo>
                  <a:lnTo>
                    <a:pt x="12580" y="6438"/>
                  </a:lnTo>
                  <a:lnTo>
                    <a:pt x="12741" y="6304"/>
                  </a:lnTo>
                  <a:lnTo>
                    <a:pt x="12929" y="6169"/>
                  </a:lnTo>
                  <a:lnTo>
                    <a:pt x="13063" y="6035"/>
                  </a:lnTo>
                  <a:lnTo>
                    <a:pt x="13197" y="5874"/>
                  </a:lnTo>
                  <a:lnTo>
                    <a:pt x="13304" y="5740"/>
                  </a:lnTo>
                  <a:lnTo>
                    <a:pt x="13385" y="5553"/>
                  </a:lnTo>
                  <a:lnTo>
                    <a:pt x="13465" y="5392"/>
                  </a:lnTo>
                  <a:lnTo>
                    <a:pt x="13492" y="5204"/>
                  </a:lnTo>
                  <a:lnTo>
                    <a:pt x="13519" y="5043"/>
                  </a:lnTo>
                  <a:lnTo>
                    <a:pt x="13546" y="4828"/>
                  </a:lnTo>
                  <a:lnTo>
                    <a:pt x="13519" y="4641"/>
                  </a:lnTo>
                  <a:lnTo>
                    <a:pt x="13465" y="4453"/>
                  </a:lnTo>
                  <a:lnTo>
                    <a:pt x="13385" y="4238"/>
                  </a:lnTo>
                  <a:lnTo>
                    <a:pt x="13304" y="4024"/>
                  </a:lnTo>
                  <a:lnTo>
                    <a:pt x="13170" y="3809"/>
                  </a:lnTo>
                  <a:lnTo>
                    <a:pt x="13036" y="3568"/>
                  </a:lnTo>
                  <a:lnTo>
                    <a:pt x="12848" y="3353"/>
                  </a:lnTo>
                  <a:lnTo>
                    <a:pt x="12660" y="3112"/>
                  </a:lnTo>
                  <a:lnTo>
                    <a:pt x="12419" y="2871"/>
                  </a:lnTo>
                  <a:lnTo>
                    <a:pt x="12151" y="2602"/>
                  </a:lnTo>
                  <a:lnTo>
                    <a:pt x="11856" y="2361"/>
                  </a:lnTo>
                  <a:lnTo>
                    <a:pt x="11534" y="2120"/>
                  </a:lnTo>
                  <a:lnTo>
                    <a:pt x="11346" y="2334"/>
                  </a:lnTo>
                  <a:lnTo>
                    <a:pt x="10837" y="2871"/>
                  </a:lnTo>
                  <a:lnTo>
                    <a:pt x="10488" y="3219"/>
                  </a:lnTo>
                  <a:lnTo>
                    <a:pt x="10059" y="3595"/>
                  </a:lnTo>
                  <a:lnTo>
                    <a:pt x="9576" y="3970"/>
                  </a:lnTo>
                  <a:lnTo>
                    <a:pt x="9040" y="4346"/>
                  </a:lnTo>
                  <a:lnTo>
                    <a:pt x="8476" y="4668"/>
                  </a:lnTo>
                  <a:lnTo>
                    <a:pt x="8181" y="4802"/>
                  </a:lnTo>
                  <a:lnTo>
                    <a:pt x="7860" y="4936"/>
                  </a:lnTo>
                  <a:lnTo>
                    <a:pt x="7564" y="5043"/>
                  </a:lnTo>
                  <a:lnTo>
                    <a:pt x="7243" y="5123"/>
                  </a:lnTo>
                  <a:lnTo>
                    <a:pt x="6921" y="5177"/>
                  </a:lnTo>
                  <a:lnTo>
                    <a:pt x="6572" y="5204"/>
                  </a:lnTo>
                  <a:lnTo>
                    <a:pt x="6250" y="5204"/>
                  </a:lnTo>
                  <a:lnTo>
                    <a:pt x="5902" y="5177"/>
                  </a:lnTo>
                  <a:lnTo>
                    <a:pt x="5553" y="5097"/>
                  </a:lnTo>
                  <a:lnTo>
                    <a:pt x="5204" y="4989"/>
                  </a:lnTo>
                  <a:lnTo>
                    <a:pt x="4856" y="4855"/>
                  </a:lnTo>
                  <a:lnTo>
                    <a:pt x="4534" y="4668"/>
                  </a:lnTo>
                  <a:lnTo>
                    <a:pt x="4185" y="4453"/>
                  </a:lnTo>
                  <a:lnTo>
                    <a:pt x="3836" y="4158"/>
                  </a:lnTo>
                  <a:lnTo>
                    <a:pt x="3246" y="3622"/>
                  </a:lnTo>
                  <a:lnTo>
                    <a:pt x="2603" y="2951"/>
                  </a:lnTo>
                  <a:lnTo>
                    <a:pt x="1959" y="2280"/>
                  </a:lnTo>
                  <a:lnTo>
                    <a:pt x="1342" y="1583"/>
                  </a:lnTo>
                  <a:lnTo>
                    <a:pt x="376" y="45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3354058" y="2607790"/>
              <a:ext cx="32134" cy="58144"/>
            </a:xfrm>
            <a:custGeom>
              <a:avLst/>
              <a:gdLst/>
              <a:ahLst/>
              <a:cxnLst/>
              <a:rect l="l" t="t" r="r" b="b"/>
              <a:pathLst>
                <a:path w="2120" h="3836" extrusionOk="0">
                  <a:moveTo>
                    <a:pt x="1073" y="1"/>
                  </a:moveTo>
                  <a:lnTo>
                    <a:pt x="564" y="242"/>
                  </a:lnTo>
                  <a:lnTo>
                    <a:pt x="805" y="752"/>
                  </a:lnTo>
                  <a:lnTo>
                    <a:pt x="1020" y="1234"/>
                  </a:lnTo>
                  <a:lnTo>
                    <a:pt x="1207" y="1717"/>
                  </a:lnTo>
                  <a:lnTo>
                    <a:pt x="1341" y="2146"/>
                  </a:lnTo>
                  <a:lnTo>
                    <a:pt x="1476" y="2522"/>
                  </a:lnTo>
                  <a:lnTo>
                    <a:pt x="1556" y="2817"/>
                  </a:lnTo>
                  <a:lnTo>
                    <a:pt x="1583" y="3058"/>
                  </a:lnTo>
                  <a:lnTo>
                    <a:pt x="1556" y="3192"/>
                  </a:lnTo>
                  <a:lnTo>
                    <a:pt x="1422" y="3246"/>
                  </a:lnTo>
                  <a:lnTo>
                    <a:pt x="1261" y="3273"/>
                  </a:lnTo>
                  <a:lnTo>
                    <a:pt x="1073" y="3246"/>
                  </a:lnTo>
                  <a:lnTo>
                    <a:pt x="885" y="3219"/>
                  </a:lnTo>
                  <a:lnTo>
                    <a:pt x="537" y="3112"/>
                  </a:lnTo>
                  <a:lnTo>
                    <a:pt x="269" y="3005"/>
                  </a:lnTo>
                  <a:lnTo>
                    <a:pt x="0" y="3514"/>
                  </a:lnTo>
                  <a:lnTo>
                    <a:pt x="161" y="3568"/>
                  </a:lnTo>
                  <a:lnTo>
                    <a:pt x="456" y="3702"/>
                  </a:lnTo>
                  <a:lnTo>
                    <a:pt x="832" y="3809"/>
                  </a:lnTo>
                  <a:lnTo>
                    <a:pt x="1020" y="3836"/>
                  </a:lnTo>
                  <a:lnTo>
                    <a:pt x="1395" y="3836"/>
                  </a:lnTo>
                  <a:lnTo>
                    <a:pt x="1556" y="3809"/>
                  </a:lnTo>
                  <a:lnTo>
                    <a:pt x="1717" y="3756"/>
                  </a:lnTo>
                  <a:lnTo>
                    <a:pt x="1851" y="3675"/>
                  </a:lnTo>
                  <a:lnTo>
                    <a:pt x="1958" y="3595"/>
                  </a:lnTo>
                  <a:lnTo>
                    <a:pt x="2039" y="3487"/>
                  </a:lnTo>
                  <a:lnTo>
                    <a:pt x="2092" y="3326"/>
                  </a:lnTo>
                  <a:lnTo>
                    <a:pt x="2119" y="3139"/>
                  </a:lnTo>
                  <a:lnTo>
                    <a:pt x="2119" y="2951"/>
                  </a:lnTo>
                  <a:lnTo>
                    <a:pt x="2092" y="2736"/>
                  </a:lnTo>
                  <a:lnTo>
                    <a:pt x="1985" y="2254"/>
                  </a:lnTo>
                  <a:lnTo>
                    <a:pt x="1824" y="1717"/>
                  </a:lnTo>
                  <a:lnTo>
                    <a:pt x="1583" y="1127"/>
                  </a:lnTo>
                  <a:lnTo>
                    <a:pt x="1341" y="564"/>
                  </a:lnTo>
                  <a:lnTo>
                    <a:pt x="1073" y="1"/>
                  </a:lnTo>
                  <a:close/>
                </a:path>
              </a:pathLst>
            </a:custGeom>
            <a:solidFill>
              <a:srgbClr val="241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3617495" y="2894403"/>
              <a:ext cx="84973" cy="35378"/>
            </a:xfrm>
            <a:custGeom>
              <a:avLst/>
              <a:gdLst/>
              <a:ahLst/>
              <a:cxnLst/>
              <a:rect l="l" t="t" r="r" b="b"/>
              <a:pathLst>
                <a:path w="5606" h="2334" extrusionOk="0">
                  <a:moveTo>
                    <a:pt x="188" y="0"/>
                  </a:moveTo>
                  <a:lnTo>
                    <a:pt x="0" y="27"/>
                  </a:lnTo>
                  <a:lnTo>
                    <a:pt x="81" y="590"/>
                  </a:lnTo>
                  <a:lnTo>
                    <a:pt x="215" y="590"/>
                  </a:lnTo>
                  <a:lnTo>
                    <a:pt x="590" y="564"/>
                  </a:lnTo>
                  <a:lnTo>
                    <a:pt x="1154" y="590"/>
                  </a:lnTo>
                  <a:lnTo>
                    <a:pt x="1475" y="617"/>
                  </a:lnTo>
                  <a:lnTo>
                    <a:pt x="1851" y="671"/>
                  </a:lnTo>
                  <a:lnTo>
                    <a:pt x="2253" y="751"/>
                  </a:lnTo>
                  <a:lnTo>
                    <a:pt x="2656" y="832"/>
                  </a:lnTo>
                  <a:lnTo>
                    <a:pt x="3085" y="993"/>
                  </a:lnTo>
                  <a:lnTo>
                    <a:pt x="3514" y="1154"/>
                  </a:lnTo>
                  <a:lnTo>
                    <a:pt x="3943" y="1368"/>
                  </a:lnTo>
                  <a:lnTo>
                    <a:pt x="4372" y="1636"/>
                  </a:lnTo>
                  <a:lnTo>
                    <a:pt x="4801" y="1958"/>
                  </a:lnTo>
                  <a:lnTo>
                    <a:pt x="5204" y="2334"/>
                  </a:lnTo>
                  <a:lnTo>
                    <a:pt x="5606" y="1931"/>
                  </a:lnTo>
                  <a:lnTo>
                    <a:pt x="5150" y="1529"/>
                  </a:lnTo>
                  <a:lnTo>
                    <a:pt x="4694" y="1180"/>
                  </a:lnTo>
                  <a:lnTo>
                    <a:pt x="4238" y="885"/>
                  </a:lnTo>
                  <a:lnTo>
                    <a:pt x="3755" y="644"/>
                  </a:lnTo>
                  <a:lnTo>
                    <a:pt x="3299" y="456"/>
                  </a:lnTo>
                  <a:lnTo>
                    <a:pt x="2843" y="295"/>
                  </a:lnTo>
                  <a:lnTo>
                    <a:pt x="2387" y="188"/>
                  </a:lnTo>
                  <a:lnTo>
                    <a:pt x="1985" y="81"/>
                  </a:lnTo>
                  <a:lnTo>
                    <a:pt x="1583" y="27"/>
                  </a:lnTo>
                  <a:lnTo>
                    <a:pt x="1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3619117" y="2947258"/>
              <a:ext cx="256950" cy="595584"/>
            </a:xfrm>
            <a:custGeom>
              <a:avLst/>
              <a:gdLst/>
              <a:ahLst/>
              <a:cxnLst/>
              <a:rect l="l" t="t" r="r" b="b"/>
              <a:pathLst>
                <a:path w="16952" h="39293" extrusionOk="0">
                  <a:moveTo>
                    <a:pt x="135" y="0"/>
                  </a:moveTo>
                  <a:lnTo>
                    <a:pt x="1" y="429"/>
                  </a:lnTo>
                  <a:lnTo>
                    <a:pt x="296" y="536"/>
                  </a:lnTo>
                  <a:lnTo>
                    <a:pt x="591" y="724"/>
                  </a:lnTo>
                  <a:lnTo>
                    <a:pt x="913" y="939"/>
                  </a:lnTo>
                  <a:lnTo>
                    <a:pt x="1208" y="1207"/>
                  </a:lnTo>
                  <a:lnTo>
                    <a:pt x="1529" y="1502"/>
                  </a:lnTo>
                  <a:lnTo>
                    <a:pt x="1851" y="1851"/>
                  </a:lnTo>
                  <a:lnTo>
                    <a:pt x="2173" y="2253"/>
                  </a:lnTo>
                  <a:lnTo>
                    <a:pt x="2495" y="2682"/>
                  </a:lnTo>
                  <a:lnTo>
                    <a:pt x="2817" y="3138"/>
                  </a:lnTo>
                  <a:lnTo>
                    <a:pt x="3165" y="3648"/>
                  </a:lnTo>
                  <a:lnTo>
                    <a:pt x="3836" y="4774"/>
                  </a:lnTo>
                  <a:lnTo>
                    <a:pt x="4507" y="5981"/>
                  </a:lnTo>
                  <a:lnTo>
                    <a:pt x="5204" y="7349"/>
                  </a:lnTo>
                  <a:lnTo>
                    <a:pt x="5874" y="8770"/>
                  </a:lnTo>
                  <a:lnTo>
                    <a:pt x="6572" y="10299"/>
                  </a:lnTo>
                  <a:lnTo>
                    <a:pt x="7269" y="11908"/>
                  </a:lnTo>
                  <a:lnTo>
                    <a:pt x="7940" y="13545"/>
                  </a:lnTo>
                  <a:lnTo>
                    <a:pt x="8610" y="15261"/>
                  </a:lnTo>
                  <a:lnTo>
                    <a:pt x="9281" y="17004"/>
                  </a:lnTo>
                  <a:lnTo>
                    <a:pt x="9924" y="18748"/>
                  </a:lnTo>
                  <a:lnTo>
                    <a:pt x="10568" y="20518"/>
                  </a:lnTo>
                  <a:lnTo>
                    <a:pt x="11775" y="24005"/>
                  </a:lnTo>
                  <a:lnTo>
                    <a:pt x="12901" y="27384"/>
                  </a:lnTo>
                  <a:lnTo>
                    <a:pt x="13921" y="30549"/>
                  </a:lnTo>
                  <a:lnTo>
                    <a:pt x="14779" y="33365"/>
                  </a:lnTo>
                  <a:lnTo>
                    <a:pt x="15503" y="35752"/>
                  </a:lnTo>
                  <a:lnTo>
                    <a:pt x="16066" y="37603"/>
                  </a:lnTo>
                  <a:lnTo>
                    <a:pt x="16549" y="39293"/>
                  </a:lnTo>
                  <a:lnTo>
                    <a:pt x="16951" y="39185"/>
                  </a:lnTo>
                  <a:lnTo>
                    <a:pt x="16388" y="37147"/>
                  </a:lnTo>
                  <a:lnTo>
                    <a:pt x="15798" y="35189"/>
                  </a:lnTo>
                  <a:lnTo>
                    <a:pt x="15047" y="32721"/>
                  </a:lnTo>
                  <a:lnTo>
                    <a:pt x="14162" y="29878"/>
                  </a:lnTo>
                  <a:lnTo>
                    <a:pt x="13143" y="26714"/>
                  </a:lnTo>
                  <a:lnTo>
                    <a:pt x="12016" y="23334"/>
                  </a:lnTo>
                  <a:lnTo>
                    <a:pt x="10809" y="19847"/>
                  </a:lnTo>
                  <a:lnTo>
                    <a:pt x="10166" y="18104"/>
                  </a:lnTo>
                  <a:lnTo>
                    <a:pt x="9522" y="16361"/>
                  </a:lnTo>
                  <a:lnTo>
                    <a:pt x="8852" y="14644"/>
                  </a:lnTo>
                  <a:lnTo>
                    <a:pt x="8181" y="12981"/>
                  </a:lnTo>
                  <a:lnTo>
                    <a:pt x="7484" y="11345"/>
                  </a:lnTo>
                  <a:lnTo>
                    <a:pt x="6813" y="9763"/>
                  </a:lnTo>
                  <a:lnTo>
                    <a:pt x="6116" y="8261"/>
                  </a:lnTo>
                  <a:lnTo>
                    <a:pt x="5418" y="6839"/>
                  </a:lnTo>
                  <a:lnTo>
                    <a:pt x="4721" y="5525"/>
                  </a:lnTo>
                  <a:lnTo>
                    <a:pt x="4051" y="4318"/>
                  </a:lnTo>
                  <a:lnTo>
                    <a:pt x="3353" y="3219"/>
                  </a:lnTo>
                  <a:lnTo>
                    <a:pt x="3031" y="2736"/>
                  </a:lnTo>
                  <a:lnTo>
                    <a:pt x="2683" y="2253"/>
                  </a:lnTo>
                  <a:lnTo>
                    <a:pt x="2361" y="1851"/>
                  </a:lnTo>
                  <a:lnTo>
                    <a:pt x="2039" y="1448"/>
                  </a:lnTo>
                  <a:lnTo>
                    <a:pt x="1717" y="1100"/>
                  </a:lnTo>
                  <a:lnTo>
                    <a:pt x="1395" y="805"/>
                  </a:lnTo>
                  <a:lnTo>
                    <a:pt x="1073" y="536"/>
                  </a:lnTo>
                  <a:lnTo>
                    <a:pt x="752" y="322"/>
                  </a:lnTo>
                  <a:lnTo>
                    <a:pt x="457" y="134"/>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3341856" y="2598438"/>
              <a:ext cx="115076" cy="188650"/>
            </a:xfrm>
            <a:custGeom>
              <a:avLst/>
              <a:gdLst/>
              <a:ahLst/>
              <a:cxnLst/>
              <a:rect l="l" t="t" r="r" b="b"/>
              <a:pathLst>
                <a:path w="7592" h="12446" extrusionOk="0">
                  <a:moveTo>
                    <a:pt x="5553" y="1"/>
                  </a:moveTo>
                  <a:lnTo>
                    <a:pt x="5472" y="54"/>
                  </a:lnTo>
                  <a:lnTo>
                    <a:pt x="5392" y="135"/>
                  </a:lnTo>
                  <a:lnTo>
                    <a:pt x="5284" y="242"/>
                  </a:lnTo>
                  <a:lnTo>
                    <a:pt x="5204" y="376"/>
                  </a:lnTo>
                  <a:lnTo>
                    <a:pt x="5016" y="779"/>
                  </a:lnTo>
                  <a:lnTo>
                    <a:pt x="4802" y="1261"/>
                  </a:lnTo>
                  <a:lnTo>
                    <a:pt x="4373" y="2468"/>
                  </a:lnTo>
                  <a:lnTo>
                    <a:pt x="3917" y="3890"/>
                  </a:lnTo>
                  <a:lnTo>
                    <a:pt x="3648" y="4641"/>
                  </a:lnTo>
                  <a:lnTo>
                    <a:pt x="3380" y="5365"/>
                  </a:lnTo>
                  <a:lnTo>
                    <a:pt x="3085" y="6062"/>
                  </a:lnTo>
                  <a:lnTo>
                    <a:pt x="2790" y="6760"/>
                  </a:lnTo>
                  <a:lnTo>
                    <a:pt x="2468" y="7350"/>
                  </a:lnTo>
                  <a:lnTo>
                    <a:pt x="2146" y="7913"/>
                  </a:lnTo>
                  <a:lnTo>
                    <a:pt x="1959" y="8127"/>
                  </a:lnTo>
                  <a:lnTo>
                    <a:pt x="1798" y="8342"/>
                  </a:lnTo>
                  <a:lnTo>
                    <a:pt x="1610" y="8530"/>
                  </a:lnTo>
                  <a:lnTo>
                    <a:pt x="1422" y="8691"/>
                  </a:lnTo>
                  <a:lnTo>
                    <a:pt x="779" y="9173"/>
                  </a:lnTo>
                  <a:lnTo>
                    <a:pt x="537" y="9388"/>
                  </a:lnTo>
                  <a:lnTo>
                    <a:pt x="349" y="9576"/>
                  </a:lnTo>
                  <a:lnTo>
                    <a:pt x="215" y="9737"/>
                  </a:lnTo>
                  <a:lnTo>
                    <a:pt x="108" y="9924"/>
                  </a:lnTo>
                  <a:lnTo>
                    <a:pt x="28" y="10085"/>
                  </a:lnTo>
                  <a:lnTo>
                    <a:pt x="1" y="10246"/>
                  </a:lnTo>
                  <a:lnTo>
                    <a:pt x="1" y="10407"/>
                  </a:lnTo>
                  <a:lnTo>
                    <a:pt x="28" y="10568"/>
                  </a:lnTo>
                  <a:lnTo>
                    <a:pt x="108" y="10756"/>
                  </a:lnTo>
                  <a:lnTo>
                    <a:pt x="189" y="10944"/>
                  </a:lnTo>
                  <a:lnTo>
                    <a:pt x="430" y="11400"/>
                  </a:lnTo>
                  <a:lnTo>
                    <a:pt x="752" y="11936"/>
                  </a:lnTo>
                  <a:lnTo>
                    <a:pt x="859" y="12070"/>
                  </a:lnTo>
                  <a:lnTo>
                    <a:pt x="966" y="12204"/>
                  </a:lnTo>
                  <a:lnTo>
                    <a:pt x="1100" y="12285"/>
                  </a:lnTo>
                  <a:lnTo>
                    <a:pt x="1208" y="12365"/>
                  </a:lnTo>
                  <a:lnTo>
                    <a:pt x="1369" y="12392"/>
                  </a:lnTo>
                  <a:lnTo>
                    <a:pt x="1503" y="12419"/>
                  </a:lnTo>
                  <a:lnTo>
                    <a:pt x="1664" y="12446"/>
                  </a:lnTo>
                  <a:lnTo>
                    <a:pt x="1851" y="12419"/>
                  </a:lnTo>
                  <a:lnTo>
                    <a:pt x="2200" y="12365"/>
                  </a:lnTo>
                  <a:lnTo>
                    <a:pt x="2549" y="12231"/>
                  </a:lnTo>
                  <a:lnTo>
                    <a:pt x="2924" y="12070"/>
                  </a:lnTo>
                  <a:lnTo>
                    <a:pt x="3273" y="11856"/>
                  </a:lnTo>
                  <a:lnTo>
                    <a:pt x="3622" y="11641"/>
                  </a:lnTo>
                  <a:lnTo>
                    <a:pt x="3970" y="11400"/>
                  </a:lnTo>
                  <a:lnTo>
                    <a:pt x="4265" y="11158"/>
                  </a:lnTo>
                  <a:lnTo>
                    <a:pt x="4507" y="10890"/>
                  </a:lnTo>
                  <a:lnTo>
                    <a:pt x="4721" y="10675"/>
                  </a:lnTo>
                  <a:lnTo>
                    <a:pt x="4882" y="10461"/>
                  </a:lnTo>
                  <a:lnTo>
                    <a:pt x="4963" y="10300"/>
                  </a:lnTo>
                  <a:lnTo>
                    <a:pt x="4989" y="10219"/>
                  </a:lnTo>
                  <a:lnTo>
                    <a:pt x="4989" y="10166"/>
                  </a:lnTo>
                  <a:lnTo>
                    <a:pt x="5177" y="10005"/>
                  </a:lnTo>
                  <a:lnTo>
                    <a:pt x="5392" y="9790"/>
                  </a:lnTo>
                  <a:lnTo>
                    <a:pt x="5660" y="9522"/>
                  </a:lnTo>
                  <a:lnTo>
                    <a:pt x="5955" y="9147"/>
                  </a:lnTo>
                  <a:lnTo>
                    <a:pt x="6277" y="8717"/>
                  </a:lnTo>
                  <a:lnTo>
                    <a:pt x="6599" y="8208"/>
                  </a:lnTo>
                  <a:lnTo>
                    <a:pt x="6921" y="7645"/>
                  </a:lnTo>
                  <a:lnTo>
                    <a:pt x="7081" y="7269"/>
                  </a:lnTo>
                  <a:lnTo>
                    <a:pt x="7216" y="6920"/>
                  </a:lnTo>
                  <a:lnTo>
                    <a:pt x="7323" y="6572"/>
                  </a:lnTo>
                  <a:lnTo>
                    <a:pt x="7403" y="6223"/>
                  </a:lnTo>
                  <a:lnTo>
                    <a:pt x="7484" y="5874"/>
                  </a:lnTo>
                  <a:lnTo>
                    <a:pt x="7537" y="5526"/>
                  </a:lnTo>
                  <a:lnTo>
                    <a:pt x="7564" y="5177"/>
                  </a:lnTo>
                  <a:lnTo>
                    <a:pt x="7591" y="4828"/>
                  </a:lnTo>
                  <a:lnTo>
                    <a:pt x="7564" y="4158"/>
                  </a:lnTo>
                  <a:lnTo>
                    <a:pt x="7511" y="3514"/>
                  </a:lnTo>
                  <a:lnTo>
                    <a:pt x="7403" y="2897"/>
                  </a:lnTo>
                  <a:lnTo>
                    <a:pt x="7242" y="2334"/>
                  </a:lnTo>
                  <a:lnTo>
                    <a:pt x="7055" y="1798"/>
                  </a:lnTo>
                  <a:lnTo>
                    <a:pt x="6840" y="1315"/>
                  </a:lnTo>
                  <a:lnTo>
                    <a:pt x="6626" y="913"/>
                  </a:lnTo>
                  <a:lnTo>
                    <a:pt x="6384" y="564"/>
                  </a:lnTo>
                  <a:lnTo>
                    <a:pt x="6143" y="296"/>
                  </a:lnTo>
                  <a:lnTo>
                    <a:pt x="5928" y="108"/>
                  </a:lnTo>
                  <a:lnTo>
                    <a:pt x="5821" y="54"/>
                  </a:lnTo>
                  <a:lnTo>
                    <a:pt x="5714"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p:nvPr/>
          </p:nvSpPr>
          <p:spPr>
            <a:xfrm>
              <a:off x="3332110" y="2632997"/>
              <a:ext cx="99615" cy="127262"/>
            </a:xfrm>
            <a:custGeom>
              <a:avLst/>
              <a:gdLst/>
              <a:ahLst/>
              <a:cxnLst/>
              <a:rect l="l" t="t" r="r" b="b"/>
              <a:pathLst>
                <a:path w="6572" h="8396" extrusionOk="0">
                  <a:moveTo>
                    <a:pt x="6008" y="0"/>
                  </a:moveTo>
                  <a:lnTo>
                    <a:pt x="5901" y="725"/>
                  </a:lnTo>
                  <a:lnTo>
                    <a:pt x="5793" y="1395"/>
                  </a:lnTo>
                  <a:lnTo>
                    <a:pt x="5659" y="2039"/>
                  </a:lnTo>
                  <a:lnTo>
                    <a:pt x="5498" y="2629"/>
                  </a:lnTo>
                  <a:lnTo>
                    <a:pt x="5311" y="3192"/>
                  </a:lnTo>
                  <a:lnTo>
                    <a:pt x="5123" y="3702"/>
                  </a:lnTo>
                  <a:lnTo>
                    <a:pt x="4935" y="4158"/>
                  </a:lnTo>
                  <a:lnTo>
                    <a:pt x="4721" y="4614"/>
                  </a:lnTo>
                  <a:lnTo>
                    <a:pt x="4479" y="5016"/>
                  </a:lnTo>
                  <a:lnTo>
                    <a:pt x="4265" y="5365"/>
                  </a:lnTo>
                  <a:lnTo>
                    <a:pt x="4023" y="5713"/>
                  </a:lnTo>
                  <a:lnTo>
                    <a:pt x="3755" y="6008"/>
                  </a:lnTo>
                  <a:lnTo>
                    <a:pt x="3514" y="6277"/>
                  </a:lnTo>
                  <a:lnTo>
                    <a:pt x="3272" y="6518"/>
                  </a:lnTo>
                  <a:lnTo>
                    <a:pt x="3004" y="6733"/>
                  </a:lnTo>
                  <a:lnTo>
                    <a:pt x="2763" y="6920"/>
                  </a:lnTo>
                  <a:lnTo>
                    <a:pt x="2494" y="7081"/>
                  </a:lnTo>
                  <a:lnTo>
                    <a:pt x="2253" y="7242"/>
                  </a:lnTo>
                  <a:lnTo>
                    <a:pt x="1770" y="7484"/>
                  </a:lnTo>
                  <a:lnTo>
                    <a:pt x="1314" y="7644"/>
                  </a:lnTo>
                  <a:lnTo>
                    <a:pt x="912" y="7725"/>
                  </a:lnTo>
                  <a:lnTo>
                    <a:pt x="590" y="7805"/>
                  </a:lnTo>
                  <a:lnTo>
                    <a:pt x="322" y="7832"/>
                  </a:lnTo>
                  <a:lnTo>
                    <a:pt x="27" y="7832"/>
                  </a:lnTo>
                  <a:lnTo>
                    <a:pt x="0" y="8395"/>
                  </a:lnTo>
                  <a:lnTo>
                    <a:pt x="81" y="8395"/>
                  </a:lnTo>
                  <a:lnTo>
                    <a:pt x="483" y="8369"/>
                  </a:lnTo>
                  <a:lnTo>
                    <a:pt x="832" y="8315"/>
                  </a:lnTo>
                  <a:lnTo>
                    <a:pt x="1234" y="8234"/>
                  </a:lnTo>
                  <a:lnTo>
                    <a:pt x="1663" y="8100"/>
                  </a:lnTo>
                  <a:lnTo>
                    <a:pt x="2173" y="7886"/>
                  </a:lnTo>
                  <a:lnTo>
                    <a:pt x="2682" y="7618"/>
                  </a:lnTo>
                  <a:lnTo>
                    <a:pt x="2950" y="7457"/>
                  </a:lnTo>
                  <a:lnTo>
                    <a:pt x="3219" y="7242"/>
                  </a:lnTo>
                  <a:lnTo>
                    <a:pt x="3487" y="7054"/>
                  </a:lnTo>
                  <a:lnTo>
                    <a:pt x="3755" y="6813"/>
                  </a:lnTo>
                  <a:lnTo>
                    <a:pt x="4023" y="6545"/>
                  </a:lnTo>
                  <a:lnTo>
                    <a:pt x="4291" y="6250"/>
                  </a:lnTo>
                  <a:lnTo>
                    <a:pt x="4533" y="5928"/>
                  </a:lnTo>
                  <a:lnTo>
                    <a:pt x="4774" y="5579"/>
                  </a:lnTo>
                  <a:lnTo>
                    <a:pt x="5016" y="5177"/>
                  </a:lnTo>
                  <a:lnTo>
                    <a:pt x="5257" y="4775"/>
                  </a:lnTo>
                  <a:lnTo>
                    <a:pt x="5472" y="4319"/>
                  </a:lnTo>
                  <a:lnTo>
                    <a:pt x="5686" y="3836"/>
                  </a:lnTo>
                  <a:lnTo>
                    <a:pt x="5874" y="3299"/>
                  </a:lnTo>
                  <a:lnTo>
                    <a:pt x="6062" y="2736"/>
                  </a:lnTo>
                  <a:lnTo>
                    <a:pt x="6223" y="2119"/>
                  </a:lnTo>
                  <a:lnTo>
                    <a:pt x="6357" y="1476"/>
                  </a:lnTo>
                  <a:lnTo>
                    <a:pt x="6491" y="778"/>
                  </a:lnTo>
                  <a:lnTo>
                    <a:pt x="6571" y="54"/>
                  </a:lnTo>
                  <a:lnTo>
                    <a:pt x="6008" y="0"/>
                  </a:lnTo>
                  <a:close/>
                </a:path>
              </a:pathLst>
            </a:custGeom>
            <a:solidFill>
              <a:srgbClr val="241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6"/>
            <p:cNvSpPr/>
            <p:nvPr/>
          </p:nvSpPr>
          <p:spPr>
            <a:xfrm>
              <a:off x="3450005" y="2865543"/>
              <a:ext cx="270364" cy="68709"/>
            </a:xfrm>
            <a:custGeom>
              <a:avLst/>
              <a:gdLst/>
              <a:ahLst/>
              <a:cxnLst/>
              <a:rect l="l" t="t" r="r" b="b"/>
              <a:pathLst>
                <a:path w="17837" h="4533" extrusionOk="0">
                  <a:moveTo>
                    <a:pt x="10058" y="0"/>
                  </a:moveTo>
                  <a:lnTo>
                    <a:pt x="9441" y="27"/>
                  </a:lnTo>
                  <a:lnTo>
                    <a:pt x="9039" y="80"/>
                  </a:lnTo>
                  <a:lnTo>
                    <a:pt x="8610" y="134"/>
                  </a:lnTo>
                  <a:lnTo>
                    <a:pt x="7778" y="322"/>
                  </a:lnTo>
                  <a:lnTo>
                    <a:pt x="6947" y="536"/>
                  </a:lnTo>
                  <a:lnTo>
                    <a:pt x="6142" y="831"/>
                  </a:lnTo>
                  <a:lnTo>
                    <a:pt x="5337" y="1126"/>
                  </a:lnTo>
                  <a:lnTo>
                    <a:pt x="4560" y="1448"/>
                  </a:lnTo>
                  <a:lnTo>
                    <a:pt x="3836" y="1797"/>
                  </a:lnTo>
                  <a:lnTo>
                    <a:pt x="3138" y="2146"/>
                  </a:lnTo>
                  <a:lnTo>
                    <a:pt x="2494" y="2494"/>
                  </a:lnTo>
                  <a:lnTo>
                    <a:pt x="1904" y="2843"/>
                  </a:lnTo>
                  <a:lnTo>
                    <a:pt x="939" y="3433"/>
                  </a:lnTo>
                  <a:lnTo>
                    <a:pt x="295" y="3862"/>
                  </a:lnTo>
                  <a:lnTo>
                    <a:pt x="0" y="4077"/>
                  </a:lnTo>
                  <a:lnTo>
                    <a:pt x="349" y="4533"/>
                  </a:lnTo>
                  <a:lnTo>
                    <a:pt x="563" y="4372"/>
                  </a:lnTo>
                  <a:lnTo>
                    <a:pt x="1207" y="3970"/>
                  </a:lnTo>
                  <a:lnTo>
                    <a:pt x="2146" y="3379"/>
                  </a:lnTo>
                  <a:lnTo>
                    <a:pt x="2709" y="3058"/>
                  </a:lnTo>
                  <a:lnTo>
                    <a:pt x="3326" y="2709"/>
                  </a:lnTo>
                  <a:lnTo>
                    <a:pt x="4023" y="2360"/>
                  </a:lnTo>
                  <a:lnTo>
                    <a:pt x="4747" y="2012"/>
                  </a:lnTo>
                  <a:lnTo>
                    <a:pt x="5498" y="1690"/>
                  </a:lnTo>
                  <a:lnTo>
                    <a:pt x="6276" y="1395"/>
                  </a:lnTo>
                  <a:lnTo>
                    <a:pt x="7081" y="1100"/>
                  </a:lnTo>
                  <a:lnTo>
                    <a:pt x="7885" y="885"/>
                  </a:lnTo>
                  <a:lnTo>
                    <a:pt x="8690" y="697"/>
                  </a:lnTo>
                  <a:lnTo>
                    <a:pt x="9092" y="644"/>
                  </a:lnTo>
                  <a:lnTo>
                    <a:pt x="9495" y="590"/>
                  </a:lnTo>
                  <a:lnTo>
                    <a:pt x="10058" y="563"/>
                  </a:lnTo>
                  <a:lnTo>
                    <a:pt x="10621" y="563"/>
                  </a:lnTo>
                  <a:lnTo>
                    <a:pt x="11211" y="617"/>
                  </a:lnTo>
                  <a:lnTo>
                    <a:pt x="11775" y="724"/>
                  </a:lnTo>
                  <a:lnTo>
                    <a:pt x="12365" y="858"/>
                  </a:lnTo>
                  <a:lnTo>
                    <a:pt x="12928" y="1019"/>
                  </a:lnTo>
                  <a:lnTo>
                    <a:pt x="13491" y="1234"/>
                  </a:lnTo>
                  <a:lnTo>
                    <a:pt x="14027" y="1475"/>
                  </a:lnTo>
                  <a:lnTo>
                    <a:pt x="14537" y="1717"/>
                  </a:lnTo>
                  <a:lnTo>
                    <a:pt x="15047" y="2012"/>
                  </a:lnTo>
                  <a:lnTo>
                    <a:pt x="15529" y="2333"/>
                  </a:lnTo>
                  <a:lnTo>
                    <a:pt x="15959" y="2682"/>
                  </a:lnTo>
                  <a:lnTo>
                    <a:pt x="16361" y="3058"/>
                  </a:lnTo>
                  <a:lnTo>
                    <a:pt x="16736" y="3433"/>
                  </a:lnTo>
                  <a:lnTo>
                    <a:pt x="17058" y="3835"/>
                  </a:lnTo>
                  <a:lnTo>
                    <a:pt x="17326" y="4265"/>
                  </a:lnTo>
                  <a:lnTo>
                    <a:pt x="17836" y="3970"/>
                  </a:lnTo>
                  <a:lnTo>
                    <a:pt x="17541" y="3514"/>
                  </a:lnTo>
                  <a:lnTo>
                    <a:pt x="17192" y="3084"/>
                  </a:lnTo>
                  <a:lnTo>
                    <a:pt x="16790" y="2655"/>
                  </a:lnTo>
                  <a:lnTo>
                    <a:pt x="16361" y="2253"/>
                  </a:lnTo>
                  <a:lnTo>
                    <a:pt x="15878" y="1904"/>
                  </a:lnTo>
                  <a:lnTo>
                    <a:pt x="15369" y="1556"/>
                  </a:lnTo>
                  <a:lnTo>
                    <a:pt x="14859" y="1234"/>
                  </a:lnTo>
                  <a:lnTo>
                    <a:pt x="14296" y="939"/>
                  </a:lnTo>
                  <a:lnTo>
                    <a:pt x="13706" y="697"/>
                  </a:lnTo>
                  <a:lnTo>
                    <a:pt x="13116" y="483"/>
                  </a:lnTo>
                  <a:lnTo>
                    <a:pt x="12499" y="295"/>
                  </a:lnTo>
                  <a:lnTo>
                    <a:pt x="11909" y="161"/>
                  </a:lnTo>
                  <a:lnTo>
                    <a:pt x="11292" y="54"/>
                  </a:lnTo>
                  <a:lnTo>
                    <a:pt x="10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6"/>
            <p:cNvSpPr/>
            <p:nvPr/>
          </p:nvSpPr>
          <p:spPr>
            <a:xfrm>
              <a:off x="3612615" y="2873668"/>
              <a:ext cx="9777" cy="34165"/>
            </a:xfrm>
            <a:custGeom>
              <a:avLst/>
              <a:gdLst/>
              <a:ahLst/>
              <a:cxnLst/>
              <a:rect l="l" t="t" r="r" b="b"/>
              <a:pathLst>
                <a:path w="645" h="2254" extrusionOk="0">
                  <a:moveTo>
                    <a:pt x="0" y="0"/>
                  </a:moveTo>
                  <a:lnTo>
                    <a:pt x="27" y="1288"/>
                  </a:lnTo>
                  <a:lnTo>
                    <a:pt x="27" y="1690"/>
                  </a:lnTo>
                  <a:lnTo>
                    <a:pt x="54" y="1958"/>
                  </a:lnTo>
                  <a:lnTo>
                    <a:pt x="81" y="2119"/>
                  </a:lnTo>
                  <a:lnTo>
                    <a:pt x="135" y="2227"/>
                  </a:lnTo>
                  <a:lnTo>
                    <a:pt x="215" y="2253"/>
                  </a:lnTo>
                  <a:lnTo>
                    <a:pt x="430" y="2253"/>
                  </a:lnTo>
                  <a:lnTo>
                    <a:pt x="510" y="2200"/>
                  </a:lnTo>
                  <a:lnTo>
                    <a:pt x="564" y="2146"/>
                  </a:lnTo>
                  <a:lnTo>
                    <a:pt x="591" y="2092"/>
                  </a:lnTo>
                  <a:lnTo>
                    <a:pt x="644" y="1905"/>
                  </a:lnTo>
                  <a:lnTo>
                    <a:pt x="644" y="1690"/>
                  </a:lnTo>
                  <a:lnTo>
                    <a:pt x="591" y="1690"/>
                  </a:lnTo>
                  <a:lnTo>
                    <a:pt x="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6"/>
            <p:cNvSpPr/>
            <p:nvPr/>
          </p:nvSpPr>
          <p:spPr>
            <a:xfrm>
              <a:off x="3101185" y="2815130"/>
              <a:ext cx="124822" cy="152863"/>
            </a:xfrm>
            <a:custGeom>
              <a:avLst/>
              <a:gdLst/>
              <a:ahLst/>
              <a:cxnLst/>
              <a:rect l="l" t="t" r="r" b="b"/>
              <a:pathLst>
                <a:path w="8235" h="10085" extrusionOk="0">
                  <a:moveTo>
                    <a:pt x="296" y="0"/>
                  </a:moveTo>
                  <a:lnTo>
                    <a:pt x="1" y="483"/>
                  </a:lnTo>
                  <a:lnTo>
                    <a:pt x="457" y="805"/>
                  </a:lnTo>
                  <a:lnTo>
                    <a:pt x="913" y="1127"/>
                  </a:lnTo>
                  <a:lnTo>
                    <a:pt x="1342" y="1475"/>
                  </a:lnTo>
                  <a:lnTo>
                    <a:pt x="1771" y="1851"/>
                  </a:lnTo>
                  <a:lnTo>
                    <a:pt x="2173" y="2226"/>
                  </a:lnTo>
                  <a:lnTo>
                    <a:pt x="2576" y="2602"/>
                  </a:lnTo>
                  <a:lnTo>
                    <a:pt x="3300" y="3380"/>
                  </a:lnTo>
                  <a:lnTo>
                    <a:pt x="3997" y="4184"/>
                  </a:lnTo>
                  <a:lnTo>
                    <a:pt x="4641" y="4989"/>
                  </a:lnTo>
                  <a:lnTo>
                    <a:pt x="5204" y="5767"/>
                  </a:lnTo>
                  <a:lnTo>
                    <a:pt x="5714" y="6518"/>
                  </a:lnTo>
                  <a:lnTo>
                    <a:pt x="6196" y="7242"/>
                  </a:lnTo>
                  <a:lnTo>
                    <a:pt x="6572" y="7912"/>
                  </a:lnTo>
                  <a:lnTo>
                    <a:pt x="6921" y="8502"/>
                  </a:lnTo>
                  <a:lnTo>
                    <a:pt x="7216" y="9039"/>
                  </a:lnTo>
                  <a:lnTo>
                    <a:pt x="7591" y="9790"/>
                  </a:lnTo>
                  <a:lnTo>
                    <a:pt x="7725" y="10085"/>
                  </a:lnTo>
                  <a:lnTo>
                    <a:pt x="8235" y="9870"/>
                  </a:lnTo>
                  <a:lnTo>
                    <a:pt x="8101" y="9575"/>
                  </a:lnTo>
                  <a:lnTo>
                    <a:pt x="7725" y="8797"/>
                  </a:lnTo>
                  <a:lnTo>
                    <a:pt x="7430" y="8234"/>
                  </a:lnTo>
                  <a:lnTo>
                    <a:pt x="7082" y="7617"/>
                  </a:lnTo>
                  <a:lnTo>
                    <a:pt x="6679" y="6947"/>
                  </a:lnTo>
                  <a:lnTo>
                    <a:pt x="6196" y="6196"/>
                  </a:lnTo>
                  <a:lnTo>
                    <a:pt x="5687" y="5418"/>
                  </a:lnTo>
                  <a:lnTo>
                    <a:pt x="5097" y="4613"/>
                  </a:lnTo>
                  <a:lnTo>
                    <a:pt x="4426" y="3809"/>
                  </a:lnTo>
                  <a:lnTo>
                    <a:pt x="3729" y="2977"/>
                  </a:lnTo>
                  <a:lnTo>
                    <a:pt x="2951" y="2200"/>
                  </a:lnTo>
                  <a:lnTo>
                    <a:pt x="2549" y="1797"/>
                  </a:lnTo>
                  <a:lnTo>
                    <a:pt x="2120" y="1422"/>
                  </a:lnTo>
                  <a:lnTo>
                    <a:pt x="1691" y="1046"/>
                  </a:lnTo>
                  <a:lnTo>
                    <a:pt x="1261" y="671"/>
                  </a:lnTo>
                  <a:lnTo>
                    <a:pt x="779" y="322"/>
                  </a:lnTo>
                  <a:lnTo>
                    <a:pt x="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6"/>
            <p:cNvSpPr/>
            <p:nvPr/>
          </p:nvSpPr>
          <p:spPr>
            <a:xfrm>
              <a:off x="3267054" y="2642349"/>
              <a:ext cx="44336" cy="43926"/>
            </a:xfrm>
            <a:custGeom>
              <a:avLst/>
              <a:gdLst/>
              <a:ahLst/>
              <a:cxnLst/>
              <a:rect l="l" t="t" r="r" b="b"/>
              <a:pathLst>
                <a:path w="2925" h="2898" extrusionOk="0">
                  <a:moveTo>
                    <a:pt x="1395" y="0"/>
                  </a:moveTo>
                  <a:lnTo>
                    <a:pt x="1100" y="27"/>
                  </a:lnTo>
                  <a:lnTo>
                    <a:pt x="832" y="134"/>
                  </a:lnTo>
                  <a:lnTo>
                    <a:pt x="591" y="269"/>
                  </a:lnTo>
                  <a:lnTo>
                    <a:pt x="403" y="456"/>
                  </a:lnTo>
                  <a:lnTo>
                    <a:pt x="215" y="671"/>
                  </a:lnTo>
                  <a:lnTo>
                    <a:pt x="108" y="939"/>
                  </a:lnTo>
                  <a:lnTo>
                    <a:pt x="28" y="1207"/>
                  </a:lnTo>
                  <a:lnTo>
                    <a:pt x="1" y="1502"/>
                  </a:lnTo>
                  <a:lnTo>
                    <a:pt x="54" y="1797"/>
                  </a:lnTo>
                  <a:lnTo>
                    <a:pt x="135" y="2066"/>
                  </a:lnTo>
                  <a:lnTo>
                    <a:pt x="296" y="2307"/>
                  </a:lnTo>
                  <a:lnTo>
                    <a:pt x="483" y="2522"/>
                  </a:lnTo>
                  <a:lnTo>
                    <a:pt x="698" y="2682"/>
                  </a:lnTo>
                  <a:lnTo>
                    <a:pt x="939" y="2817"/>
                  </a:lnTo>
                  <a:lnTo>
                    <a:pt x="1234" y="2897"/>
                  </a:lnTo>
                  <a:lnTo>
                    <a:pt x="1530" y="2897"/>
                  </a:lnTo>
                  <a:lnTo>
                    <a:pt x="1825" y="2870"/>
                  </a:lnTo>
                  <a:lnTo>
                    <a:pt x="2093" y="2763"/>
                  </a:lnTo>
                  <a:lnTo>
                    <a:pt x="2334" y="2629"/>
                  </a:lnTo>
                  <a:lnTo>
                    <a:pt x="2549" y="2441"/>
                  </a:lnTo>
                  <a:lnTo>
                    <a:pt x="2710" y="2200"/>
                  </a:lnTo>
                  <a:lnTo>
                    <a:pt x="2844" y="1958"/>
                  </a:lnTo>
                  <a:lnTo>
                    <a:pt x="2897" y="1690"/>
                  </a:lnTo>
                  <a:lnTo>
                    <a:pt x="2924" y="1395"/>
                  </a:lnTo>
                  <a:lnTo>
                    <a:pt x="2871" y="1100"/>
                  </a:lnTo>
                  <a:lnTo>
                    <a:pt x="2790" y="832"/>
                  </a:lnTo>
                  <a:lnTo>
                    <a:pt x="2629" y="590"/>
                  </a:lnTo>
                  <a:lnTo>
                    <a:pt x="2441" y="376"/>
                  </a:lnTo>
                  <a:lnTo>
                    <a:pt x="2227" y="215"/>
                  </a:lnTo>
                  <a:lnTo>
                    <a:pt x="1985" y="81"/>
                  </a:lnTo>
                  <a:lnTo>
                    <a:pt x="16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6"/>
            <p:cNvSpPr/>
            <p:nvPr/>
          </p:nvSpPr>
          <p:spPr>
            <a:xfrm>
              <a:off x="3388617" y="2894813"/>
              <a:ext cx="37818" cy="57735"/>
            </a:xfrm>
            <a:custGeom>
              <a:avLst/>
              <a:gdLst/>
              <a:ahLst/>
              <a:cxnLst/>
              <a:rect l="l" t="t" r="r" b="b"/>
              <a:pathLst>
                <a:path w="2495" h="3809" extrusionOk="0">
                  <a:moveTo>
                    <a:pt x="429" y="0"/>
                  </a:moveTo>
                  <a:lnTo>
                    <a:pt x="0" y="376"/>
                  </a:lnTo>
                  <a:lnTo>
                    <a:pt x="242" y="644"/>
                  </a:lnTo>
                  <a:lnTo>
                    <a:pt x="510" y="1019"/>
                  </a:lnTo>
                  <a:lnTo>
                    <a:pt x="832" y="1422"/>
                  </a:lnTo>
                  <a:lnTo>
                    <a:pt x="1153" y="1904"/>
                  </a:lnTo>
                  <a:lnTo>
                    <a:pt x="1422" y="2387"/>
                  </a:lnTo>
                  <a:lnTo>
                    <a:pt x="1663" y="2897"/>
                  </a:lnTo>
                  <a:lnTo>
                    <a:pt x="1770" y="3138"/>
                  </a:lnTo>
                  <a:lnTo>
                    <a:pt x="1851" y="3380"/>
                  </a:lnTo>
                  <a:lnTo>
                    <a:pt x="1878" y="3594"/>
                  </a:lnTo>
                  <a:lnTo>
                    <a:pt x="1904" y="3809"/>
                  </a:lnTo>
                  <a:lnTo>
                    <a:pt x="2495" y="3782"/>
                  </a:lnTo>
                  <a:lnTo>
                    <a:pt x="2441" y="3514"/>
                  </a:lnTo>
                  <a:lnTo>
                    <a:pt x="2387" y="3192"/>
                  </a:lnTo>
                  <a:lnTo>
                    <a:pt x="2280" y="2870"/>
                  </a:lnTo>
                  <a:lnTo>
                    <a:pt x="2146" y="2575"/>
                  </a:lnTo>
                  <a:lnTo>
                    <a:pt x="2012" y="2253"/>
                  </a:lnTo>
                  <a:lnTo>
                    <a:pt x="1851" y="1931"/>
                  </a:lnTo>
                  <a:lnTo>
                    <a:pt x="1475" y="1368"/>
                  </a:lnTo>
                  <a:lnTo>
                    <a:pt x="1100" y="832"/>
                  </a:lnTo>
                  <a:lnTo>
                    <a:pt x="778" y="402"/>
                  </a:lnTo>
                  <a:lnTo>
                    <a:pt x="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6"/>
            <p:cNvSpPr/>
            <p:nvPr/>
          </p:nvSpPr>
          <p:spPr>
            <a:xfrm>
              <a:off x="3237376" y="2498429"/>
              <a:ext cx="157759" cy="109377"/>
            </a:xfrm>
            <a:custGeom>
              <a:avLst/>
              <a:gdLst/>
              <a:ahLst/>
              <a:cxnLst/>
              <a:rect l="l" t="t" r="r" b="b"/>
              <a:pathLst>
                <a:path w="10408" h="7216" extrusionOk="0">
                  <a:moveTo>
                    <a:pt x="9817" y="1"/>
                  </a:moveTo>
                  <a:lnTo>
                    <a:pt x="9817" y="135"/>
                  </a:lnTo>
                  <a:lnTo>
                    <a:pt x="9790" y="484"/>
                  </a:lnTo>
                  <a:lnTo>
                    <a:pt x="9683" y="993"/>
                  </a:lnTo>
                  <a:lnTo>
                    <a:pt x="9603" y="1288"/>
                  </a:lnTo>
                  <a:lnTo>
                    <a:pt x="9495" y="1637"/>
                  </a:lnTo>
                  <a:lnTo>
                    <a:pt x="9361" y="1959"/>
                  </a:lnTo>
                  <a:lnTo>
                    <a:pt x="9174" y="2307"/>
                  </a:lnTo>
                  <a:lnTo>
                    <a:pt x="8986" y="2656"/>
                  </a:lnTo>
                  <a:lnTo>
                    <a:pt x="8718" y="3005"/>
                  </a:lnTo>
                  <a:lnTo>
                    <a:pt x="8423" y="3353"/>
                  </a:lnTo>
                  <a:lnTo>
                    <a:pt x="8074" y="3675"/>
                  </a:lnTo>
                  <a:lnTo>
                    <a:pt x="7672" y="3943"/>
                  </a:lnTo>
                  <a:lnTo>
                    <a:pt x="7216" y="4212"/>
                  </a:lnTo>
                  <a:lnTo>
                    <a:pt x="6760" y="4426"/>
                  </a:lnTo>
                  <a:lnTo>
                    <a:pt x="6331" y="4587"/>
                  </a:lnTo>
                  <a:lnTo>
                    <a:pt x="5875" y="4748"/>
                  </a:lnTo>
                  <a:lnTo>
                    <a:pt x="5419" y="4855"/>
                  </a:lnTo>
                  <a:lnTo>
                    <a:pt x="4507" y="5070"/>
                  </a:lnTo>
                  <a:lnTo>
                    <a:pt x="3622" y="5231"/>
                  </a:lnTo>
                  <a:lnTo>
                    <a:pt x="3032" y="5338"/>
                  </a:lnTo>
                  <a:lnTo>
                    <a:pt x="2441" y="5472"/>
                  </a:lnTo>
                  <a:lnTo>
                    <a:pt x="1905" y="5606"/>
                  </a:lnTo>
                  <a:lnTo>
                    <a:pt x="1395" y="5767"/>
                  </a:lnTo>
                  <a:lnTo>
                    <a:pt x="1181" y="5875"/>
                  </a:lnTo>
                  <a:lnTo>
                    <a:pt x="966" y="5982"/>
                  </a:lnTo>
                  <a:lnTo>
                    <a:pt x="752" y="6116"/>
                  </a:lnTo>
                  <a:lnTo>
                    <a:pt x="564" y="6250"/>
                  </a:lnTo>
                  <a:lnTo>
                    <a:pt x="403" y="6411"/>
                  </a:lnTo>
                  <a:lnTo>
                    <a:pt x="242" y="6572"/>
                  </a:lnTo>
                  <a:lnTo>
                    <a:pt x="135" y="6760"/>
                  </a:lnTo>
                  <a:lnTo>
                    <a:pt x="1" y="6974"/>
                  </a:lnTo>
                  <a:lnTo>
                    <a:pt x="537" y="7216"/>
                  </a:lnTo>
                  <a:lnTo>
                    <a:pt x="618" y="7055"/>
                  </a:lnTo>
                  <a:lnTo>
                    <a:pt x="725" y="6894"/>
                  </a:lnTo>
                  <a:lnTo>
                    <a:pt x="859" y="6760"/>
                  </a:lnTo>
                  <a:lnTo>
                    <a:pt x="993" y="6652"/>
                  </a:lnTo>
                  <a:lnTo>
                    <a:pt x="1154" y="6545"/>
                  </a:lnTo>
                  <a:lnTo>
                    <a:pt x="1315" y="6438"/>
                  </a:lnTo>
                  <a:lnTo>
                    <a:pt x="1691" y="6277"/>
                  </a:lnTo>
                  <a:lnTo>
                    <a:pt x="2146" y="6143"/>
                  </a:lnTo>
                  <a:lnTo>
                    <a:pt x="2629" y="6009"/>
                  </a:lnTo>
                  <a:lnTo>
                    <a:pt x="3729" y="5794"/>
                  </a:lnTo>
                  <a:lnTo>
                    <a:pt x="4641" y="5633"/>
                  </a:lnTo>
                  <a:lnTo>
                    <a:pt x="5580" y="5419"/>
                  </a:lnTo>
                  <a:lnTo>
                    <a:pt x="6062" y="5284"/>
                  </a:lnTo>
                  <a:lnTo>
                    <a:pt x="6545" y="5124"/>
                  </a:lnTo>
                  <a:lnTo>
                    <a:pt x="7001" y="4936"/>
                  </a:lnTo>
                  <a:lnTo>
                    <a:pt x="7457" y="4721"/>
                  </a:lnTo>
                  <a:lnTo>
                    <a:pt x="7725" y="4587"/>
                  </a:lnTo>
                  <a:lnTo>
                    <a:pt x="7993" y="4426"/>
                  </a:lnTo>
                  <a:lnTo>
                    <a:pt x="8423" y="4104"/>
                  </a:lnTo>
                  <a:lnTo>
                    <a:pt x="8825" y="3756"/>
                  </a:lnTo>
                  <a:lnTo>
                    <a:pt x="9147" y="3380"/>
                  </a:lnTo>
                  <a:lnTo>
                    <a:pt x="9442" y="3005"/>
                  </a:lnTo>
                  <a:lnTo>
                    <a:pt x="9683" y="2629"/>
                  </a:lnTo>
                  <a:lnTo>
                    <a:pt x="9871" y="2227"/>
                  </a:lnTo>
                  <a:lnTo>
                    <a:pt x="10032" y="1851"/>
                  </a:lnTo>
                  <a:lnTo>
                    <a:pt x="10166" y="1503"/>
                  </a:lnTo>
                  <a:lnTo>
                    <a:pt x="10246" y="1154"/>
                  </a:lnTo>
                  <a:lnTo>
                    <a:pt x="10300" y="859"/>
                  </a:lnTo>
                  <a:lnTo>
                    <a:pt x="10354" y="591"/>
                  </a:lnTo>
                  <a:lnTo>
                    <a:pt x="10407" y="162"/>
                  </a:lnTo>
                  <a:lnTo>
                    <a:pt x="10407" y="1"/>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p:nvPr/>
          </p:nvSpPr>
          <p:spPr>
            <a:xfrm>
              <a:off x="2877597" y="2384596"/>
              <a:ext cx="423213" cy="406145"/>
            </a:xfrm>
            <a:custGeom>
              <a:avLst/>
              <a:gdLst/>
              <a:ahLst/>
              <a:cxnLst/>
              <a:rect l="l" t="t" r="r" b="b"/>
              <a:pathLst>
                <a:path w="27921" h="26795" extrusionOk="0">
                  <a:moveTo>
                    <a:pt x="23388" y="1"/>
                  </a:moveTo>
                  <a:lnTo>
                    <a:pt x="23013" y="28"/>
                  </a:lnTo>
                  <a:lnTo>
                    <a:pt x="22610" y="55"/>
                  </a:lnTo>
                  <a:lnTo>
                    <a:pt x="22208" y="135"/>
                  </a:lnTo>
                  <a:lnTo>
                    <a:pt x="21779" y="216"/>
                  </a:lnTo>
                  <a:lnTo>
                    <a:pt x="21350" y="323"/>
                  </a:lnTo>
                  <a:lnTo>
                    <a:pt x="20921" y="430"/>
                  </a:lnTo>
                  <a:lnTo>
                    <a:pt x="20491" y="591"/>
                  </a:lnTo>
                  <a:lnTo>
                    <a:pt x="20036" y="779"/>
                  </a:lnTo>
                  <a:lnTo>
                    <a:pt x="19580" y="993"/>
                  </a:lnTo>
                  <a:lnTo>
                    <a:pt x="19124" y="1235"/>
                  </a:lnTo>
                  <a:lnTo>
                    <a:pt x="18668" y="1530"/>
                  </a:lnTo>
                  <a:lnTo>
                    <a:pt x="18265" y="1798"/>
                  </a:lnTo>
                  <a:lnTo>
                    <a:pt x="17890" y="2093"/>
                  </a:lnTo>
                  <a:lnTo>
                    <a:pt x="17541" y="2361"/>
                  </a:lnTo>
                  <a:lnTo>
                    <a:pt x="17246" y="2656"/>
                  </a:lnTo>
                  <a:lnTo>
                    <a:pt x="16978" y="2924"/>
                  </a:lnTo>
                  <a:lnTo>
                    <a:pt x="16737" y="3193"/>
                  </a:lnTo>
                  <a:lnTo>
                    <a:pt x="16522" y="3488"/>
                  </a:lnTo>
                  <a:lnTo>
                    <a:pt x="16334" y="3756"/>
                  </a:lnTo>
                  <a:lnTo>
                    <a:pt x="16173" y="4051"/>
                  </a:lnTo>
                  <a:lnTo>
                    <a:pt x="16012" y="4319"/>
                  </a:lnTo>
                  <a:lnTo>
                    <a:pt x="15771" y="4882"/>
                  </a:lnTo>
                  <a:lnTo>
                    <a:pt x="15556" y="5472"/>
                  </a:lnTo>
                  <a:lnTo>
                    <a:pt x="15369" y="6036"/>
                  </a:lnTo>
                  <a:lnTo>
                    <a:pt x="15127" y="6733"/>
                  </a:lnTo>
                  <a:lnTo>
                    <a:pt x="14859" y="7403"/>
                  </a:lnTo>
                  <a:lnTo>
                    <a:pt x="14725" y="7752"/>
                  </a:lnTo>
                  <a:lnTo>
                    <a:pt x="14537" y="8101"/>
                  </a:lnTo>
                  <a:lnTo>
                    <a:pt x="14349" y="8476"/>
                  </a:lnTo>
                  <a:lnTo>
                    <a:pt x="14108" y="8825"/>
                  </a:lnTo>
                  <a:lnTo>
                    <a:pt x="13840" y="9200"/>
                  </a:lnTo>
                  <a:lnTo>
                    <a:pt x="13545" y="9576"/>
                  </a:lnTo>
                  <a:lnTo>
                    <a:pt x="13196" y="9951"/>
                  </a:lnTo>
                  <a:lnTo>
                    <a:pt x="12794" y="10354"/>
                  </a:lnTo>
                  <a:lnTo>
                    <a:pt x="12338" y="10756"/>
                  </a:lnTo>
                  <a:lnTo>
                    <a:pt x="11828" y="11158"/>
                  </a:lnTo>
                  <a:lnTo>
                    <a:pt x="11265" y="11561"/>
                  </a:lnTo>
                  <a:lnTo>
                    <a:pt x="10648" y="11990"/>
                  </a:lnTo>
                  <a:lnTo>
                    <a:pt x="9790" y="12553"/>
                  </a:lnTo>
                  <a:lnTo>
                    <a:pt x="8958" y="13063"/>
                  </a:lnTo>
                  <a:lnTo>
                    <a:pt x="7430" y="13975"/>
                  </a:lnTo>
                  <a:lnTo>
                    <a:pt x="5713" y="14994"/>
                  </a:lnTo>
                  <a:lnTo>
                    <a:pt x="4909" y="15503"/>
                  </a:lnTo>
                  <a:lnTo>
                    <a:pt x="4184" y="16013"/>
                  </a:lnTo>
                  <a:lnTo>
                    <a:pt x="3514" y="16549"/>
                  </a:lnTo>
                  <a:lnTo>
                    <a:pt x="3192" y="16818"/>
                  </a:lnTo>
                  <a:lnTo>
                    <a:pt x="2870" y="17113"/>
                  </a:lnTo>
                  <a:lnTo>
                    <a:pt x="2575" y="17408"/>
                  </a:lnTo>
                  <a:lnTo>
                    <a:pt x="2307" y="17703"/>
                  </a:lnTo>
                  <a:lnTo>
                    <a:pt x="2039" y="18025"/>
                  </a:lnTo>
                  <a:lnTo>
                    <a:pt x="1797" y="18346"/>
                  </a:lnTo>
                  <a:lnTo>
                    <a:pt x="1556" y="18695"/>
                  </a:lnTo>
                  <a:lnTo>
                    <a:pt x="1341" y="19071"/>
                  </a:lnTo>
                  <a:lnTo>
                    <a:pt x="1127" y="19446"/>
                  </a:lnTo>
                  <a:lnTo>
                    <a:pt x="939" y="19848"/>
                  </a:lnTo>
                  <a:lnTo>
                    <a:pt x="778" y="20278"/>
                  </a:lnTo>
                  <a:lnTo>
                    <a:pt x="617" y="20733"/>
                  </a:lnTo>
                  <a:lnTo>
                    <a:pt x="483" y="21216"/>
                  </a:lnTo>
                  <a:lnTo>
                    <a:pt x="376" y="21699"/>
                  </a:lnTo>
                  <a:lnTo>
                    <a:pt x="268" y="22235"/>
                  </a:lnTo>
                  <a:lnTo>
                    <a:pt x="161" y="22799"/>
                  </a:lnTo>
                  <a:lnTo>
                    <a:pt x="108" y="23362"/>
                  </a:lnTo>
                  <a:lnTo>
                    <a:pt x="54" y="23979"/>
                  </a:lnTo>
                  <a:lnTo>
                    <a:pt x="0" y="24649"/>
                  </a:lnTo>
                  <a:lnTo>
                    <a:pt x="0" y="25320"/>
                  </a:lnTo>
                  <a:lnTo>
                    <a:pt x="0" y="26044"/>
                  </a:lnTo>
                  <a:lnTo>
                    <a:pt x="27" y="26795"/>
                  </a:lnTo>
                  <a:lnTo>
                    <a:pt x="590" y="26768"/>
                  </a:lnTo>
                  <a:lnTo>
                    <a:pt x="564" y="26044"/>
                  </a:lnTo>
                  <a:lnTo>
                    <a:pt x="564" y="25347"/>
                  </a:lnTo>
                  <a:lnTo>
                    <a:pt x="590" y="24703"/>
                  </a:lnTo>
                  <a:lnTo>
                    <a:pt x="617" y="24086"/>
                  </a:lnTo>
                  <a:lnTo>
                    <a:pt x="671" y="23496"/>
                  </a:lnTo>
                  <a:lnTo>
                    <a:pt x="724" y="22933"/>
                  </a:lnTo>
                  <a:lnTo>
                    <a:pt x="805" y="22396"/>
                  </a:lnTo>
                  <a:lnTo>
                    <a:pt x="912" y="21914"/>
                  </a:lnTo>
                  <a:lnTo>
                    <a:pt x="1019" y="21431"/>
                  </a:lnTo>
                  <a:lnTo>
                    <a:pt x="1154" y="20975"/>
                  </a:lnTo>
                  <a:lnTo>
                    <a:pt x="1288" y="20546"/>
                  </a:lnTo>
                  <a:lnTo>
                    <a:pt x="1449" y="20143"/>
                  </a:lnTo>
                  <a:lnTo>
                    <a:pt x="1610" y="19768"/>
                  </a:lnTo>
                  <a:lnTo>
                    <a:pt x="1824" y="19392"/>
                  </a:lnTo>
                  <a:lnTo>
                    <a:pt x="2012" y="19044"/>
                  </a:lnTo>
                  <a:lnTo>
                    <a:pt x="2253" y="18722"/>
                  </a:lnTo>
                  <a:lnTo>
                    <a:pt x="2468" y="18400"/>
                  </a:lnTo>
                  <a:lnTo>
                    <a:pt x="2736" y="18078"/>
                  </a:lnTo>
                  <a:lnTo>
                    <a:pt x="3004" y="17783"/>
                  </a:lnTo>
                  <a:lnTo>
                    <a:pt x="3272" y="17515"/>
                  </a:lnTo>
                  <a:lnTo>
                    <a:pt x="3889" y="16979"/>
                  </a:lnTo>
                  <a:lnTo>
                    <a:pt x="4533" y="16469"/>
                  </a:lnTo>
                  <a:lnTo>
                    <a:pt x="5257" y="15986"/>
                  </a:lnTo>
                  <a:lnTo>
                    <a:pt x="6008" y="15477"/>
                  </a:lnTo>
                  <a:lnTo>
                    <a:pt x="7725" y="14457"/>
                  </a:lnTo>
                  <a:lnTo>
                    <a:pt x="9280" y="13545"/>
                  </a:lnTo>
                  <a:lnTo>
                    <a:pt x="10112" y="13036"/>
                  </a:lnTo>
                  <a:lnTo>
                    <a:pt x="10970" y="12473"/>
                  </a:lnTo>
                  <a:lnTo>
                    <a:pt x="11614" y="12017"/>
                  </a:lnTo>
                  <a:lnTo>
                    <a:pt x="12204" y="11588"/>
                  </a:lnTo>
                  <a:lnTo>
                    <a:pt x="12740" y="11158"/>
                  </a:lnTo>
                  <a:lnTo>
                    <a:pt x="13223" y="10729"/>
                  </a:lnTo>
                  <a:lnTo>
                    <a:pt x="13625" y="10327"/>
                  </a:lnTo>
                  <a:lnTo>
                    <a:pt x="14001" y="9898"/>
                  </a:lnTo>
                  <a:lnTo>
                    <a:pt x="14323" y="9522"/>
                  </a:lnTo>
                  <a:lnTo>
                    <a:pt x="14591" y="9120"/>
                  </a:lnTo>
                  <a:lnTo>
                    <a:pt x="14832" y="8745"/>
                  </a:lnTo>
                  <a:lnTo>
                    <a:pt x="15047" y="8342"/>
                  </a:lnTo>
                  <a:lnTo>
                    <a:pt x="15235" y="7994"/>
                  </a:lnTo>
                  <a:lnTo>
                    <a:pt x="15395" y="7618"/>
                  </a:lnTo>
                  <a:lnTo>
                    <a:pt x="15664" y="6921"/>
                  </a:lnTo>
                  <a:lnTo>
                    <a:pt x="15905" y="6223"/>
                  </a:lnTo>
                  <a:lnTo>
                    <a:pt x="16093" y="5660"/>
                  </a:lnTo>
                  <a:lnTo>
                    <a:pt x="16281" y="5124"/>
                  </a:lnTo>
                  <a:lnTo>
                    <a:pt x="16522" y="4587"/>
                  </a:lnTo>
                  <a:lnTo>
                    <a:pt x="16656" y="4319"/>
                  </a:lnTo>
                  <a:lnTo>
                    <a:pt x="16817" y="4078"/>
                  </a:lnTo>
                  <a:lnTo>
                    <a:pt x="17005" y="3810"/>
                  </a:lnTo>
                  <a:lnTo>
                    <a:pt x="17192" y="3541"/>
                  </a:lnTo>
                  <a:lnTo>
                    <a:pt x="17407" y="3300"/>
                  </a:lnTo>
                  <a:lnTo>
                    <a:pt x="17648" y="3032"/>
                  </a:lnTo>
                  <a:lnTo>
                    <a:pt x="17943" y="2790"/>
                  </a:lnTo>
                  <a:lnTo>
                    <a:pt x="18239" y="2522"/>
                  </a:lnTo>
                  <a:lnTo>
                    <a:pt x="18587" y="2281"/>
                  </a:lnTo>
                  <a:lnTo>
                    <a:pt x="18989" y="2013"/>
                  </a:lnTo>
                  <a:lnTo>
                    <a:pt x="19419" y="1744"/>
                  </a:lnTo>
                  <a:lnTo>
                    <a:pt x="19848" y="1503"/>
                  </a:lnTo>
                  <a:lnTo>
                    <a:pt x="20250" y="1315"/>
                  </a:lnTo>
                  <a:lnTo>
                    <a:pt x="20679" y="1127"/>
                  </a:lnTo>
                  <a:lnTo>
                    <a:pt x="21082" y="993"/>
                  </a:lnTo>
                  <a:lnTo>
                    <a:pt x="21484" y="859"/>
                  </a:lnTo>
                  <a:lnTo>
                    <a:pt x="21886" y="752"/>
                  </a:lnTo>
                  <a:lnTo>
                    <a:pt x="22262" y="671"/>
                  </a:lnTo>
                  <a:lnTo>
                    <a:pt x="22637" y="618"/>
                  </a:lnTo>
                  <a:lnTo>
                    <a:pt x="23013" y="591"/>
                  </a:lnTo>
                  <a:lnTo>
                    <a:pt x="23361" y="564"/>
                  </a:lnTo>
                  <a:lnTo>
                    <a:pt x="23710" y="564"/>
                  </a:lnTo>
                  <a:lnTo>
                    <a:pt x="24354" y="591"/>
                  </a:lnTo>
                  <a:lnTo>
                    <a:pt x="24971" y="671"/>
                  </a:lnTo>
                  <a:lnTo>
                    <a:pt x="25534" y="779"/>
                  </a:lnTo>
                  <a:lnTo>
                    <a:pt x="26043" y="940"/>
                  </a:lnTo>
                  <a:lnTo>
                    <a:pt x="26473" y="1074"/>
                  </a:lnTo>
                  <a:lnTo>
                    <a:pt x="26848" y="1235"/>
                  </a:lnTo>
                  <a:lnTo>
                    <a:pt x="27143" y="1369"/>
                  </a:lnTo>
                  <a:lnTo>
                    <a:pt x="27384" y="1503"/>
                  </a:lnTo>
                  <a:lnTo>
                    <a:pt x="27599" y="1637"/>
                  </a:lnTo>
                  <a:lnTo>
                    <a:pt x="27921" y="1181"/>
                  </a:lnTo>
                  <a:lnTo>
                    <a:pt x="27733" y="1047"/>
                  </a:lnTo>
                  <a:lnTo>
                    <a:pt x="27492" y="913"/>
                  </a:lnTo>
                  <a:lnTo>
                    <a:pt x="27170" y="752"/>
                  </a:lnTo>
                  <a:lnTo>
                    <a:pt x="26768" y="591"/>
                  </a:lnTo>
                  <a:lnTo>
                    <a:pt x="26285" y="430"/>
                  </a:lnTo>
                  <a:lnTo>
                    <a:pt x="25748" y="269"/>
                  </a:lnTo>
                  <a:lnTo>
                    <a:pt x="25131" y="135"/>
                  </a:lnTo>
                  <a:lnTo>
                    <a:pt x="24488" y="55"/>
                  </a:lnTo>
                  <a:lnTo>
                    <a:pt x="23764" y="1"/>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a:off x="2887753" y="2631375"/>
              <a:ext cx="341514" cy="332556"/>
            </a:xfrm>
            <a:custGeom>
              <a:avLst/>
              <a:gdLst/>
              <a:ahLst/>
              <a:cxnLst/>
              <a:rect l="l" t="t" r="r" b="b"/>
              <a:pathLst>
                <a:path w="22531" h="21940" extrusionOk="0">
                  <a:moveTo>
                    <a:pt x="22530" y="0"/>
                  </a:moveTo>
                  <a:lnTo>
                    <a:pt x="21967" y="27"/>
                  </a:lnTo>
                  <a:lnTo>
                    <a:pt x="21967" y="376"/>
                  </a:lnTo>
                  <a:lnTo>
                    <a:pt x="21940" y="724"/>
                  </a:lnTo>
                  <a:lnTo>
                    <a:pt x="21913" y="1180"/>
                  </a:lnTo>
                  <a:lnTo>
                    <a:pt x="21833" y="1690"/>
                  </a:lnTo>
                  <a:lnTo>
                    <a:pt x="21726" y="2253"/>
                  </a:lnTo>
                  <a:lnTo>
                    <a:pt x="21565" y="2897"/>
                  </a:lnTo>
                  <a:lnTo>
                    <a:pt x="21350" y="3541"/>
                  </a:lnTo>
                  <a:lnTo>
                    <a:pt x="21216" y="3889"/>
                  </a:lnTo>
                  <a:lnTo>
                    <a:pt x="21055" y="4238"/>
                  </a:lnTo>
                  <a:lnTo>
                    <a:pt x="20894" y="4560"/>
                  </a:lnTo>
                  <a:lnTo>
                    <a:pt x="20707" y="4908"/>
                  </a:lnTo>
                  <a:lnTo>
                    <a:pt x="20492" y="5230"/>
                  </a:lnTo>
                  <a:lnTo>
                    <a:pt x="20251" y="5579"/>
                  </a:lnTo>
                  <a:lnTo>
                    <a:pt x="19982" y="5901"/>
                  </a:lnTo>
                  <a:lnTo>
                    <a:pt x="19687" y="6223"/>
                  </a:lnTo>
                  <a:lnTo>
                    <a:pt x="19392" y="6518"/>
                  </a:lnTo>
                  <a:lnTo>
                    <a:pt x="19044" y="6813"/>
                  </a:lnTo>
                  <a:lnTo>
                    <a:pt x="18695" y="7108"/>
                  </a:lnTo>
                  <a:lnTo>
                    <a:pt x="18293" y="7376"/>
                  </a:lnTo>
                  <a:lnTo>
                    <a:pt x="17864" y="7617"/>
                  </a:lnTo>
                  <a:lnTo>
                    <a:pt x="17408" y="7832"/>
                  </a:lnTo>
                  <a:lnTo>
                    <a:pt x="16925" y="8046"/>
                  </a:lnTo>
                  <a:lnTo>
                    <a:pt x="16415" y="8234"/>
                  </a:lnTo>
                  <a:lnTo>
                    <a:pt x="15718" y="8476"/>
                  </a:lnTo>
                  <a:lnTo>
                    <a:pt x="15074" y="8771"/>
                  </a:lnTo>
                  <a:lnTo>
                    <a:pt x="14511" y="9066"/>
                  </a:lnTo>
                  <a:lnTo>
                    <a:pt x="14001" y="9414"/>
                  </a:lnTo>
                  <a:lnTo>
                    <a:pt x="13545" y="9790"/>
                  </a:lnTo>
                  <a:lnTo>
                    <a:pt x="13170" y="10165"/>
                  </a:lnTo>
                  <a:lnTo>
                    <a:pt x="12794" y="10568"/>
                  </a:lnTo>
                  <a:lnTo>
                    <a:pt x="12499" y="10997"/>
                  </a:lnTo>
                  <a:lnTo>
                    <a:pt x="12204" y="11426"/>
                  </a:lnTo>
                  <a:lnTo>
                    <a:pt x="11963" y="11882"/>
                  </a:lnTo>
                  <a:lnTo>
                    <a:pt x="11748" y="12338"/>
                  </a:lnTo>
                  <a:lnTo>
                    <a:pt x="11561" y="12794"/>
                  </a:lnTo>
                  <a:lnTo>
                    <a:pt x="11400" y="13277"/>
                  </a:lnTo>
                  <a:lnTo>
                    <a:pt x="11239" y="13732"/>
                  </a:lnTo>
                  <a:lnTo>
                    <a:pt x="10944" y="14644"/>
                  </a:lnTo>
                  <a:lnTo>
                    <a:pt x="10622" y="15717"/>
                  </a:lnTo>
                  <a:lnTo>
                    <a:pt x="10434" y="16227"/>
                  </a:lnTo>
                  <a:lnTo>
                    <a:pt x="10246" y="16710"/>
                  </a:lnTo>
                  <a:lnTo>
                    <a:pt x="10005" y="17166"/>
                  </a:lnTo>
                  <a:lnTo>
                    <a:pt x="9764" y="17595"/>
                  </a:lnTo>
                  <a:lnTo>
                    <a:pt x="9469" y="17970"/>
                  </a:lnTo>
                  <a:lnTo>
                    <a:pt x="9308" y="18158"/>
                  </a:lnTo>
                  <a:lnTo>
                    <a:pt x="9120" y="18319"/>
                  </a:lnTo>
                  <a:lnTo>
                    <a:pt x="8852" y="18560"/>
                  </a:lnTo>
                  <a:lnTo>
                    <a:pt x="8583" y="18748"/>
                  </a:lnTo>
                  <a:lnTo>
                    <a:pt x="8288" y="18963"/>
                  </a:lnTo>
                  <a:lnTo>
                    <a:pt x="7967" y="19150"/>
                  </a:lnTo>
                  <a:lnTo>
                    <a:pt x="7296" y="19499"/>
                  </a:lnTo>
                  <a:lnTo>
                    <a:pt x="6572" y="19821"/>
                  </a:lnTo>
                  <a:lnTo>
                    <a:pt x="5821" y="20089"/>
                  </a:lnTo>
                  <a:lnTo>
                    <a:pt x="5070" y="20330"/>
                  </a:lnTo>
                  <a:lnTo>
                    <a:pt x="4319" y="20572"/>
                  </a:lnTo>
                  <a:lnTo>
                    <a:pt x="3568" y="20733"/>
                  </a:lnTo>
                  <a:lnTo>
                    <a:pt x="2871" y="20894"/>
                  </a:lnTo>
                  <a:lnTo>
                    <a:pt x="2200" y="21028"/>
                  </a:lnTo>
                  <a:lnTo>
                    <a:pt x="1074" y="21242"/>
                  </a:lnTo>
                  <a:lnTo>
                    <a:pt x="296" y="21350"/>
                  </a:lnTo>
                  <a:lnTo>
                    <a:pt x="1" y="21376"/>
                  </a:lnTo>
                  <a:lnTo>
                    <a:pt x="54" y="21940"/>
                  </a:lnTo>
                  <a:lnTo>
                    <a:pt x="403" y="21913"/>
                  </a:lnTo>
                  <a:lnTo>
                    <a:pt x="1235" y="21779"/>
                  </a:lnTo>
                  <a:lnTo>
                    <a:pt x="2415" y="21591"/>
                  </a:lnTo>
                  <a:lnTo>
                    <a:pt x="3085" y="21457"/>
                  </a:lnTo>
                  <a:lnTo>
                    <a:pt x="3809" y="21296"/>
                  </a:lnTo>
                  <a:lnTo>
                    <a:pt x="4560" y="21081"/>
                  </a:lnTo>
                  <a:lnTo>
                    <a:pt x="5338" y="20867"/>
                  </a:lnTo>
                  <a:lnTo>
                    <a:pt x="6116" y="20599"/>
                  </a:lnTo>
                  <a:lnTo>
                    <a:pt x="6867" y="20304"/>
                  </a:lnTo>
                  <a:lnTo>
                    <a:pt x="7618" y="19982"/>
                  </a:lnTo>
                  <a:lnTo>
                    <a:pt x="8288" y="19606"/>
                  </a:lnTo>
                  <a:lnTo>
                    <a:pt x="8610" y="19419"/>
                  </a:lnTo>
                  <a:lnTo>
                    <a:pt x="8932" y="19204"/>
                  </a:lnTo>
                  <a:lnTo>
                    <a:pt x="9227" y="18989"/>
                  </a:lnTo>
                  <a:lnTo>
                    <a:pt x="9495" y="18748"/>
                  </a:lnTo>
                  <a:lnTo>
                    <a:pt x="9710" y="18560"/>
                  </a:lnTo>
                  <a:lnTo>
                    <a:pt x="9898" y="18372"/>
                  </a:lnTo>
                  <a:lnTo>
                    <a:pt x="10220" y="17943"/>
                  </a:lnTo>
                  <a:lnTo>
                    <a:pt x="10488" y="17487"/>
                  </a:lnTo>
                  <a:lnTo>
                    <a:pt x="10756" y="16978"/>
                  </a:lnTo>
                  <a:lnTo>
                    <a:pt x="10971" y="16468"/>
                  </a:lnTo>
                  <a:lnTo>
                    <a:pt x="11158" y="15932"/>
                  </a:lnTo>
                  <a:lnTo>
                    <a:pt x="11507" y="14832"/>
                  </a:lnTo>
                  <a:lnTo>
                    <a:pt x="11775" y="13920"/>
                  </a:lnTo>
                  <a:lnTo>
                    <a:pt x="12097" y="13008"/>
                  </a:lnTo>
                  <a:lnTo>
                    <a:pt x="12258" y="12579"/>
                  </a:lnTo>
                  <a:lnTo>
                    <a:pt x="12473" y="12150"/>
                  </a:lnTo>
                  <a:lnTo>
                    <a:pt x="12687" y="11721"/>
                  </a:lnTo>
                  <a:lnTo>
                    <a:pt x="12955" y="11319"/>
                  </a:lnTo>
                  <a:lnTo>
                    <a:pt x="13250" y="10943"/>
                  </a:lnTo>
                  <a:lnTo>
                    <a:pt x="13572" y="10568"/>
                  </a:lnTo>
                  <a:lnTo>
                    <a:pt x="13948" y="10192"/>
                  </a:lnTo>
                  <a:lnTo>
                    <a:pt x="14350" y="9870"/>
                  </a:lnTo>
                  <a:lnTo>
                    <a:pt x="14833" y="9548"/>
                  </a:lnTo>
                  <a:lnTo>
                    <a:pt x="15342" y="9253"/>
                  </a:lnTo>
                  <a:lnTo>
                    <a:pt x="15932" y="9012"/>
                  </a:lnTo>
                  <a:lnTo>
                    <a:pt x="16576" y="8771"/>
                  </a:lnTo>
                  <a:lnTo>
                    <a:pt x="17139" y="8583"/>
                  </a:lnTo>
                  <a:lnTo>
                    <a:pt x="17649" y="8368"/>
                  </a:lnTo>
                  <a:lnTo>
                    <a:pt x="18159" y="8100"/>
                  </a:lnTo>
                  <a:lnTo>
                    <a:pt x="18615" y="7832"/>
                  </a:lnTo>
                  <a:lnTo>
                    <a:pt x="19017" y="7564"/>
                  </a:lnTo>
                  <a:lnTo>
                    <a:pt x="19419" y="7242"/>
                  </a:lnTo>
                  <a:lnTo>
                    <a:pt x="19768" y="6920"/>
                  </a:lnTo>
                  <a:lnTo>
                    <a:pt x="20116" y="6598"/>
                  </a:lnTo>
                  <a:lnTo>
                    <a:pt x="20412" y="6249"/>
                  </a:lnTo>
                  <a:lnTo>
                    <a:pt x="20707" y="5901"/>
                  </a:lnTo>
                  <a:lnTo>
                    <a:pt x="20948" y="5525"/>
                  </a:lnTo>
                  <a:lnTo>
                    <a:pt x="21189" y="5150"/>
                  </a:lnTo>
                  <a:lnTo>
                    <a:pt x="21377" y="4801"/>
                  </a:lnTo>
                  <a:lnTo>
                    <a:pt x="21565" y="4426"/>
                  </a:lnTo>
                  <a:lnTo>
                    <a:pt x="21726" y="4050"/>
                  </a:lnTo>
                  <a:lnTo>
                    <a:pt x="21860" y="3675"/>
                  </a:lnTo>
                  <a:lnTo>
                    <a:pt x="22101" y="2977"/>
                  </a:lnTo>
                  <a:lnTo>
                    <a:pt x="22289" y="2307"/>
                  </a:lnTo>
                  <a:lnTo>
                    <a:pt x="22396" y="1690"/>
                  </a:lnTo>
                  <a:lnTo>
                    <a:pt x="22477" y="1127"/>
                  </a:lnTo>
                  <a:lnTo>
                    <a:pt x="22504" y="671"/>
                  </a:lnTo>
                  <a:lnTo>
                    <a:pt x="22530" y="322"/>
                  </a:lnTo>
                  <a:lnTo>
                    <a:pt x="22530"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a:off x="2980047" y="3359072"/>
              <a:ext cx="594780" cy="382166"/>
            </a:xfrm>
            <a:custGeom>
              <a:avLst/>
              <a:gdLst/>
              <a:ahLst/>
              <a:cxnLst/>
              <a:rect l="l" t="t" r="r" b="b"/>
              <a:pathLst>
                <a:path w="39240" h="25213" extrusionOk="0">
                  <a:moveTo>
                    <a:pt x="37067" y="1"/>
                  </a:moveTo>
                  <a:lnTo>
                    <a:pt x="36959" y="296"/>
                  </a:lnTo>
                  <a:lnTo>
                    <a:pt x="36611" y="1127"/>
                  </a:lnTo>
                  <a:lnTo>
                    <a:pt x="36342" y="1717"/>
                  </a:lnTo>
                  <a:lnTo>
                    <a:pt x="35994" y="2414"/>
                  </a:lnTo>
                  <a:lnTo>
                    <a:pt x="35592" y="3192"/>
                  </a:lnTo>
                  <a:lnTo>
                    <a:pt x="35136" y="4051"/>
                  </a:lnTo>
                  <a:lnTo>
                    <a:pt x="34599" y="4989"/>
                  </a:lnTo>
                  <a:lnTo>
                    <a:pt x="33982" y="5982"/>
                  </a:lnTo>
                  <a:lnTo>
                    <a:pt x="33312" y="7001"/>
                  </a:lnTo>
                  <a:lnTo>
                    <a:pt x="32561" y="8074"/>
                  </a:lnTo>
                  <a:lnTo>
                    <a:pt x="31729" y="9200"/>
                  </a:lnTo>
                  <a:lnTo>
                    <a:pt x="30817" y="10300"/>
                  </a:lnTo>
                  <a:lnTo>
                    <a:pt x="29852" y="11453"/>
                  </a:lnTo>
                  <a:lnTo>
                    <a:pt x="29342" y="12016"/>
                  </a:lnTo>
                  <a:lnTo>
                    <a:pt x="28806" y="12553"/>
                  </a:lnTo>
                  <a:lnTo>
                    <a:pt x="28243" y="13116"/>
                  </a:lnTo>
                  <a:lnTo>
                    <a:pt x="27653" y="13679"/>
                  </a:lnTo>
                  <a:lnTo>
                    <a:pt x="27062" y="14216"/>
                  </a:lnTo>
                  <a:lnTo>
                    <a:pt x="26446" y="14752"/>
                  </a:lnTo>
                  <a:lnTo>
                    <a:pt x="25802" y="15288"/>
                  </a:lnTo>
                  <a:lnTo>
                    <a:pt x="25131" y="15825"/>
                  </a:lnTo>
                  <a:lnTo>
                    <a:pt x="24461" y="16308"/>
                  </a:lnTo>
                  <a:lnTo>
                    <a:pt x="23737" y="16817"/>
                  </a:lnTo>
                  <a:lnTo>
                    <a:pt x="23012" y="17300"/>
                  </a:lnTo>
                  <a:lnTo>
                    <a:pt x="22288" y="17756"/>
                  </a:lnTo>
                  <a:lnTo>
                    <a:pt x="21511" y="18212"/>
                  </a:lnTo>
                  <a:lnTo>
                    <a:pt x="20706" y="18641"/>
                  </a:lnTo>
                  <a:lnTo>
                    <a:pt x="19901" y="19043"/>
                  </a:lnTo>
                  <a:lnTo>
                    <a:pt x="19070" y="19446"/>
                  </a:lnTo>
                  <a:lnTo>
                    <a:pt x="18212" y="19821"/>
                  </a:lnTo>
                  <a:lnTo>
                    <a:pt x="17326" y="20170"/>
                  </a:lnTo>
                  <a:lnTo>
                    <a:pt x="16415" y="20492"/>
                  </a:lnTo>
                  <a:lnTo>
                    <a:pt x="15503" y="20787"/>
                  </a:lnTo>
                  <a:lnTo>
                    <a:pt x="14537" y="21055"/>
                  </a:lnTo>
                  <a:lnTo>
                    <a:pt x="13572" y="21269"/>
                  </a:lnTo>
                  <a:lnTo>
                    <a:pt x="12579" y="21484"/>
                  </a:lnTo>
                  <a:lnTo>
                    <a:pt x="11560" y="21672"/>
                  </a:lnTo>
                  <a:lnTo>
                    <a:pt x="10514" y="21806"/>
                  </a:lnTo>
                  <a:lnTo>
                    <a:pt x="9441" y="21913"/>
                  </a:lnTo>
                  <a:lnTo>
                    <a:pt x="8341" y="21994"/>
                  </a:lnTo>
                  <a:lnTo>
                    <a:pt x="7242" y="22047"/>
                  </a:lnTo>
                  <a:lnTo>
                    <a:pt x="6088" y="22047"/>
                  </a:lnTo>
                  <a:lnTo>
                    <a:pt x="4935" y="21994"/>
                  </a:lnTo>
                  <a:lnTo>
                    <a:pt x="3728" y="21913"/>
                  </a:lnTo>
                  <a:lnTo>
                    <a:pt x="2521" y="21806"/>
                  </a:lnTo>
                  <a:lnTo>
                    <a:pt x="1261" y="21645"/>
                  </a:lnTo>
                  <a:lnTo>
                    <a:pt x="0" y="21430"/>
                  </a:lnTo>
                  <a:lnTo>
                    <a:pt x="0" y="21430"/>
                  </a:lnTo>
                  <a:lnTo>
                    <a:pt x="456" y="21645"/>
                  </a:lnTo>
                  <a:lnTo>
                    <a:pt x="993" y="21913"/>
                  </a:lnTo>
                  <a:lnTo>
                    <a:pt x="1690" y="22235"/>
                  </a:lnTo>
                  <a:lnTo>
                    <a:pt x="2575" y="22584"/>
                  </a:lnTo>
                  <a:lnTo>
                    <a:pt x="3594" y="22986"/>
                  </a:lnTo>
                  <a:lnTo>
                    <a:pt x="4747" y="23415"/>
                  </a:lnTo>
                  <a:lnTo>
                    <a:pt x="6035" y="23817"/>
                  </a:lnTo>
                  <a:lnTo>
                    <a:pt x="7376" y="24220"/>
                  </a:lnTo>
                  <a:lnTo>
                    <a:pt x="8100" y="24381"/>
                  </a:lnTo>
                  <a:lnTo>
                    <a:pt x="8824" y="24568"/>
                  </a:lnTo>
                  <a:lnTo>
                    <a:pt x="9548" y="24703"/>
                  </a:lnTo>
                  <a:lnTo>
                    <a:pt x="10326" y="24863"/>
                  </a:lnTo>
                  <a:lnTo>
                    <a:pt x="11077" y="24971"/>
                  </a:lnTo>
                  <a:lnTo>
                    <a:pt x="11855" y="25078"/>
                  </a:lnTo>
                  <a:lnTo>
                    <a:pt x="12633" y="25132"/>
                  </a:lnTo>
                  <a:lnTo>
                    <a:pt x="13411" y="25185"/>
                  </a:lnTo>
                  <a:lnTo>
                    <a:pt x="14188" y="25212"/>
                  </a:lnTo>
                  <a:lnTo>
                    <a:pt x="14966" y="25185"/>
                  </a:lnTo>
                  <a:lnTo>
                    <a:pt x="15744" y="25132"/>
                  </a:lnTo>
                  <a:lnTo>
                    <a:pt x="16522" y="25051"/>
                  </a:lnTo>
                  <a:lnTo>
                    <a:pt x="17273" y="24944"/>
                  </a:lnTo>
                  <a:lnTo>
                    <a:pt x="18024" y="24783"/>
                  </a:lnTo>
                  <a:lnTo>
                    <a:pt x="18748" y="24595"/>
                  </a:lnTo>
                  <a:lnTo>
                    <a:pt x="19472" y="24408"/>
                  </a:lnTo>
                  <a:lnTo>
                    <a:pt x="20169" y="24193"/>
                  </a:lnTo>
                  <a:lnTo>
                    <a:pt x="20867" y="23978"/>
                  </a:lnTo>
                  <a:lnTo>
                    <a:pt x="21537" y="23737"/>
                  </a:lnTo>
                  <a:lnTo>
                    <a:pt x="22181" y="23469"/>
                  </a:lnTo>
                  <a:lnTo>
                    <a:pt x="22825" y="23201"/>
                  </a:lnTo>
                  <a:lnTo>
                    <a:pt x="23442" y="22932"/>
                  </a:lnTo>
                  <a:lnTo>
                    <a:pt x="24649" y="22342"/>
                  </a:lnTo>
                  <a:lnTo>
                    <a:pt x="25802" y="21725"/>
                  </a:lnTo>
                  <a:lnTo>
                    <a:pt x="26928" y="21055"/>
                  </a:lnTo>
                  <a:lnTo>
                    <a:pt x="27974" y="20358"/>
                  </a:lnTo>
                  <a:lnTo>
                    <a:pt x="28967" y="19633"/>
                  </a:lnTo>
                  <a:lnTo>
                    <a:pt x="29905" y="18909"/>
                  </a:lnTo>
                  <a:lnTo>
                    <a:pt x="30791" y="18131"/>
                  </a:lnTo>
                  <a:lnTo>
                    <a:pt x="31622" y="17354"/>
                  </a:lnTo>
                  <a:lnTo>
                    <a:pt x="32427" y="16576"/>
                  </a:lnTo>
                  <a:lnTo>
                    <a:pt x="33178" y="15798"/>
                  </a:lnTo>
                  <a:lnTo>
                    <a:pt x="33875" y="15020"/>
                  </a:lnTo>
                  <a:lnTo>
                    <a:pt x="34519" y="14242"/>
                  </a:lnTo>
                  <a:lnTo>
                    <a:pt x="35109" y="13491"/>
                  </a:lnTo>
                  <a:lnTo>
                    <a:pt x="35672" y="12740"/>
                  </a:lnTo>
                  <a:lnTo>
                    <a:pt x="36182" y="12016"/>
                  </a:lnTo>
                  <a:lnTo>
                    <a:pt x="36664" y="11319"/>
                  </a:lnTo>
                  <a:lnTo>
                    <a:pt x="37093" y="10648"/>
                  </a:lnTo>
                  <a:lnTo>
                    <a:pt x="37469" y="10005"/>
                  </a:lnTo>
                  <a:lnTo>
                    <a:pt x="38139" y="8851"/>
                  </a:lnTo>
                  <a:lnTo>
                    <a:pt x="38622" y="7886"/>
                  </a:lnTo>
                  <a:lnTo>
                    <a:pt x="38971" y="7135"/>
                  </a:lnTo>
                  <a:lnTo>
                    <a:pt x="39239" y="6518"/>
                  </a:lnTo>
                  <a:lnTo>
                    <a:pt x="39212" y="6250"/>
                  </a:lnTo>
                  <a:lnTo>
                    <a:pt x="39132" y="5928"/>
                  </a:lnTo>
                  <a:lnTo>
                    <a:pt x="38890" y="5043"/>
                  </a:lnTo>
                  <a:lnTo>
                    <a:pt x="38542" y="3970"/>
                  </a:lnTo>
                  <a:lnTo>
                    <a:pt x="38139" y="2844"/>
                  </a:lnTo>
                  <a:lnTo>
                    <a:pt x="37415" y="859"/>
                  </a:lnTo>
                  <a:lnTo>
                    <a:pt x="37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3490248" y="3225731"/>
              <a:ext cx="87413" cy="233365"/>
            </a:xfrm>
            <a:custGeom>
              <a:avLst/>
              <a:gdLst/>
              <a:ahLst/>
              <a:cxnLst/>
              <a:rect l="l" t="t" r="r" b="b"/>
              <a:pathLst>
                <a:path w="5767" h="15396" extrusionOk="0">
                  <a:moveTo>
                    <a:pt x="430" y="0"/>
                  </a:moveTo>
                  <a:lnTo>
                    <a:pt x="0" y="27"/>
                  </a:lnTo>
                  <a:lnTo>
                    <a:pt x="54" y="590"/>
                  </a:lnTo>
                  <a:lnTo>
                    <a:pt x="108" y="1154"/>
                  </a:lnTo>
                  <a:lnTo>
                    <a:pt x="215" y="1744"/>
                  </a:lnTo>
                  <a:lnTo>
                    <a:pt x="349" y="2334"/>
                  </a:lnTo>
                  <a:lnTo>
                    <a:pt x="644" y="3567"/>
                  </a:lnTo>
                  <a:lnTo>
                    <a:pt x="993" y="4828"/>
                  </a:lnTo>
                  <a:lnTo>
                    <a:pt x="1422" y="6115"/>
                  </a:lnTo>
                  <a:lnTo>
                    <a:pt x="1878" y="7376"/>
                  </a:lnTo>
                  <a:lnTo>
                    <a:pt x="2334" y="8637"/>
                  </a:lnTo>
                  <a:lnTo>
                    <a:pt x="2817" y="9817"/>
                  </a:lnTo>
                  <a:lnTo>
                    <a:pt x="3299" y="10970"/>
                  </a:lnTo>
                  <a:lnTo>
                    <a:pt x="3755" y="12016"/>
                  </a:lnTo>
                  <a:lnTo>
                    <a:pt x="4587" y="13759"/>
                  </a:lnTo>
                  <a:lnTo>
                    <a:pt x="5150" y="14940"/>
                  </a:lnTo>
                  <a:lnTo>
                    <a:pt x="5391" y="15395"/>
                  </a:lnTo>
                  <a:lnTo>
                    <a:pt x="5767" y="15208"/>
                  </a:lnTo>
                  <a:lnTo>
                    <a:pt x="5552" y="14752"/>
                  </a:lnTo>
                  <a:lnTo>
                    <a:pt x="4962" y="13572"/>
                  </a:lnTo>
                  <a:lnTo>
                    <a:pt x="4158" y="11828"/>
                  </a:lnTo>
                  <a:lnTo>
                    <a:pt x="3702" y="10809"/>
                  </a:lnTo>
                  <a:lnTo>
                    <a:pt x="3219" y="9683"/>
                  </a:lnTo>
                  <a:lnTo>
                    <a:pt x="2736" y="8503"/>
                  </a:lnTo>
                  <a:lnTo>
                    <a:pt x="2280" y="7269"/>
                  </a:lnTo>
                  <a:lnTo>
                    <a:pt x="1824" y="6008"/>
                  </a:lnTo>
                  <a:lnTo>
                    <a:pt x="1422" y="4748"/>
                  </a:lnTo>
                  <a:lnTo>
                    <a:pt x="1073" y="3487"/>
                  </a:lnTo>
                  <a:lnTo>
                    <a:pt x="751" y="2280"/>
                  </a:lnTo>
                  <a:lnTo>
                    <a:pt x="644" y="1690"/>
                  </a:lnTo>
                  <a:lnTo>
                    <a:pt x="537" y="1100"/>
                  </a:lnTo>
                  <a:lnTo>
                    <a:pt x="483" y="537"/>
                  </a:lnTo>
                  <a:lnTo>
                    <a:pt x="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a:off x="3010938" y="3269627"/>
              <a:ext cx="188241" cy="212645"/>
            </a:xfrm>
            <a:custGeom>
              <a:avLst/>
              <a:gdLst/>
              <a:ahLst/>
              <a:cxnLst/>
              <a:rect l="l" t="t" r="r" b="b"/>
              <a:pathLst>
                <a:path w="12419" h="14029" extrusionOk="0">
                  <a:moveTo>
                    <a:pt x="12285" y="1"/>
                  </a:moveTo>
                  <a:lnTo>
                    <a:pt x="12070" y="55"/>
                  </a:lnTo>
                  <a:lnTo>
                    <a:pt x="11641" y="216"/>
                  </a:lnTo>
                  <a:lnTo>
                    <a:pt x="10997" y="457"/>
                  </a:lnTo>
                  <a:lnTo>
                    <a:pt x="10648" y="591"/>
                  </a:lnTo>
                  <a:lnTo>
                    <a:pt x="10246" y="779"/>
                  </a:lnTo>
                  <a:lnTo>
                    <a:pt x="9817" y="1020"/>
                  </a:lnTo>
                  <a:lnTo>
                    <a:pt x="9388" y="1262"/>
                  </a:lnTo>
                  <a:lnTo>
                    <a:pt x="8959" y="1530"/>
                  </a:lnTo>
                  <a:lnTo>
                    <a:pt x="8530" y="1852"/>
                  </a:lnTo>
                  <a:lnTo>
                    <a:pt x="8100" y="2200"/>
                  </a:lnTo>
                  <a:lnTo>
                    <a:pt x="7698" y="2603"/>
                  </a:lnTo>
                  <a:lnTo>
                    <a:pt x="7323" y="3032"/>
                  </a:lnTo>
                  <a:lnTo>
                    <a:pt x="6947" y="3488"/>
                  </a:lnTo>
                  <a:lnTo>
                    <a:pt x="5123" y="6116"/>
                  </a:lnTo>
                  <a:lnTo>
                    <a:pt x="2844" y="9496"/>
                  </a:lnTo>
                  <a:lnTo>
                    <a:pt x="1" y="13706"/>
                  </a:lnTo>
                  <a:lnTo>
                    <a:pt x="483" y="14028"/>
                  </a:lnTo>
                  <a:lnTo>
                    <a:pt x="3326" y="9817"/>
                  </a:lnTo>
                  <a:lnTo>
                    <a:pt x="5606" y="6465"/>
                  </a:lnTo>
                  <a:lnTo>
                    <a:pt x="7430" y="3810"/>
                  </a:lnTo>
                  <a:lnTo>
                    <a:pt x="7752" y="3380"/>
                  </a:lnTo>
                  <a:lnTo>
                    <a:pt x="8127" y="2978"/>
                  </a:lnTo>
                  <a:lnTo>
                    <a:pt x="8503" y="2629"/>
                  </a:lnTo>
                  <a:lnTo>
                    <a:pt x="8905" y="2281"/>
                  </a:lnTo>
                  <a:lnTo>
                    <a:pt x="9307" y="1986"/>
                  </a:lnTo>
                  <a:lnTo>
                    <a:pt x="9737" y="1744"/>
                  </a:lnTo>
                  <a:lnTo>
                    <a:pt x="10139" y="1503"/>
                  </a:lnTo>
                  <a:lnTo>
                    <a:pt x="10541" y="1288"/>
                  </a:lnTo>
                  <a:lnTo>
                    <a:pt x="11265" y="967"/>
                  </a:lnTo>
                  <a:lnTo>
                    <a:pt x="11855" y="752"/>
                  </a:lnTo>
                  <a:lnTo>
                    <a:pt x="12258" y="618"/>
                  </a:lnTo>
                  <a:lnTo>
                    <a:pt x="12419" y="564"/>
                  </a:lnTo>
                  <a:lnTo>
                    <a:pt x="12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a:off x="3116237" y="2466310"/>
              <a:ext cx="245551" cy="235820"/>
            </a:xfrm>
            <a:custGeom>
              <a:avLst/>
              <a:gdLst/>
              <a:ahLst/>
              <a:cxnLst/>
              <a:rect l="l" t="t" r="r" b="b"/>
              <a:pathLst>
                <a:path w="16200" h="15558" extrusionOk="0">
                  <a:moveTo>
                    <a:pt x="16173" y="1"/>
                  </a:moveTo>
                  <a:lnTo>
                    <a:pt x="15851" y="28"/>
                  </a:lnTo>
                  <a:lnTo>
                    <a:pt x="15476" y="81"/>
                  </a:lnTo>
                  <a:lnTo>
                    <a:pt x="15020" y="162"/>
                  </a:lnTo>
                  <a:lnTo>
                    <a:pt x="14457" y="296"/>
                  </a:lnTo>
                  <a:lnTo>
                    <a:pt x="13813" y="457"/>
                  </a:lnTo>
                  <a:lnTo>
                    <a:pt x="13116" y="698"/>
                  </a:lnTo>
                  <a:lnTo>
                    <a:pt x="12391" y="993"/>
                  </a:lnTo>
                  <a:lnTo>
                    <a:pt x="11640" y="1342"/>
                  </a:lnTo>
                  <a:lnTo>
                    <a:pt x="11265" y="1557"/>
                  </a:lnTo>
                  <a:lnTo>
                    <a:pt x="10889" y="1771"/>
                  </a:lnTo>
                  <a:lnTo>
                    <a:pt x="10514" y="2039"/>
                  </a:lnTo>
                  <a:lnTo>
                    <a:pt x="10138" y="2308"/>
                  </a:lnTo>
                  <a:lnTo>
                    <a:pt x="9790" y="2603"/>
                  </a:lnTo>
                  <a:lnTo>
                    <a:pt x="9441" y="2924"/>
                  </a:lnTo>
                  <a:lnTo>
                    <a:pt x="9092" y="3273"/>
                  </a:lnTo>
                  <a:lnTo>
                    <a:pt x="8771" y="3622"/>
                  </a:lnTo>
                  <a:lnTo>
                    <a:pt x="8476" y="4024"/>
                  </a:lnTo>
                  <a:lnTo>
                    <a:pt x="8181" y="4453"/>
                  </a:lnTo>
                  <a:lnTo>
                    <a:pt x="7939" y="4909"/>
                  </a:lnTo>
                  <a:lnTo>
                    <a:pt x="7698" y="5392"/>
                  </a:lnTo>
                  <a:lnTo>
                    <a:pt x="7483" y="5902"/>
                  </a:lnTo>
                  <a:lnTo>
                    <a:pt x="7295" y="6465"/>
                  </a:lnTo>
                  <a:lnTo>
                    <a:pt x="7027" y="7243"/>
                  </a:lnTo>
                  <a:lnTo>
                    <a:pt x="6705" y="8020"/>
                  </a:lnTo>
                  <a:lnTo>
                    <a:pt x="6330" y="8771"/>
                  </a:lnTo>
                  <a:lnTo>
                    <a:pt x="5928" y="9522"/>
                  </a:lnTo>
                  <a:lnTo>
                    <a:pt x="5472" y="10247"/>
                  </a:lnTo>
                  <a:lnTo>
                    <a:pt x="5016" y="10944"/>
                  </a:lnTo>
                  <a:lnTo>
                    <a:pt x="4506" y="11588"/>
                  </a:lnTo>
                  <a:lnTo>
                    <a:pt x="3996" y="12204"/>
                  </a:lnTo>
                  <a:lnTo>
                    <a:pt x="3487" y="12794"/>
                  </a:lnTo>
                  <a:lnTo>
                    <a:pt x="2950" y="13304"/>
                  </a:lnTo>
                  <a:lnTo>
                    <a:pt x="2414" y="13787"/>
                  </a:lnTo>
                  <a:lnTo>
                    <a:pt x="1904" y="14189"/>
                  </a:lnTo>
                  <a:lnTo>
                    <a:pt x="1395" y="14538"/>
                  </a:lnTo>
                  <a:lnTo>
                    <a:pt x="885" y="14806"/>
                  </a:lnTo>
                  <a:lnTo>
                    <a:pt x="429" y="14994"/>
                  </a:lnTo>
                  <a:lnTo>
                    <a:pt x="215" y="15074"/>
                  </a:lnTo>
                  <a:lnTo>
                    <a:pt x="0" y="15128"/>
                  </a:lnTo>
                  <a:lnTo>
                    <a:pt x="81" y="15557"/>
                  </a:lnTo>
                  <a:lnTo>
                    <a:pt x="295" y="15503"/>
                  </a:lnTo>
                  <a:lnTo>
                    <a:pt x="537" y="15423"/>
                  </a:lnTo>
                  <a:lnTo>
                    <a:pt x="1019" y="15235"/>
                  </a:lnTo>
                  <a:lnTo>
                    <a:pt x="1529" y="14940"/>
                  </a:lnTo>
                  <a:lnTo>
                    <a:pt x="2065" y="14591"/>
                  </a:lnTo>
                  <a:lnTo>
                    <a:pt x="2602" y="14189"/>
                  </a:lnTo>
                  <a:lnTo>
                    <a:pt x="3165" y="13706"/>
                  </a:lnTo>
                  <a:lnTo>
                    <a:pt x="3728" y="13170"/>
                  </a:lnTo>
                  <a:lnTo>
                    <a:pt x="4265" y="12580"/>
                  </a:lnTo>
                  <a:lnTo>
                    <a:pt x="4801" y="11936"/>
                  </a:lnTo>
                  <a:lnTo>
                    <a:pt x="5311" y="11266"/>
                  </a:lnTo>
                  <a:lnTo>
                    <a:pt x="5820" y="10542"/>
                  </a:lnTo>
                  <a:lnTo>
                    <a:pt x="6276" y="9817"/>
                  </a:lnTo>
                  <a:lnTo>
                    <a:pt x="6705" y="9040"/>
                  </a:lnTo>
                  <a:lnTo>
                    <a:pt x="7081" y="8235"/>
                  </a:lnTo>
                  <a:lnTo>
                    <a:pt x="7430" y="7403"/>
                  </a:lnTo>
                  <a:lnTo>
                    <a:pt x="7698" y="6599"/>
                  </a:lnTo>
                  <a:lnTo>
                    <a:pt x="7886" y="6062"/>
                  </a:lnTo>
                  <a:lnTo>
                    <a:pt x="8073" y="5580"/>
                  </a:lnTo>
                  <a:lnTo>
                    <a:pt x="8315" y="5124"/>
                  </a:lnTo>
                  <a:lnTo>
                    <a:pt x="8556" y="4668"/>
                  </a:lnTo>
                  <a:lnTo>
                    <a:pt x="8824" y="4265"/>
                  </a:lnTo>
                  <a:lnTo>
                    <a:pt x="9119" y="3890"/>
                  </a:lnTo>
                  <a:lnTo>
                    <a:pt x="9441" y="3541"/>
                  </a:lnTo>
                  <a:lnTo>
                    <a:pt x="9763" y="3219"/>
                  </a:lnTo>
                  <a:lnTo>
                    <a:pt x="10085" y="2898"/>
                  </a:lnTo>
                  <a:lnTo>
                    <a:pt x="10433" y="2629"/>
                  </a:lnTo>
                  <a:lnTo>
                    <a:pt x="10782" y="2361"/>
                  </a:lnTo>
                  <a:lnTo>
                    <a:pt x="11131" y="2120"/>
                  </a:lnTo>
                  <a:lnTo>
                    <a:pt x="11480" y="1905"/>
                  </a:lnTo>
                  <a:lnTo>
                    <a:pt x="11855" y="1717"/>
                  </a:lnTo>
                  <a:lnTo>
                    <a:pt x="12579" y="1369"/>
                  </a:lnTo>
                  <a:lnTo>
                    <a:pt x="13277" y="1101"/>
                  </a:lnTo>
                  <a:lnTo>
                    <a:pt x="13947" y="886"/>
                  </a:lnTo>
                  <a:lnTo>
                    <a:pt x="14537" y="725"/>
                  </a:lnTo>
                  <a:lnTo>
                    <a:pt x="15074" y="591"/>
                  </a:lnTo>
                  <a:lnTo>
                    <a:pt x="15529" y="511"/>
                  </a:lnTo>
                  <a:lnTo>
                    <a:pt x="15878" y="457"/>
                  </a:lnTo>
                  <a:lnTo>
                    <a:pt x="16200" y="430"/>
                  </a:lnTo>
                  <a:lnTo>
                    <a:pt x="16173" y="1"/>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a:off x="3173547" y="2431357"/>
              <a:ext cx="190681" cy="124004"/>
            </a:xfrm>
            <a:custGeom>
              <a:avLst/>
              <a:gdLst/>
              <a:ahLst/>
              <a:cxnLst/>
              <a:rect l="l" t="t" r="r" b="b"/>
              <a:pathLst>
                <a:path w="12580" h="8181" extrusionOk="0">
                  <a:moveTo>
                    <a:pt x="8396" y="0"/>
                  </a:moveTo>
                  <a:lnTo>
                    <a:pt x="7940" y="27"/>
                  </a:lnTo>
                  <a:lnTo>
                    <a:pt x="7484" y="81"/>
                  </a:lnTo>
                  <a:lnTo>
                    <a:pt x="7001" y="161"/>
                  </a:lnTo>
                  <a:lnTo>
                    <a:pt x="6492" y="322"/>
                  </a:lnTo>
                  <a:lnTo>
                    <a:pt x="6036" y="510"/>
                  </a:lnTo>
                  <a:lnTo>
                    <a:pt x="5553" y="725"/>
                  </a:lnTo>
                  <a:lnTo>
                    <a:pt x="5097" y="993"/>
                  </a:lnTo>
                  <a:lnTo>
                    <a:pt x="4668" y="1288"/>
                  </a:lnTo>
                  <a:lnTo>
                    <a:pt x="4239" y="1636"/>
                  </a:lnTo>
                  <a:lnTo>
                    <a:pt x="3809" y="2012"/>
                  </a:lnTo>
                  <a:lnTo>
                    <a:pt x="3380" y="2441"/>
                  </a:lnTo>
                  <a:lnTo>
                    <a:pt x="2978" y="2897"/>
                  </a:lnTo>
                  <a:lnTo>
                    <a:pt x="2576" y="3407"/>
                  </a:lnTo>
                  <a:lnTo>
                    <a:pt x="2173" y="3943"/>
                  </a:lnTo>
                  <a:lnTo>
                    <a:pt x="1798" y="4533"/>
                  </a:lnTo>
                  <a:lnTo>
                    <a:pt x="1422" y="5150"/>
                  </a:lnTo>
                  <a:lnTo>
                    <a:pt x="1047" y="5820"/>
                  </a:lnTo>
                  <a:lnTo>
                    <a:pt x="698" y="6518"/>
                  </a:lnTo>
                  <a:lnTo>
                    <a:pt x="350" y="7242"/>
                  </a:lnTo>
                  <a:lnTo>
                    <a:pt x="1" y="8020"/>
                  </a:lnTo>
                  <a:lnTo>
                    <a:pt x="403" y="8181"/>
                  </a:lnTo>
                  <a:lnTo>
                    <a:pt x="725" y="7430"/>
                  </a:lnTo>
                  <a:lnTo>
                    <a:pt x="1074" y="6706"/>
                  </a:lnTo>
                  <a:lnTo>
                    <a:pt x="1422" y="6035"/>
                  </a:lnTo>
                  <a:lnTo>
                    <a:pt x="1771" y="5391"/>
                  </a:lnTo>
                  <a:lnTo>
                    <a:pt x="2120" y="4801"/>
                  </a:lnTo>
                  <a:lnTo>
                    <a:pt x="2495" y="4238"/>
                  </a:lnTo>
                  <a:lnTo>
                    <a:pt x="2871" y="3702"/>
                  </a:lnTo>
                  <a:lnTo>
                    <a:pt x="3273" y="3219"/>
                  </a:lnTo>
                  <a:lnTo>
                    <a:pt x="3649" y="2763"/>
                  </a:lnTo>
                  <a:lnTo>
                    <a:pt x="4051" y="2361"/>
                  </a:lnTo>
                  <a:lnTo>
                    <a:pt x="4480" y="1985"/>
                  </a:lnTo>
                  <a:lnTo>
                    <a:pt x="4882" y="1663"/>
                  </a:lnTo>
                  <a:lnTo>
                    <a:pt x="5311" y="1368"/>
                  </a:lnTo>
                  <a:lnTo>
                    <a:pt x="5741" y="1100"/>
                  </a:lnTo>
                  <a:lnTo>
                    <a:pt x="6197" y="885"/>
                  </a:lnTo>
                  <a:lnTo>
                    <a:pt x="6626" y="725"/>
                  </a:lnTo>
                  <a:lnTo>
                    <a:pt x="7108" y="590"/>
                  </a:lnTo>
                  <a:lnTo>
                    <a:pt x="7538" y="510"/>
                  </a:lnTo>
                  <a:lnTo>
                    <a:pt x="7994" y="456"/>
                  </a:lnTo>
                  <a:lnTo>
                    <a:pt x="8396" y="429"/>
                  </a:lnTo>
                  <a:lnTo>
                    <a:pt x="8825" y="456"/>
                  </a:lnTo>
                  <a:lnTo>
                    <a:pt x="9200" y="483"/>
                  </a:lnTo>
                  <a:lnTo>
                    <a:pt x="9576" y="564"/>
                  </a:lnTo>
                  <a:lnTo>
                    <a:pt x="9951" y="644"/>
                  </a:lnTo>
                  <a:lnTo>
                    <a:pt x="10273" y="751"/>
                  </a:lnTo>
                  <a:lnTo>
                    <a:pt x="10595" y="859"/>
                  </a:lnTo>
                  <a:lnTo>
                    <a:pt x="11158" y="1100"/>
                  </a:lnTo>
                  <a:lnTo>
                    <a:pt x="11614" y="1341"/>
                  </a:lnTo>
                  <a:lnTo>
                    <a:pt x="11963" y="1529"/>
                  </a:lnTo>
                  <a:lnTo>
                    <a:pt x="12258" y="1690"/>
                  </a:lnTo>
                  <a:lnTo>
                    <a:pt x="12446" y="1690"/>
                  </a:lnTo>
                  <a:lnTo>
                    <a:pt x="12580" y="1529"/>
                  </a:lnTo>
                  <a:lnTo>
                    <a:pt x="12365" y="1475"/>
                  </a:lnTo>
                  <a:lnTo>
                    <a:pt x="12339" y="1449"/>
                  </a:lnTo>
                  <a:lnTo>
                    <a:pt x="12392" y="1288"/>
                  </a:lnTo>
                  <a:lnTo>
                    <a:pt x="12178" y="1154"/>
                  </a:lnTo>
                  <a:lnTo>
                    <a:pt x="11829" y="966"/>
                  </a:lnTo>
                  <a:lnTo>
                    <a:pt x="11346" y="725"/>
                  </a:lnTo>
                  <a:lnTo>
                    <a:pt x="10756" y="456"/>
                  </a:lnTo>
                  <a:lnTo>
                    <a:pt x="10434" y="349"/>
                  </a:lnTo>
                  <a:lnTo>
                    <a:pt x="10059" y="242"/>
                  </a:lnTo>
                  <a:lnTo>
                    <a:pt x="9683" y="134"/>
                  </a:lnTo>
                  <a:lnTo>
                    <a:pt x="9281" y="81"/>
                  </a:lnTo>
                  <a:lnTo>
                    <a:pt x="8852" y="27"/>
                  </a:lnTo>
                  <a:lnTo>
                    <a:pt x="8396"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a:off x="3422767" y="2485833"/>
              <a:ext cx="47170" cy="99206"/>
            </a:xfrm>
            <a:custGeom>
              <a:avLst/>
              <a:gdLst/>
              <a:ahLst/>
              <a:cxnLst/>
              <a:rect l="l" t="t" r="r" b="b"/>
              <a:pathLst>
                <a:path w="3112" h="6545" extrusionOk="0">
                  <a:moveTo>
                    <a:pt x="295" y="0"/>
                  </a:moveTo>
                  <a:lnTo>
                    <a:pt x="0" y="322"/>
                  </a:lnTo>
                  <a:lnTo>
                    <a:pt x="161" y="483"/>
                  </a:lnTo>
                  <a:lnTo>
                    <a:pt x="537" y="885"/>
                  </a:lnTo>
                  <a:lnTo>
                    <a:pt x="1046" y="1502"/>
                  </a:lnTo>
                  <a:lnTo>
                    <a:pt x="1314" y="1878"/>
                  </a:lnTo>
                  <a:lnTo>
                    <a:pt x="1609" y="2280"/>
                  </a:lnTo>
                  <a:lnTo>
                    <a:pt x="1878" y="2736"/>
                  </a:lnTo>
                  <a:lnTo>
                    <a:pt x="2119" y="3219"/>
                  </a:lnTo>
                  <a:lnTo>
                    <a:pt x="2334" y="3702"/>
                  </a:lnTo>
                  <a:lnTo>
                    <a:pt x="2494" y="4238"/>
                  </a:lnTo>
                  <a:lnTo>
                    <a:pt x="2629" y="4774"/>
                  </a:lnTo>
                  <a:lnTo>
                    <a:pt x="2655" y="5043"/>
                  </a:lnTo>
                  <a:lnTo>
                    <a:pt x="2682" y="5311"/>
                  </a:lnTo>
                  <a:lnTo>
                    <a:pt x="2682" y="5606"/>
                  </a:lnTo>
                  <a:lnTo>
                    <a:pt x="2655" y="5874"/>
                  </a:lnTo>
                  <a:lnTo>
                    <a:pt x="2602" y="6169"/>
                  </a:lnTo>
                  <a:lnTo>
                    <a:pt x="2548" y="6437"/>
                  </a:lnTo>
                  <a:lnTo>
                    <a:pt x="2950" y="6545"/>
                  </a:lnTo>
                  <a:lnTo>
                    <a:pt x="3031" y="6250"/>
                  </a:lnTo>
                  <a:lnTo>
                    <a:pt x="3085" y="5955"/>
                  </a:lnTo>
                  <a:lnTo>
                    <a:pt x="3111" y="5660"/>
                  </a:lnTo>
                  <a:lnTo>
                    <a:pt x="3111" y="5365"/>
                  </a:lnTo>
                  <a:lnTo>
                    <a:pt x="3085" y="5069"/>
                  </a:lnTo>
                  <a:lnTo>
                    <a:pt x="3058" y="4774"/>
                  </a:lnTo>
                  <a:lnTo>
                    <a:pt x="3004" y="4479"/>
                  </a:lnTo>
                  <a:lnTo>
                    <a:pt x="2950" y="4184"/>
                  </a:lnTo>
                  <a:lnTo>
                    <a:pt x="2763" y="3648"/>
                  </a:lnTo>
                  <a:lnTo>
                    <a:pt x="2548" y="3112"/>
                  </a:lnTo>
                  <a:lnTo>
                    <a:pt x="2307" y="2602"/>
                  </a:lnTo>
                  <a:lnTo>
                    <a:pt x="2012" y="2119"/>
                  </a:lnTo>
                  <a:lnTo>
                    <a:pt x="1743" y="1690"/>
                  </a:lnTo>
                  <a:lnTo>
                    <a:pt x="1448" y="1288"/>
                  </a:lnTo>
                  <a:lnTo>
                    <a:pt x="1153" y="939"/>
                  </a:lnTo>
                  <a:lnTo>
                    <a:pt x="912" y="644"/>
                  </a:lnTo>
                  <a:lnTo>
                    <a:pt x="483" y="188"/>
                  </a:lnTo>
                  <a:lnTo>
                    <a:pt x="295"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26"/>
          <p:cNvGrpSpPr/>
          <p:nvPr/>
        </p:nvGrpSpPr>
        <p:grpSpPr>
          <a:xfrm>
            <a:off x="4882538" y="2366316"/>
            <a:ext cx="2007490" cy="2233109"/>
            <a:chOff x="4882538" y="2366316"/>
            <a:chExt cx="2007490" cy="2233109"/>
          </a:xfrm>
        </p:grpSpPr>
        <p:sp>
          <p:nvSpPr>
            <p:cNvPr id="757" name="Google Shape;757;p26"/>
            <p:cNvSpPr/>
            <p:nvPr/>
          </p:nvSpPr>
          <p:spPr>
            <a:xfrm>
              <a:off x="4971967" y="4173363"/>
              <a:ext cx="1918060" cy="426062"/>
            </a:xfrm>
            <a:custGeom>
              <a:avLst/>
              <a:gdLst/>
              <a:ahLst/>
              <a:cxnLst/>
              <a:rect l="l" t="t" r="r" b="b"/>
              <a:pathLst>
                <a:path w="126542" h="28109" extrusionOk="0">
                  <a:moveTo>
                    <a:pt x="71559" y="1"/>
                  </a:moveTo>
                  <a:lnTo>
                    <a:pt x="68287" y="28"/>
                  </a:lnTo>
                  <a:lnTo>
                    <a:pt x="65095" y="81"/>
                  </a:lnTo>
                  <a:lnTo>
                    <a:pt x="62038" y="162"/>
                  </a:lnTo>
                  <a:lnTo>
                    <a:pt x="59087" y="296"/>
                  </a:lnTo>
                  <a:lnTo>
                    <a:pt x="56271" y="457"/>
                  </a:lnTo>
                  <a:lnTo>
                    <a:pt x="53643" y="618"/>
                  </a:lnTo>
                  <a:lnTo>
                    <a:pt x="51148" y="779"/>
                  </a:lnTo>
                  <a:lnTo>
                    <a:pt x="48869" y="966"/>
                  </a:lnTo>
                  <a:lnTo>
                    <a:pt x="44953" y="1342"/>
                  </a:lnTo>
                  <a:lnTo>
                    <a:pt x="41976" y="1637"/>
                  </a:lnTo>
                  <a:lnTo>
                    <a:pt x="40098" y="1878"/>
                  </a:lnTo>
                  <a:lnTo>
                    <a:pt x="39455" y="1959"/>
                  </a:lnTo>
                  <a:lnTo>
                    <a:pt x="38811" y="2012"/>
                  </a:lnTo>
                  <a:lnTo>
                    <a:pt x="38221" y="2093"/>
                  </a:lnTo>
                  <a:lnTo>
                    <a:pt x="37658" y="2200"/>
                  </a:lnTo>
                  <a:lnTo>
                    <a:pt x="37121" y="2334"/>
                  </a:lnTo>
                  <a:lnTo>
                    <a:pt x="36638" y="2468"/>
                  </a:lnTo>
                  <a:lnTo>
                    <a:pt x="36182" y="2656"/>
                  </a:lnTo>
                  <a:lnTo>
                    <a:pt x="35753" y="2844"/>
                  </a:lnTo>
                  <a:lnTo>
                    <a:pt x="35351" y="3032"/>
                  </a:lnTo>
                  <a:lnTo>
                    <a:pt x="35002" y="3246"/>
                  </a:lnTo>
                  <a:lnTo>
                    <a:pt x="34654" y="3461"/>
                  </a:lnTo>
                  <a:lnTo>
                    <a:pt x="34359" y="3702"/>
                  </a:lnTo>
                  <a:lnTo>
                    <a:pt x="34064" y="3970"/>
                  </a:lnTo>
                  <a:lnTo>
                    <a:pt x="33822" y="4212"/>
                  </a:lnTo>
                  <a:lnTo>
                    <a:pt x="33608" y="4480"/>
                  </a:lnTo>
                  <a:lnTo>
                    <a:pt x="33393" y="4748"/>
                  </a:lnTo>
                  <a:lnTo>
                    <a:pt x="33232" y="5043"/>
                  </a:lnTo>
                  <a:lnTo>
                    <a:pt x="33071" y="5311"/>
                  </a:lnTo>
                  <a:lnTo>
                    <a:pt x="32937" y="5606"/>
                  </a:lnTo>
                  <a:lnTo>
                    <a:pt x="32830" y="5901"/>
                  </a:lnTo>
                  <a:lnTo>
                    <a:pt x="32749" y="6170"/>
                  </a:lnTo>
                  <a:lnTo>
                    <a:pt x="32669" y="6465"/>
                  </a:lnTo>
                  <a:lnTo>
                    <a:pt x="32642" y="6733"/>
                  </a:lnTo>
                  <a:lnTo>
                    <a:pt x="32615" y="7001"/>
                  </a:lnTo>
                  <a:lnTo>
                    <a:pt x="32588" y="7269"/>
                  </a:lnTo>
                  <a:lnTo>
                    <a:pt x="32588" y="7537"/>
                  </a:lnTo>
                  <a:lnTo>
                    <a:pt x="32615" y="7779"/>
                  </a:lnTo>
                  <a:lnTo>
                    <a:pt x="32669" y="8047"/>
                  </a:lnTo>
                  <a:lnTo>
                    <a:pt x="32722" y="8262"/>
                  </a:lnTo>
                  <a:lnTo>
                    <a:pt x="32776" y="8476"/>
                  </a:lnTo>
                  <a:lnTo>
                    <a:pt x="32857" y="8691"/>
                  </a:lnTo>
                  <a:lnTo>
                    <a:pt x="32937" y="8878"/>
                  </a:lnTo>
                  <a:lnTo>
                    <a:pt x="33044" y="9039"/>
                  </a:lnTo>
                  <a:lnTo>
                    <a:pt x="33098" y="9147"/>
                  </a:lnTo>
                  <a:lnTo>
                    <a:pt x="33098" y="9281"/>
                  </a:lnTo>
                  <a:lnTo>
                    <a:pt x="33071" y="9442"/>
                  </a:lnTo>
                  <a:lnTo>
                    <a:pt x="33017" y="9603"/>
                  </a:lnTo>
                  <a:lnTo>
                    <a:pt x="32910" y="9790"/>
                  </a:lnTo>
                  <a:lnTo>
                    <a:pt x="32803" y="9978"/>
                  </a:lnTo>
                  <a:lnTo>
                    <a:pt x="32481" y="10407"/>
                  </a:lnTo>
                  <a:lnTo>
                    <a:pt x="32052" y="10890"/>
                  </a:lnTo>
                  <a:lnTo>
                    <a:pt x="31569" y="11426"/>
                  </a:lnTo>
                  <a:lnTo>
                    <a:pt x="30389" y="12633"/>
                  </a:lnTo>
                  <a:lnTo>
                    <a:pt x="29075" y="13974"/>
                  </a:lnTo>
                  <a:lnTo>
                    <a:pt x="28431" y="14672"/>
                  </a:lnTo>
                  <a:lnTo>
                    <a:pt x="27787" y="15396"/>
                  </a:lnTo>
                  <a:lnTo>
                    <a:pt x="27171" y="16120"/>
                  </a:lnTo>
                  <a:lnTo>
                    <a:pt x="26607" y="16871"/>
                  </a:lnTo>
                  <a:lnTo>
                    <a:pt x="26098" y="17622"/>
                  </a:lnTo>
                  <a:lnTo>
                    <a:pt x="25856" y="17998"/>
                  </a:lnTo>
                  <a:lnTo>
                    <a:pt x="25669" y="18346"/>
                  </a:lnTo>
                  <a:lnTo>
                    <a:pt x="23845" y="18534"/>
                  </a:lnTo>
                  <a:lnTo>
                    <a:pt x="22101" y="18695"/>
                  </a:lnTo>
                  <a:lnTo>
                    <a:pt x="20412" y="18909"/>
                  </a:lnTo>
                  <a:lnTo>
                    <a:pt x="18829" y="19097"/>
                  </a:lnTo>
                  <a:lnTo>
                    <a:pt x="17300" y="19312"/>
                  </a:lnTo>
                  <a:lnTo>
                    <a:pt x="15825" y="19526"/>
                  </a:lnTo>
                  <a:lnTo>
                    <a:pt x="14457" y="19741"/>
                  </a:lnTo>
                  <a:lnTo>
                    <a:pt x="13116" y="19982"/>
                  </a:lnTo>
                  <a:lnTo>
                    <a:pt x="11883" y="20224"/>
                  </a:lnTo>
                  <a:lnTo>
                    <a:pt x="10702" y="20465"/>
                  </a:lnTo>
                  <a:lnTo>
                    <a:pt x="9576" y="20706"/>
                  </a:lnTo>
                  <a:lnTo>
                    <a:pt x="8530" y="20948"/>
                  </a:lnTo>
                  <a:lnTo>
                    <a:pt x="7538" y="21189"/>
                  </a:lnTo>
                  <a:lnTo>
                    <a:pt x="6626" y="21457"/>
                  </a:lnTo>
                  <a:lnTo>
                    <a:pt x="5767" y="21699"/>
                  </a:lnTo>
                  <a:lnTo>
                    <a:pt x="4963" y="21967"/>
                  </a:lnTo>
                  <a:lnTo>
                    <a:pt x="4239" y="22208"/>
                  </a:lnTo>
                  <a:lnTo>
                    <a:pt x="3568" y="22450"/>
                  </a:lnTo>
                  <a:lnTo>
                    <a:pt x="2951" y="22718"/>
                  </a:lnTo>
                  <a:lnTo>
                    <a:pt x="2388" y="22959"/>
                  </a:lnTo>
                  <a:lnTo>
                    <a:pt x="1905" y="23201"/>
                  </a:lnTo>
                  <a:lnTo>
                    <a:pt x="1476" y="23442"/>
                  </a:lnTo>
                  <a:lnTo>
                    <a:pt x="1101" y="23657"/>
                  </a:lnTo>
                  <a:lnTo>
                    <a:pt x="779" y="23898"/>
                  </a:lnTo>
                  <a:lnTo>
                    <a:pt x="511" y="24113"/>
                  </a:lnTo>
                  <a:lnTo>
                    <a:pt x="296" y="24327"/>
                  </a:lnTo>
                  <a:lnTo>
                    <a:pt x="135" y="24542"/>
                  </a:lnTo>
                  <a:lnTo>
                    <a:pt x="55" y="24730"/>
                  </a:lnTo>
                  <a:lnTo>
                    <a:pt x="1" y="24917"/>
                  </a:lnTo>
                  <a:lnTo>
                    <a:pt x="1" y="25105"/>
                  </a:lnTo>
                  <a:lnTo>
                    <a:pt x="55" y="25266"/>
                  </a:lnTo>
                  <a:lnTo>
                    <a:pt x="162" y="25400"/>
                  </a:lnTo>
                  <a:lnTo>
                    <a:pt x="376" y="25615"/>
                  </a:lnTo>
                  <a:lnTo>
                    <a:pt x="591" y="25829"/>
                  </a:lnTo>
                  <a:lnTo>
                    <a:pt x="859" y="26017"/>
                  </a:lnTo>
                  <a:lnTo>
                    <a:pt x="1127" y="26205"/>
                  </a:lnTo>
                  <a:lnTo>
                    <a:pt x="1476" y="26366"/>
                  </a:lnTo>
                  <a:lnTo>
                    <a:pt x="1878" y="26527"/>
                  </a:lnTo>
                  <a:lnTo>
                    <a:pt x="2361" y="26661"/>
                  </a:lnTo>
                  <a:lnTo>
                    <a:pt x="2898" y="26795"/>
                  </a:lnTo>
                  <a:lnTo>
                    <a:pt x="3541" y="26929"/>
                  </a:lnTo>
                  <a:lnTo>
                    <a:pt x="4292" y="27036"/>
                  </a:lnTo>
                  <a:lnTo>
                    <a:pt x="5151" y="27143"/>
                  </a:lnTo>
                  <a:lnTo>
                    <a:pt x="6116" y="27251"/>
                  </a:lnTo>
                  <a:lnTo>
                    <a:pt x="7216" y="27331"/>
                  </a:lnTo>
                  <a:lnTo>
                    <a:pt x="8476" y="27412"/>
                  </a:lnTo>
                  <a:lnTo>
                    <a:pt x="11427" y="27573"/>
                  </a:lnTo>
                  <a:lnTo>
                    <a:pt x="15074" y="27680"/>
                  </a:lnTo>
                  <a:lnTo>
                    <a:pt x="19500" y="27787"/>
                  </a:lnTo>
                  <a:lnTo>
                    <a:pt x="24783" y="27841"/>
                  </a:lnTo>
                  <a:lnTo>
                    <a:pt x="31006" y="27921"/>
                  </a:lnTo>
                  <a:lnTo>
                    <a:pt x="46562" y="28002"/>
                  </a:lnTo>
                  <a:lnTo>
                    <a:pt x="66865" y="28082"/>
                  </a:lnTo>
                  <a:lnTo>
                    <a:pt x="70299" y="28109"/>
                  </a:lnTo>
                  <a:lnTo>
                    <a:pt x="77299" y="28082"/>
                  </a:lnTo>
                  <a:lnTo>
                    <a:pt x="84299" y="28002"/>
                  </a:lnTo>
                  <a:lnTo>
                    <a:pt x="91165" y="27868"/>
                  </a:lnTo>
                  <a:lnTo>
                    <a:pt x="94518" y="27760"/>
                  </a:lnTo>
                  <a:lnTo>
                    <a:pt x="97790" y="27653"/>
                  </a:lnTo>
                  <a:lnTo>
                    <a:pt x="100982" y="27546"/>
                  </a:lnTo>
                  <a:lnTo>
                    <a:pt x="104039" y="27412"/>
                  </a:lnTo>
                  <a:lnTo>
                    <a:pt x="106990" y="27251"/>
                  </a:lnTo>
                  <a:lnTo>
                    <a:pt x="109779" y="27090"/>
                  </a:lnTo>
                  <a:lnTo>
                    <a:pt x="112434" y="26902"/>
                  </a:lnTo>
                  <a:lnTo>
                    <a:pt x="114902" y="26688"/>
                  </a:lnTo>
                  <a:lnTo>
                    <a:pt x="117155" y="26446"/>
                  </a:lnTo>
                  <a:lnTo>
                    <a:pt x="119220" y="26205"/>
                  </a:lnTo>
                  <a:lnTo>
                    <a:pt x="121071" y="25937"/>
                  </a:lnTo>
                  <a:lnTo>
                    <a:pt x="121902" y="25802"/>
                  </a:lnTo>
                  <a:lnTo>
                    <a:pt x="122680" y="25641"/>
                  </a:lnTo>
                  <a:lnTo>
                    <a:pt x="123377" y="25507"/>
                  </a:lnTo>
                  <a:lnTo>
                    <a:pt x="124021" y="25346"/>
                  </a:lnTo>
                  <a:lnTo>
                    <a:pt x="124584" y="25186"/>
                  </a:lnTo>
                  <a:lnTo>
                    <a:pt x="125094" y="24998"/>
                  </a:lnTo>
                  <a:lnTo>
                    <a:pt x="125523" y="24837"/>
                  </a:lnTo>
                  <a:lnTo>
                    <a:pt x="125871" y="24649"/>
                  </a:lnTo>
                  <a:lnTo>
                    <a:pt x="126167" y="24461"/>
                  </a:lnTo>
                  <a:lnTo>
                    <a:pt x="126354" y="24274"/>
                  </a:lnTo>
                  <a:lnTo>
                    <a:pt x="126435" y="24166"/>
                  </a:lnTo>
                  <a:lnTo>
                    <a:pt x="126488" y="24086"/>
                  </a:lnTo>
                  <a:lnTo>
                    <a:pt x="126515" y="23979"/>
                  </a:lnTo>
                  <a:lnTo>
                    <a:pt x="126542" y="23871"/>
                  </a:lnTo>
                  <a:lnTo>
                    <a:pt x="126515" y="23764"/>
                  </a:lnTo>
                  <a:lnTo>
                    <a:pt x="126488" y="23657"/>
                  </a:lnTo>
                  <a:lnTo>
                    <a:pt x="126435" y="23576"/>
                  </a:lnTo>
                  <a:lnTo>
                    <a:pt x="126354" y="23442"/>
                  </a:lnTo>
                  <a:lnTo>
                    <a:pt x="126140" y="23228"/>
                  </a:lnTo>
                  <a:lnTo>
                    <a:pt x="125845" y="23013"/>
                  </a:lnTo>
                  <a:lnTo>
                    <a:pt x="125442" y="22772"/>
                  </a:lnTo>
                  <a:lnTo>
                    <a:pt x="124933" y="22530"/>
                  </a:lnTo>
                  <a:lnTo>
                    <a:pt x="124343" y="22289"/>
                  </a:lnTo>
                  <a:lnTo>
                    <a:pt x="123672" y="22047"/>
                  </a:lnTo>
                  <a:lnTo>
                    <a:pt x="122868" y="21779"/>
                  </a:lnTo>
                  <a:lnTo>
                    <a:pt x="121982" y="21511"/>
                  </a:lnTo>
                  <a:lnTo>
                    <a:pt x="120990" y="21243"/>
                  </a:lnTo>
                  <a:lnTo>
                    <a:pt x="119890" y="20975"/>
                  </a:lnTo>
                  <a:lnTo>
                    <a:pt x="118683" y="20680"/>
                  </a:lnTo>
                  <a:lnTo>
                    <a:pt x="117369" y="20411"/>
                  </a:lnTo>
                  <a:lnTo>
                    <a:pt x="114392" y="19795"/>
                  </a:lnTo>
                  <a:lnTo>
                    <a:pt x="110959" y="19178"/>
                  </a:lnTo>
                  <a:lnTo>
                    <a:pt x="108465" y="18749"/>
                  </a:lnTo>
                  <a:lnTo>
                    <a:pt x="105970" y="18346"/>
                  </a:lnTo>
                  <a:lnTo>
                    <a:pt x="103530" y="17998"/>
                  </a:lnTo>
                  <a:lnTo>
                    <a:pt x="101089" y="17676"/>
                  </a:lnTo>
                  <a:lnTo>
                    <a:pt x="98648" y="17354"/>
                  </a:lnTo>
                  <a:lnTo>
                    <a:pt x="96261" y="17086"/>
                  </a:lnTo>
                  <a:lnTo>
                    <a:pt x="93901" y="16844"/>
                  </a:lnTo>
                  <a:lnTo>
                    <a:pt x="91541" y="16630"/>
                  </a:lnTo>
                  <a:lnTo>
                    <a:pt x="93043" y="16147"/>
                  </a:lnTo>
                  <a:lnTo>
                    <a:pt x="94491" y="15637"/>
                  </a:lnTo>
                  <a:lnTo>
                    <a:pt x="95886" y="15155"/>
                  </a:lnTo>
                  <a:lnTo>
                    <a:pt x="97227" y="14645"/>
                  </a:lnTo>
                  <a:lnTo>
                    <a:pt x="98541" y="14162"/>
                  </a:lnTo>
                  <a:lnTo>
                    <a:pt x="99775" y="13653"/>
                  </a:lnTo>
                  <a:lnTo>
                    <a:pt x="100982" y="13170"/>
                  </a:lnTo>
                  <a:lnTo>
                    <a:pt x="102108" y="12660"/>
                  </a:lnTo>
                  <a:lnTo>
                    <a:pt x="103181" y="12151"/>
                  </a:lnTo>
                  <a:lnTo>
                    <a:pt x="104173" y="11668"/>
                  </a:lnTo>
                  <a:lnTo>
                    <a:pt x="105112" y="11158"/>
                  </a:lnTo>
                  <a:lnTo>
                    <a:pt x="105944" y="10675"/>
                  </a:lnTo>
                  <a:lnTo>
                    <a:pt x="106721" y="10193"/>
                  </a:lnTo>
                  <a:lnTo>
                    <a:pt x="107419" y="9710"/>
                  </a:lnTo>
                  <a:lnTo>
                    <a:pt x="108036" y="9227"/>
                  </a:lnTo>
                  <a:lnTo>
                    <a:pt x="108545" y="8744"/>
                  </a:lnTo>
                  <a:lnTo>
                    <a:pt x="109001" y="8288"/>
                  </a:lnTo>
                  <a:lnTo>
                    <a:pt x="109162" y="8047"/>
                  </a:lnTo>
                  <a:lnTo>
                    <a:pt x="109323" y="7806"/>
                  </a:lnTo>
                  <a:lnTo>
                    <a:pt x="109457" y="7591"/>
                  </a:lnTo>
                  <a:lnTo>
                    <a:pt x="109564" y="7376"/>
                  </a:lnTo>
                  <a:lnTo>
                    <a:pt x="109645" y="7135"/>
                  </a:lnTo>
                  <a:lnTo>
                    <a:pt x="109698" y="6921"/>
                  </a:lnTo>
                  <a:lnTo>
                    <a:pt x="109752" y="6706"/>
                  </a:lnTo>
                  <a:lnTo>
                    <a:pt x="109752" y="6491"/>
                  </a:lnTo>
                  <a:lnTo>
                    <a:pt x="109725" y="6277"/>
                  </a:lnTo>
                  <a:lnTo>
                    <a:pt x="109672" y="6062"/>
                  </a:lnTo>
                  <a:lnTo>
                    <a:pt x="109591" y="5848"/>
                  </a:lnTo>
                  <a:lnTo>
                    <a:pt x="109484" y="5660"/>
                  </a:lnTo>
                  <a:lnTo>
                    <a:pt x="109350" y="5445"/>
                  </a:lnTo>
                  <a:lnTo>
                    <a:pt x="109189" y="5258"/>
                  </a:lnTo>
                  <a:lnTo>
                    <a:pt x="109001" y="5043"/>
                  </a:lnTo>
                  <a:lnTo>
                    <a:pt x="108787" y="4855"/>
                  </a:lnTo>
                  <a:lnTo>
                    <a:pt x="108545" y="4668"/>
                  </a:lnTo>
                  <a:lnTo>
                    <a:pt x="108250" y="4480"/>
                  </a:lnTo>
                  <a:lnTo>
                    <a:pt x="107928" y="4292"/>
                  </a:lnTo>
                  <a:lnTo>
                    <a:pt x="107580" y="4131"/>
                  </a:lnTo>
                  <a:lnTo>
                    <a:pt x="107204" y="3943"/>
                  </a:lnTo>
                  <a:lnTo>
                    <a:pt x="106802" y="3782"/>
                  </a:lnTo>
                  <a:lnTo>
                    <a:pt x="105890" y="3434"/>
                  </a:lnTo>
                  <a:lnTo>
                    <a:pt x="104844" y="3139"/>
                  </a:lnTo>
                  <a:lnTo>
                    <a:pt x="103664" y="2817"/>
                  </a:lnTo>
                  <a:lnTo>
                    <a:pt x="102323" y="2549"/>
                  </a:lnTo>
                  <a:lnTo>
                    <a:pt x="100445" y="2200"/>
                  </a:lnTo>
                  <a:lnTo>
                    <a:pt x="98568" y="1878"/>
                  </a:lnTo>
                  <a:lnTo>
                    <a:pt x="96637" y="1583"/>
                  </a:lnTo>
                  <a:lnTo>
                    <a:pt x="94732" y="1342"/>
                  </a:lnTo>
                  <a:lnTo>
                    <a:pt x="92774" y="1100"/>
                  </a:lnTo>
                  <a:lnTo>
                    <a:pt x="90843" y="886"/>
                  </a:lnTo>
                  <a:lnTo>
                    <a:pt x="88885" y="698"/>
                  </a:lnTo>
                  <a:lnTo>
                    <a:pt x="86928" y="537"/>
                  </a:lnTo>
                  <a:lnTo>
                    <a:pt x="84970" y="403"/>
                  </a:lnTo>
                  <a:lnTo>
                    <a:pt x="83012" y="296"/>
                  </a:lnTo>
                  <a:lnTo>
                    <a:pt x="81081" y="188"/>
                  </a:lnTo>
                  <a:lnTo>
                    <a:pt x="79149" y="108"/>
                  </a:lnTo>
                  <a:lnTo>
                    <a:pt x="77218" y="54"/>
                  </a:lnTo>
                  <a:lnTo>
                    <a:pt x="75314" y="28"/>
                  </a:lnTo>
                  <a:lnTo>
                    <a:pt x="71559" y="1"/>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a:off x="4971967" y="4173363"/>
              <a:ext cx="1918060" cy="426062"/>
            </a:xfrm>
            <a:custGeom>
              <a:avLst/>
              <a:gdLst/>
              <a:ahLst/>
              <a:cxnLst/>
              <a:rect l="l" t="t" r="r" b="b"/>
              <a:pathLst>
                <a:path w="126542" h="28109" fill="none" extrusionOk="0">
                  <a:moveTo>
                    <a:pt x="71559" y="1"/>
                  </a:moveTo>
                  <a:lnTo>
                    <a:pt x="71559" y="1"/>
                  </a:lnTo>
                  <a:lnTo>
                    <a:pt x="68287" y="28"/>
                  </a:lnTo>
                  <a:lnTo>
                    <a:pt x="65095" y="81"/>
                  </a:lnTo>
                  <a:lnTo>
                    <a:pt x="62038" y="162"/>
                  </a:lnTo>
                  <a:lnTo>
                    <a:pt x="59087" y="296"/>
                  </a:lnTo>
                  <a:lnTo>
                    <a:pt x="56271" y="457"/>
                  </a:lnTo>
                  <a:lnTo>
                    <a:pt x="53643" y="618"/>
                  </a:lnTo>
                  <a:lnTo>
                    <a:pt x="51148" y="779"/>
                  </a:lnTo>
                  <a:lnTo>
                    <a:pt x="48869" y="966"/>
                  </a:lnTo>
                  <a:lnTo>
                    <a:pt x="44953" y="1342"/>
                  </a:lnTo>
                  <a:lnTo>
                    <a:pt x="41976" y="1637"/>
                  </a:lnTo>
                  <a:lnTo>
                    <a:pt x="40098" y="1878"/>
                  </a:lnTo>
                  <a:lnTo>
                    <a:pt x="39455" y="1959"/>
                  </a:lnTo>
                  <a:lnTo>
                    <a:pt x="39455" y="1959"/>
                  </a:lnTo>
                  <a:lnTo>
                    <a:pt x="38811" y="2012"/>
                  </a:lnTo>
                  <a:lnTo>
                    <a:pt x="38221" y="2093"/>
                  </a:lnTo>
                  <a:lnTo>
                    <a:pt x="37658" y="2200"/>
                  </a:lnTo>
                  <a:lnTo>
                    <a:pt x="37121" y="2334"/>
                  </a:lnTo>
                  <a:lnTo>
                    <a:pt x="36638" y="2468"/>
                  </a:lnTo>
                  <a:lnTo>
                    <a:pt x="36182" y="2656"/>
                  </a:lnTo>
                  <a:lnTo>
                    <a:pt x="35753" y="2844"/>
                  </a:lnTo>
                  <a:lnTo>
                    <a:pt x="35351" y="3032"/>
                  </a:lnTo>
                  <a:lnTo>
                    <a:pt x="35002" y="3246"/>
                  </a:lnTo>
                  <a:lnTo>
                    <a:pt x="34654" y="3461"/>
                  </a:lnTo>
                  <a:lnTo>
                    <a:pt x="34359" y="3702"/>
                  </a:lnTo>
                  <a:lnTo>
                    <a:pt x="34064" y="3970"/>
                  </a:lnTo>
                  <a:lnTo>
                    <a:pt x="33822" y="4212"/>
                  </a:lnTo>
                  <a:lnTo>
                    <a:pt x="33608" y="4480"/>
                  </a:lnTo>
                  <a:lnTo>
                    <a:pt x="33393" y="4748"/>
                  </a:lnTo>
                  <a:lnTo>
                    <a:pt x="33232" y="5043"/>
                  </a:lnTo>
                  <a:lnTo>
                    <a:pt x="33071" y="5311"/>
                  </a:lnTo>
                  <a:lnTo>
                    <a:pt x="32937" y="5606"/>
                  </a:lnTo>
                  <a:lnTo>
                    <a:pt x="32830" y="5901"/>
                  </a:lnTo>
                  <a:lnTo>
                    <a:pt x="32749" y="6170"/>
                  </a:lnTo>
                  <a:lnTo>
                    <a:pt x="32669" y="6465"/>
                  </a:lnTo>
                  <a:lnTo>
                    <a:pt x="32642" y="6733"/>
                  </a:lnTo>
                  <a:lnTo>
                    <a:pt x="32615" y="7001"/>
                  </a:lnTo>
                  <a:lnTo>
                    <a:pt x="32588" y="7269"/>
                  </a:lnTo>
                  <a:lnTo>
                    <a:pt x="32588" y="7537"/>
                  </a:lnTo>
                  <a:lnTo>
                    <a:pt x="32615" y="7779"/>
                  </a:lnTo>
                  <a:lnTo>
                    <a:pt x="32669" y="8047"/>
                  </a:lnTo>
                  <a:lnTo>
                    <a:pt x="32722" y="8262"/>
                  </a:lnTo>
                  <a:lnTo>
                    <a:pt x="32776" y="8476"/>
                  </a:lnTo>
                  <a:lnTo>
                    <a:pt x="32857" y="8691"/>
                  </a:lnTo>
                  <a:lnTo>
                    <a:pt x="32937" y="8878"/>
                  </a:lnTo>
                  <a:lnTo>
                    <a:pt x="33044" y="9039"/>
                  </a:lnTo>
                  <a:lnTo>
                    <a:pt x="33044" y="9039"/>
                  </a:lnTo>
                  <a:lnTo>
                    <a:pt x="33098" y="9147"/>
                  </a:lnTo>
                  <a:lnTo>
                    <a:pt x="33098" y="9281"/>
                  </a:lnTo>
                  <a:lnTo>
                    <a:pt x="33071" y="9442"/>
                  </a:lnTo>
                  <a:lnTo>
                    <a:pt x="33017" y="9603"/>
                  </a:lnTo>
                  <a:lnTo>
                    <a:pt x="32910" y="9790"/>
                  </a:lnTo>
                  <a:lnTo>
                    <a:pt x="32803" y="9978"/>
                  </a:lnTo>
                  <a:lnTo>
                    <a:pt x="32481" y="10407"/>
                  </a:lnTo>
                  <a:lnTo>
                    <a:pt x="32052" y="10890"/>
                  </a:lnTo>
                  <a:lnTo>
                    <a:pt x="31569" y="11426"/>
                  </a:lnTo>
                  <a:lnTo>
                    <a:pt x="30389" y="12633"/>
                  </a:lnTo>
                  <a:lnTo>
                    <a:pt x="29075" y="13974"/>
                  </a:lnTo>
                  <a:lnTo>
                    <a:pt x="28431" y="14672"/>
                  </a:lnTo>
                  <a:lnTo>
                    <a:pt x="27787" y="15396"/>
                  </a:lnTo>
                  <a:lnTo>
                    <a:pt x="27171" y="16120"/>
                  </a:lnTo>
                  <a:lnTo>
                    <a:pt x="26607" y="16871"/>
                  </a:lnTo>
                  <a:lnTo>
                    <a:pt x="26098" y="17622"/>
                  </a:lnTo>
                  <a:lnTo>
                    <a:pt x="25856" y="17998"/>
                  </a:lnTo>
                  <a:lnTo>
                    <a:pt x="25669" y="18346"/>
                  </a:lnTo>
                  <a:lnTo>
                    <a:pt x="25669" y="18346"/>
                  </a:lnTo>
                  <a:lnTo>
                    <a:pt x="23845" y="18534"/>
                  </a:lnTo>
                  <a:lnTo>
                    <a:pt x="22101" y="18695"/>
                  </a:lnTo>
                  <a:lnTo>
                    <a:pt x="20412" y="18909"/>
                  </a:lnTo>
                  <a:lnTo>
                    <a:pt x="18829" y="19097"/>
                  </a:lnTo>
                  <a:lnTo>
                    <a:pt x="17300" y="19312"/>
                  </a:lnTo>
                  <a:lnTo>
                    <a:pt x="15825" y="19526"/>
                  </a:lnTo>
                  <a:lnTo>
                    <a:pt x="14457" y="19741"/>
                  </a:lnTo>
                  <a:lnTo>
                    <a:pt x="13116" y="19982"/>
                  </a:lnTo>
                  <a:lnTo>
                    <a:pt x="11883" y="20224"/>
                  </a:lnTo>
                  <a:lnTo>
                    <a:pt x="10702" y="20465"/>
                  </a:lnTo>
                  <a:lnTo>
                    <a:pt x="9576" y="20706"/>
                  </a:lnTo>
                  <a:lnTo>
                    <a:pt x="8530" y="20948"/>
                  </a:lnTo>
                  <a:lnTo>
                    <a:pt x="7538" y="21189"/>
                  </a:lnTo>
                  <a:lnTo>
                    <a:pt x="6626" y="21457"/>
                  </a:lnTo>
                  <a:lnTo>
                    <a:pt x="5767" y="21699"/>
                  </a:lnTo>
                  <a:lnTo>
                    <a:pt x="4963" y="21967"/>
                  </a:lnTo>
                  <a:lnTo>
                    <a:pt x="4239" y="22208"/>
                  </a:lnTo>
                  <a:lnTo>
                    <a:pt x="3568" y="22450"/>
                  </a:lnTo>
                  <a:lnTo>
                    <a:pt x="2951" y="22718"/>
                  </a:lnTo>
                  <a:lnTo>
                    <a:pt x="2388" y="22959"/>
                  </a:lnTo>
                  <a:lnTo>
                    <a:pt x="1905" y="23201"/>
                  </a:lnTo>
                  <a:lnTo>
                    <a:pt x="1476" y="23442"/>
                  </a:lnTo>
                  <a:lnTo>
                    <a:pt x="1101" y="23657"/>
                  </a:lnTo>
                  <a:lnTo>
                    <a:pt x="779" y="23898"/>
                  </a:lnTo>
                  <a:lnTo>
                    <a:pt x="511" y="24113"/>
                  </a:lnTo>
                  <a:lnTo>
                    <a:pt x="296" y="24327"/>
                  </a:lnTo>
                  <a:lnTo>
                    <a:pt x="135" y="24542"/>
                  </a:lnTo>
                  <a:lnTo>
                    <a:pt x="55" y="24730"/>
                  </a:lnTo>
                  <a:lnTo>
                    <a:pt x="1" y="24917"/>
                  </a:lnTo>
                  <a:lnTo>
                    <a:pt x="1" y="25105"/>
                  </a:lnTo>
                  <a:lnTo>
                    <a:pt x="55" y="25266"/>
                  </a:lnTo>
                  <a:lnTo>
                    <a:pt x="162" y="25400"/>
                  </a:lnTo>
                  <a:lnTo>
                    <a:pt x="162" y="25400"/>
                  </a:lnTo>
                  <a:lnTo>
                    <a:pt x="376" y="25615"/>
                  </a:lnTo>
                  <a:lnTo>
                    <a:pt x="591" y="25829"/>
                  </a:lnTo>
                  <a:lnTo>
                    <a:pt x="859" y="26017"/>
                  </a:lnTo>
                  <a:lnTo>
                    <a:pt x="1127" y="26205"/>
                  </a:lnTo>
                  <a:lnTo>
                    <a:pt x="1476" y="26366"/>
                  </a:lnTo>
                  <a:lnTo>
                    <a:pt x="1878" y="26527"/>
                  </a:lnTo>
                  <a:lnTo>
                    <a:pt x="2361" y="26661"/>
                  </a:lnTo>
                  <a:lnTo>
                    <a:pt x="2898" y="26795"/>
                  </a:lnTo>
                  <a:lnTo>
                    <a:pt x="3541" y="26929"/>
                  </a:lnTo>
                  <a:lnTo>
                    <a:pt x="4292" y="27036"/>
                  </a:lnTo>
                  <a:lnTo>
                    <a:pt x="5151" y="27143"/>
                  </a:lnTo>
                  <a:lnTo>
                    <a:pt x="6116" y="27251"/>
                  </a:lnTo>
                  <a:lnTo>
                    <a:pt x="7216" y="27331"/>
                  </a:lnTo>
                  <a:lnTo>
                    <a:pt x="8476" y="27412"/>
                  </a:lnTo>
                  <a:lnTo>
                    <a:pt x="11427" y="27573"/>
                  </a:lnTo>
                  <a:lnTo>
                    <a:pt x="15074" y="27680"/>
                  </a:lnTo>
                  <a:lnTo>
                    <a:pt x="19500" y="27787"/>
                  </a:lnTo>
                  <a:lnTo>
                    <a:pt x="24783" y="27841"/>
                  </a:lnTo>
                  <a:lnTo>
                    <a:pt x="31006" y="27921"/>
                  </a:lnTo>
                  <a:lnTo>
                    <a:pt x="46562" y="28002"/>
                  </a:lnTo>
                  <a:lnTo>
                    <a:pt x="66865" y="28082"/>
                  </a:lnTo>
                  <a:lnTo>
                    <a:pt x="66865" y="28082"/>
                  </a:lnTo>
                  <a:lnTo>
                    <a:pt x="70299" y="28109"/>
                  </a:lnTo>
                  <a:lnTo>
                    <a:pt x="70299" y="28109"/>
                  </a:lnTo>
                  <a:lnTo>
                    <a:pt x="77299" y="28082"/>
                  </a:lnTo>
                  <a:lnTo>
                    <a:pt x="84299" y="28002"/>
                  </a:lnTo>
                  <a:lnTo>
                    <a:pt x="91165" y="27868"/>
                  </a:lnTo>
                  <a:lnTo>
                    <a:pt x="94518" y="27760"/>
                  </a:lnTo>
                  <a:lnTo>
                    <a:pt x="97790" y="27653"/>
                  </a:lnTo>
                  <a:lnTo>
                    <a:pt x="100982" y="27546"/>
                  </a:lnTo>
                  <a:lnTo>
                    <a:pt x="104039" y="27412"/>
                  </a:lnTo>
                  <a:lnTo>
                    <a:pt x="106990" y="27251"/>
                  </a:lnTo>
                  <a:lnTo>
                    <a:pt x="109779" y="27090"/>
                  </a:lnTo>
                  <a:lnTo>
                    <a:pt x="112434" y="26902"/>
                  </a:lnTo>
                  <a:lnTo>
                    <a:pt x="114902" y="26688"/>
                  </a:lnTo>
                  <a:lnTo>
                    <a:pt x="117155" y="26446"/>
                  </a:lnTo>
                  <a:lnTo>
                    <a:pt x="119220" y="26205"/>
                  </a:lnTo>
                  <a:lnTo>
                    <a:pt x="121071" y="25937"/>
                  </a:lnTo>
                  <a:lnTo>
                    <a:pt x="121902" y="25802"/>
                  </a:lnTo>
                  <a:lnTo>
                    <a:pt x="122680" y="25641"/>
                  </a:lnTo>
                  <a:lnTo>
                    <a:pt x="123377" y="25507"/>
                  </a:lnTo>
                  <a:lnTo>
                    <a:pt x="124021" y="25346"/>
                  </a:lnTo>
                  <a:lnTo>
                    <a:pt x="124584" y="25186"/>
                  </a:lnTo>
                  <a:lnTo>
                    <a:pt x="125094" y="24998"/>
                  </a:lnTo>
                  <a:lnTo>
                    <a:pt x="125523" y="24837"/>
                  </a:lnTo>
                  <a:lnTo>
                    <a:pt x="125871" y="24649"/>
                  </a:lnTo>
                  <a:lnTo>
                    <a:pt x="126167" y="24461"/>
                  </a:lnTo>
                  <a:lnTo>
                    <a:pt x="126354" y="24274"/>
                  </a:lnTo>
                  <a:lnTo>
                    <a:pt x="126435" y="24166"/>
                  </a:lnTo>
                  <a:lnTo>
                    <a:pt x="126488" y="24086"/>
                  </a:lnTo>
                  <a:lnTo>
                    <a:pt x="126515" y="23979"/>
                  </a:lnTo>
                  <a:lnTo>
                    <a:pt x="126542" y="23871"/>
                  </a:lnTo>
                  <a:lnTo>
                    <a:pt x="126515" y="23764"/>
                  </a:lnTo>
                  <a:lnTo>
                    <a:pt x="126488" y="23657"/>
                  </a:lnTo>
                  <a:lnTo>
                    <a:pt x="126435" y="23576"/>
                  </a:lnTo>
                  <a:lnTo>
                    <a:pt x="126354" y="23442"/>
                  </a:lnTo>
                  <a:lnTo>
                    <a:pt x="126140" y="23228"/>
                  </a:lnTo>
                  <a:lnTo>
                    <a:pt x="125845" y="23013"/>
                  </a:lnTo>
                  <a:lnTo>
                    <a:pt x="125442" y="22772"/>
                  </a:lnTo>
                  <a:lnTo>
                    <a:pt x="124933" y="22530"/>
                  </a:lnTo>
                  <a:lnTo>
                    <a:pt x="124343" y="22289"/>
                  </a:lnTo>
                  <a:lnTo>
                    <a:pt x="123672" y="22047"/>
                  </a:lnTo>
                  <a:lnTo>
                    <a:pt x="122868" y="21779"/>
                  </a:lnTo>
                  <a:lnTo>
                    <a:pt x="121982" y="21511"/>
                  </a:lnTo>
                  <a:lnTo>
                    <a:pt x="120990" y="21243"/>
                  </a:lnTo>
                  <a:lnTo>
                    <a:pt x="119890" y="20975"/>
                  </a:lnTo>
                  <a:lnTo>
                    <a:pt x="118683" y="20680"/>
                  </a:lnTo>
                  <a:lnTo>
                    <a:pt x="117369" y="20411"/>
                  </a:lnTo>
                  <a:lnTo>
                    <a:pt x="114392" y="19795"/>
                  </a:lnTo>
                  <a:lnTo>
                    <a:pt x="110959" y="19178"/>
                  </a:lnTo>
                  <a:lnTo>
                    <a:pt x="110959" y="19178"/>
                  </a:lnTo>
                  <a:lnTo>
                    <a:pt x="108465" y="18749"/>
                  </a:lnTo>
                  <a:lnTo>
                    <a:pt x="105970" y="18346"/>
                  </a:lnTo>
                  <a:lnTo>
                    <a:pt x="103530" y="17998"/>
                  </a:lnTo>
                  <a:lnTo>
                    <a:pt x="101089" y="17676"/>
                  </a:lnTo>
                  <a:lnTo>
                    <a:pt x="98648" y="17354"/>
                  </a:lnTo>
                  <a:lnTo>
                    <a:pt x="96261" y="17086"/>
                  </a:lnTo>
                  <a:lnTo>
                    <a:pt x="93901" y="16844"/>
                  </a:lnTo>
                  <a:lnTo>
                    <a:pt x="91541" y="16630"/>
                  </a:lnTo>
                  <a:lnTo>
                    <a:pt x="91541" y="16630"/>
                  </a:lnTo>
                  <a:lnTo>
                    <a:pt x="93043" y="16147"/>
                  </a:lnTo>
                  <a:lnTo>
                    <a:pt x="94491" y="15637"/>
                  </a:lnTo>
                  <a:lnTo>
                    <a:pt x="95886" y="15155"/>
                  </a:lnTo>
                  <a:lnTo>
                    <a:pt x="97227" y="14645"/>
                  </a:lnTo>
                  <a:lnTo>
                    <a:pt x="98541" y="14162"/>
                  </a:lnTo>
                  <a:lnTo>
                    <a:pt x="99775" y="13653"/>
                  </a:lnTo>
                  <a:lnTo>
                    <a:pt x="100982" y="13170"/>
                  </a:lnTo>
                  <a:lnTo>
                    <a:pt x="102108" y="12660"/>
                  </a:lnTo>
                  <a:lnTo>
                    <a:pt x="103181" y="12151"/>
                  </a:lnTo>
                  <a:lnTo>
                    <a:pt x="104173" y="11668"/>
                  </a:lnTo>
                  <a:lnTo>
                    <a:pt x="105112" y="11158"/>
                  </a:lnTo>
                  <a:lnTo>
                    <a:pt x="105944" y="10675"/>
                  </a:lnTo>
                  <a:lnTo>
                    <a:pt x="106721" y="10193"/>
                  </a:lnTo>
                  <a:lnTo>
                    <a:pt x="107419" y="9710"/>
                  </a:lnTo>
                  <a:lnTo>
                    <a:pt x="108036" y="9227"/>
                  </a:lnTo>
                  <a:lnTo>
                    <a:pt x="108545" y="8744"/>
                  </a:lnTo>
                  <a:lnTo>
                    <a:pt x="109001" y="8288"/>
                  </a:lnTo>
                  <a:lnTo>
                    <a:pt x="109162" y="8047"/>
                  </a:lnTo>
                  <a:lnTo>
                    <a:pt x="109323" y="7806"/>
                  </a:lnTo>
                  <a:lnTo>
                    <a:pt x="109457" y="7591"/>
                  </a:lnTo>
                  <a:lnTo>
                    <a:pt x="109564" y="7376"/>
                  </a:lnTo>
                  <a:lnTo>
                    <a:pt x="109645" y="7135"/>
                  </a:lnTo>
                  <a:lnTo>
                    <a:pt x="109698" y="6921"/>
                  </a:lnTo>
                  <a:lnTo>
                    <a:pt x="109752" y="6706"/>
                  </a:lnTo>
                  <a:lnTo>
                    <a:pt x="109752" y="6491"/>
                  </a:lnTo>
                  <a:lnTo>
                    <a:pt x="109725" y="6277"/>
                  </a:lnTo>
                  <a:lnTo>
                    <a:pt x="109672" y="6062"/>
                  </a:lnTo>
                  <a:lnTo>
                    <a:pt x="109591" y="5848"/>
                  </a:lnTo>
                  <a:lnTo>
                    <a:pt x="109484" y="5660"/>
                  </a:lnTo>
                  <a:lnTo>
                    <a:pt x="109350" y="5445"/>
                  </a:lnTo>
                  <a:lnTo>
                    <a:pt x="109189" y="5258"/>
                  </a:lnTo>
                  <a:lnTo>
                    <a:pt x="109001" y="5043"/>
                  </a:lnTo>
                  <a:lnTo>
                    <a:pt x="108787" y="4855"/>
                  </a:lnTo>
                  <a:lnTo>
                    <a:pt x="108545" y="4668"/>
                  </a:lnTo>
                  <a:lnTo>
                    <a:pt x="108250" y="4480"/>
                  </a:lnTo>
                  <a:lnTo>
                    <a:pt x="107928" y="4292"/>
                  </a:lnTo>
                  <a:lnTo>
                    <a:pt x="107580" y="4131"/>
                  </a:lnTo>
                  <a:lnTo>
                    <a:pt x="107204" y="3943"/>
                  </a:lnTo>
                  <a:lnTo>
                    <a:pt x="106802" y="3782"/>
                  </a:lnTo>
                  <a:lnTo>
                    <a:pt x="105890" y="3434"/>
                  </a:lnTo>
                  <a:lnTo>
                    <a:pt x="104844" y="3139"/>
                  </a:lnTo>
                  <a:lnTo>
                    <a:pt x="103664" y="2817"/>
                  </a:lnTo>
                  <a:lnTo>
                    <a:pt x="102323" y="2549"/>
                  </a:lnTo>
                  <a:lnTo>
                    <a:pt x="102323" y="2549"/>
                  </a:lnTo>
                  <a:lnTo>
                    <a:pt x="100445" y="2200"/>
                  </a:lnTo>
                  <a:lnTo>
                    <a:pt x="98568" y="1878"/>
                  </a:lnTo>
                  <a:lnTo>
                    <a:pt x="96637" y="1583"/>
                  </a:lnTo>
                  <a:lnTo>
                    <a:pt x="94732" y="1342"/>
                  </a:lnTo>
                  <a:lnTo>
                    <a:pt x="92774" y="1100"/>
                  </a:lnTo>
                  <a:lnTo>
                    <a:pt x="90843" y="886"/>
                  </a:lnTo>
                  <a:lnTo>
                    <a:pt x="88885" y="698"/>
                  </a:lnTo>
                  <a:lnTo>
                    <a:pt x="86928" y="537"/>
                  </a:lnTo>
                  <a:lnTo>
                    <a:pt x="84970" y="403"/>
                  </a:lnTo>
                  <a:lnTo>
                    <a:pt x="83012" y="296"/>
                  </a:lnTo>
                  <a:lnTo>
                    <a:pt x="81081" y="188"/>
                  </a:lnTo>
                  <a:lnTo>
                    <a:pt x="79149" y="108"/>
                  </a:lnTo>
                  <a:lnTo>
                    <a:pt x="77218" y="54"/>
                  </a:lnTo>
                  <a:lnTo>
                    <a:pt x="75314" y="28"/>
                  </a:lnTo>
                  <a:lnTo>
                    <a:pt x="71559" y="1"/>
                  </a:lnTo>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a:off x="6443639" y="3951396"/>
              <a:ext cx="147589" cy="382969"/>
            </a:xfrm>
            <a:custGeom>
              <a:avLst/>
              <a:gdLst/>
              <a:ahLst/>
              <a:cxnLst/>
              <a:rect l="l" t="t" r="r" b="b"/>
              <a:pathLst>
                <a:path w="9737" h="25266" extrusionOk="0">
                  <a:moveTo>
                    <a:pt x="7993" y="1"/>
                  </a:moveTo>
                  <a:lnTo>
                    <a:pt x="1" y="2522"/>
                  </a:lnTo>
                  <a:lnTo>
                    <a:pt x="242" y="3514"/>
                  </a:lnTo>
                  <a:lnTo>
                    <a:pt x="913" y="6116"/>
                  </a:lnTo>
                  <a:lnTo>
                    <a:pt x="1369" y="7859"/>
                  </a:lnTo>
                  <a:lnTo>
                    <a:pt x="1905" y="9817"/>
                  </a:lnTo>
                  <a:lnTo>
                    <a:pt x="2495" y="11882"/>
                  </a:lnTo>
                  <a:lnTo>
                    <a:pt x="3139" y="14028"/>
                  </a:lnTo>
                  <a:lnTo>
                    <a:pt x="3809" y="16174"/>
                  </a:lnTo>
                  <a:lnTo>
                    <a:pt x="4507" y="18212"/>
                  </a:lnTo>
                  <a:lnTo>
                    <a:pt x="4855" y="19204"/>
                  </a:lnTo>
                  <a:lnTo>
                    <a:pt x="5204" y="20143"/>
                  </a:lnTo>
                  <a:lnTo>
                    <a:pt x="5579" y="21028"/>
                  </a:lnTo>
                  <a:lnTo>
                    <a:pt x="5928" y="21860"/>
                  </a:lnTo>
                  <a:lnTo>
                    <a:pt x="6277" y="22611"/>
                  </a:lnTo>
                  <a:lnTo>
                    <a:pt x="6625" y="23308"/>
                  </a:lnTo>
                  <a:lnTo>
                    <a:pt x="6947" y="23898"/>
                  </a:lnTo>
                  <a:lnTo>
                    <a:pt x="7296" y="24408"/>
                  </a:lnTo>
                  <a:lnTo>
                    <a:pt x="7618" y="24783"/>
                  </a:lnTo>
                  <a:lnTo>
                    <a:pt x="7779" y="24944"/>
                  </a:lnTo>
                  <a:lnTo>
                    <a:pt x="7940" y="25078"/>
                  </a:lnTo>
                  <a:lnTo>
                    <a:pt x="8101" y="25185"/>
                  </a:lnTo>
                  <a:lnTo>
                    <a:pt x="8235" y="25239"/>
                  </a:lnTo>
                  <a:lnTo>
                    <a:pt x="8396" y="25266"/>
                  </a:lnTo>
                  <a:lnTo>
                    <a:pt x="8530" y="25266"/>
                  </a:lnTo>
                  <a:lnTo>
                    <a:pt x="8664" y="25239"/>
                  </a:lnTo>
                  <a:lnTo>
                    <a:pt x="8798" y="25185"/>
                  </a:lnTo>
                  <a:lnTo>
                    <a:pt x="8905" y="25078"/>
                  </a:lnTo>
                  <a:lnTo>
                    <a:pt x="9012" y="24944"/>
                  </a:lnTo>
                  <a:lnTo>
                    <a:pt x="9120" y="24783"/>
                  </a:lnTo>
                  <a:lnTo>
                    <a:pt x="9227" y="24568"/>
                  </a:lnTo>
                  <a:lnTo>
                    <a:pt x="9308" y="24354"/>
                  </a:lnTo>
                  <a:lnTo>
                    <a:pt x="9361" y="24086"/>
                  </a:lnTo>
                  <a:lnTo>
                    <a:pt x="9495" y="23496"/>
                  </a:lnTo>
                  <a:lnTo>
                    <a:pt x="9603" y="22825"/>
                  </a:lnTo>
                  <a:lnTo>
                    <a:pt x="9683" y="22047"/>
                  </a:lnTo>
                  <a:lnTo>
                    <a:pt x="9710" y="21189"/>
                  </a:lnTo>
                  <a:lnTo>
                    <a:pt x="9737" y="20250"/>
                  </a:lnTo>
                  <a:lnTo>
                    <a:pt x="9737" y="19258"/>
                  </a:lnTo>
                  <a:lnTo>
                    <a:pt x="9737" y="18212"/>
                  </a:lnTo>
                  <a:lnTo>
                    <a:pt x="9683" y="17139"/>
                  </a:lnTo>
                  <a:lnTo>
                    <a:pt x="9576" y="14859"/>
                  </a:lnTo>
                  <a:lnTo>
                    <a:pt x="9388" y="12526"/>
                  </a:lnTo>
                  <a:lnTo>
                    <a:pt x="9200" y="10166"/>
                  </a:lnTo>
                  <a:lnTo>
                    <a:pt x="8959" y="7913"/>
                  </a:lnTo>
                  <a:lnTo>
                    <a:pt x="8744" y="5794"/>
                  </a:lnTo>
                  <a:lnTo>
                    <a:pt x="8503" y="3916"/>
                  </a:lnTo>
                  <a:lnTo>
                    <a:pt x="8154" y="1073"/>
                  </a:lnTo>
                  <a:lnTo>
                    <a:pt x="7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a:off x="5707394" y="3981075"/>
              <a:ext cx="131340" cy="372405"/>
            </a:xfrm>
            <a:custGeom>
              <a:avLst/>
              <a:gdLst/>
              <a:ahLst/>
              <a:cxnLst/>
              <a:rect l="l" t="t" r="r" b="b"/>
              <a:pathLst>
                <a:path w="8665" h="24569" extrusionOk="0">
                  <a:moveTo>
                    <a:pt x="8664" y="0"/>
                  </a:moveTo>
                  <a:lnTo>
                    <a:pt x="216" y="644"/>
                  </a:lnTo>
                  <a:lnTo>
                    <a:pt x="162" y="1663"/>
                  </a:lnTo>
                  <a:lnTo>
                    <a:pt x="81" y="4345"/>
                  </a:lnTo>
                  <a:lnTo>
                    <a:pt x="28" y="6116"/>
                  </a:lnTo>
                  <a:lnTo>
                    <a:pt x="1" y="8127"/>
                  </a:lnTo>
                  <a:lnTo>
                    <a:pt x="1" y="10273"/>
                  </a:lnTo>
                  <a:lnTo>
                    <a:pt x="1" y="12472"/>
                  </a:lnTo>
                  <a:lnTo>
                    <a:pt x="55" y="14698"/>
                  </a:lnTo>
                  <a:lnTo>
                    <a:pt x="162" y="16844"/>
                  </a:lnTo>
                  <a:lnTo>
                    <a:pt x="216" y="17890"/>
                  </a:lnTo>
                  <a:lnTo>
                    <a:pt x="296" y="18882"/>
                  </a:lnTo>
                  <a:lnTo>
                    <a:pt x="403" y="19821"/>
                  </a:lnTo>
                  <a:lnTo>
                    <a:pt x="511" y="20679"/>
                  </a:lnTo>
                  <a:lnTo>
                    <a:pt x="645" y="21511"/>
                  </a:lnTo>
                  <a:lnTo>
                    <a:pt x="779" y="22235"/>
                  </a:lnTo>
                  <a:lnTo>
                    <a:pt x="940" y="22879"/>
                  </a:lnTo>
                  <a:lnTo>
                    <a:pt x="1127" y="23442"/>
                  </a:lnTo>
                  <a:lnTo>
                    <a:pt x="1315" y="23898"/>
                  </a:lnTo>
                  <a:lnTo>
                    <a:pt x="1449" y="24086"/>
                  </a:lnTo>
                  <a:lnTo>
                    <a:pt x="1557" y="24247"/>
                  </a:lnTo>
                  <a:lnTo>
                    <a:pt x="1664" y="24381"/>
                  </a:lnTo>
                  <a:lnTo>
                    <a:pt x="1798" y="24488"/>
                  </a:lnTo>
                  <a:lnTo>
                    <a:pt x="1932" y="24542"/>
                  </a:lnTo>
                  <a:lnTo>
                    <a:pt x="2066" y="24568"/>
                  </a:lnTo>
                  <a:lnTo>
                    <a:pt x="2227" y="24568"/>
                  </a:lnTo>
                  <a:lnTo>
                    <a:pt x="2361" y="24542"/>
                  </a:lnTo>
                  <a:lnTo>
                    <a:pt x="2495" y="24461"/>
                  </a:lnTo>
                  <a:lnTo>
                    <a:pt x="2656" y="24354"/>
                  </a:lnTo>
                  <a:lnTo>
                    <a:pt x="2790" y="24220"/>
                  </a:lnTo>
                  <a:lnTo>
                    <a:pt x="2924" y="24059"/>
                  </a:lnTo>
                  <a:lnTo>
                    <a:pt x="3085" y="23844"/>
                  </a:lnTo>
                  <a:lnTo>
                    <a:pt x="3219" y="23630"/>
                  </a:lnTo>
                  <a:lnTo>
                    <a:pt x="3515" y="23066"/>
                  </a:lnTo>
                  <a:lnTo>
                    <a:pt x="3810" y="22450"/>
                  </a:lnTo>
                  <a:lnTo>
                    <a:pt x="4078" y="21699"/>
                  </a:lnTo>
                  <a:lnTo>
                    <a:pt x="4373" y="20894"/>
                  </a:lnTo>
                  <a:lnTo>
                    <a:pt x="4668" y="19982"/>
                  </a:lnTo>
                  <a:lnTo>
                    <a:pt x="4936" y="19016"/>
                  </a:lnTo>
                  <a:lnTo>
                    <a:pt x="5204" y="18024"/>
                  </a:lnTo>
                  <a:lnTo>
                    <a:pt x="5472" y="16951"/>
                  </a:lnTo>
                  <a:lnTo>
                    <a:pt x="6009" y="14725"/>
                  </a:lnTo>
                  <a:lnTo>
                    <a:pt x="6492" y="12419"/>
                  </a:lnTo>
                  <a:lnTo>
                    <a:pt x="6948" y="10112"/>
                  </a:lnTo>
                  <a:lnTo>
                    <a:pt x="7377" y="7859"/>
                  </a:lnTo>
                  <a:lnTo>
                    <a:pt x="7752" y="5767"/>
                  </a:lnTo>
                  <a:lnTo>
                    <a:pt x="8047" y="3890"/>
                  </a:lnTo>
                  <a:lnTo>
                    <a:pt x="8503" y="1073"/>
                  </a:lnTo>
                  <a:lnTo>
                    <a:pt x="8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a:off x="5529748" y="2858632"/>
              <a:ext cx="1141572" cy="1277762"/>
            </a:xfrm>
            <a:custGeom>
              <a:avLst/>
              <a:gdLst/>
              <a:ahLst/>
              <a:cxnLst/>
              <a:rect l="l" t="t" r="r" b="b"/>
              <a:pathLst>
                <a:path w="75314" h="84299" extrusionOk="0">
                  <a:moveTo>
                    <a:pt x="34814" y="0"/>
                  </a:moveTo>
                  <a:lnTo>
                    <a:pt x="34251" y="27"/>
                  </a:lnTo>
                  <a:lnTo>
                    <a:pt x="33687" y="134"/>
                  </a:lnTo>
                  <a:lnTo>
                    <a:pt x="33151" y="295"/>
                  </a:lnTo>
                  <a:lnTo>
                    <a:pt x="32641" y="510"/>
                  </a:lnTo>
                  <a:lnTo>
                    <a:pt x="32105" y="778"/>
                  </a:lnTo>
                  <a:lnTo>
                    <a:pt x="31595" y="1100"/>
                  </a:lnTo>
                  <a:lnTo>
                    <a:pt x="31112" y="1475"/>
                  </a:lnTo>
                  <a:lnTo>
                    <a:pt x="30603" y="1904"/>
                  </a:lnTo>
                  <a:lnTo>
                    <a:pt x="30120" y="2360"/>
                  </a:lnTo>
                  <a:lnTo>
                    <a:pt x="29664" y="2870"/>
                  </a:lnTo>
                  <a:lnTo>
                    <a:pt x="29181" y="3433"/>
                  </a:lnTo>
                  <a:lnTo>
                    <a:pt x="28725" y="4023"/>
                  </a:lnTo>
                  <a:lnTo>
                    <a:pt x="28296" y="4640"/>
                  </a:lnTo>
                  <a:lnTo>
                    <a:pt x="27867" y="5311"/>
                  </a:lnTo>
                  <a:lnTo>
                    <a:pt x="27411" y="6035"/>
                  </a:lnTo>
                  <a:lnTo>
                    <a:pt x="27009" y="6759"/>
                  </a:lnTo>
                  <a:lnTo>
                    <a:pt x="26580" y="7537"/>
                  </a:lnTo>
                  <a:lnTo>
                    <a:pt x="26177" y="8341"/>
                  </a:lnTo>
                  <a:lnTo>
                    <a:pt x="25775" y="9173"/>
                  </a:lnTo>
                  <a:lnTo>
                    <a:pt x="25400" y="10031"/>
                  </a:lnTo>
                  <a:lnTo>
                    <a:pt x="24622" y="11801"/>
                  </a:lnTo>
                  <a:lnTo>
                    <a:pt x="23898" y="13679"/>
                  </a:lnTo>
                  <a:lnTo>
                    <a:pt x="23200" y="15610"/>
                  </a:lnTo>
                  <a:lnTo>
                    <a:pt x="22503" y="17595"/>
                  </a:lnTo>
                  <a:lnTo>
                    <a:pt x="21859" y="19606"/>
                  </a:lnTo>
                  <a:lnTo>
                    <a:pt x="21216" y="21671"/>
                  </a:lnTo>
                  <a:lnTo>
                    <a:pt x="20599" y="23710"/>
                  </a:lnTo>
                  <a:lnTo>
                    <a:pt x="19445" y="27813"/>
                  </a:lnTo>
                  <a:lnTo>
                    <a:pt x="18346" y="31756"/>
                  </a:lnTo>
                  <a:lnTo>
                    <a:pt x="17300" y="35430"/>
                  </a:lnTo>
                  <a:lnTo>
                    <a:pt x="16790" y="37147"/>
                  </a:lnTo>
                  <a:lnTo>
                    <a:pt x="16307" y="38756"/>
                  </a:lnTo>
                  <a:lnTo>
                    <a:pt x="15825" y="40231"/>
                  </a:lnTo>
                  <a:lnTo>
                    <a:pt x="15342" y="41572"/>
                  </a:lnTo>
                  <a:lnTo>
                    <a:pt x="14859" y="42779"/>
                  </a:lnTo>
                  <a:lnTo>
                    <a:pt x="14644" y="43316"/>
                  </a:lnTo>
                  <a:lnTo>
                    <a:pt x="14403" y="43799"/>
                  </a:lnTo>
                  <a:lnTo>
                    <a:pt x="14188" y="44254"/>
                  </a:lnTo>
                  <a:lnTo>
                    <a:pt x="13947" y="44630"/>
                  </a:lnTo>
                  <a:lnTo>
                    <a:pt x="13733" y="44979"/>
                  </a:lnTo>
                  <a:lnTo>
                    <a:pt x="13491" y="45301"/>
                  </a:lnTo>
                  <a:lnTo>
                    <a:pt x="12499" y="46507"/>
                  </a:lnTo>
                  <a:lnTo>
                    <a:pt x="11399" y="48009"/>
                  </a:lnTo>
                  <a:lnTo>
                    <a:pt x="10192" y="49726"/>
                  </a:lnTo>
                  <a:lnTo>
                    <a:pt x="8932" y="51657"/>
                  </a:lnTo>
                  <a:lnTo>
                    <a:pt x="8288" y="52676"/>
                  </a:lnTo>
                  <a:lnTo>
                    <a:pt x="7644" y="53722"/>
                  </a:lnTo>
                  <a:lnTo>
                    <a:pt x="7000" y="54822"/>
                  </a:lnTo>
                  <a:lnTo>
                    <a:pt x="6357" y="55948"/>
                  </a:lnTo>
                  <a:lnTo>
                    <a:pt x="5713" y="57102"/>
                  </a:lnTo>
                  <a:lnTo>
                    <a:pt x="5096" y="58282"/>
                  </a:lnTo>
                  <a:lnTo>
                    <a:pt x="4506" y="59462"/>
                  </a:lnTo>
                  <a:lnTo>
                    <a:pt x="3916" y="60669"/>
                  </a:lnTo>
                  <a:lnTo>
                    <a:pt x="3353" y="61876"/>
                  </a:lnTo>
                  <a:lnTo>
                    <a:pt x="2843" y="63083"/>
                  </a:lnTo>
                  <a:lnTo>
                    <a:pt x="2334" y="64290"/>
                  </a:lnTo>
                  <a:lnTo>
                    <a:pt x="1878" y="65523"/>
                  </a:lnTo>
                  <a:lnTo>
                    <a:pt x="1449" y="66730"/>
                  </a:lnTo>
                  <a:lnTo>
                    <a:pt x="1073" y="67910"/>
                  </a:lnTo>
                  <a:lnTo>
                    <a:pt x="751" y="69117"/>
                  </a:lnTo>
                  <a:lnTo>
                    <a:pt x="483" y="70271"/>
                  </a:lnTo>
                  <a:lnTo>
                    <a:pt x="268" y="71424"/>
                  </a:lnTo>
                  <a:lnTo>
                    <a:pt x="108" y="72524"/>
                  </a:lnTo>
                  <a:lnTo>
                    <a:pt x="54" y="73087"/>
                  </a:lnTo>
                  <a:lnTo>
                    <a:pt x="27" y="73623"/>
                  </a:lnTo>
                  <a:lnTo>
                    <a:pt x="0" y="74133"/>
                  </a:lnTo>
                  <a:lnTo>
                    <a:pt x="0" y="74669"/>
                  </a:lnTo>
                  <a:lnTo>
                    <a:pt x="27" y="75179"/>
                  </a:lnTo>
                  <a:lnTo>
                    <a:pt x="54" y="75689"/>
                  </a:lnTo>
                  <a:lnTo>
                    <a:pt x="108" y="76171"/>
                  </a:lnTo>
                  <a:lnTo>
                    <a:pt x="188" y="76654"/>
                  </a:lnTo>
                  <a:lnTo>
                    <a:pt x="295" y="77110"/>
                  </a:lnTo>
                  <a:lnTo>
                    <a:pt x="403" y="77566"/>
                  </a:lnTo>
                  <a:lnTo>
                    <a:pt x="537" y="78022"/>
                  </a:lnTo>
                  <a:lnTo>
                    <a:pt x="698" y="78451"/>
                  </a:lnTo>
                  <a:lnTo>
                    <a:pt x="778" y="78639"/>
                  </a:lnTo>
                  <a:lnTo>
                    <a:pt x="912" y="78853"/>
                  </a:lnTo>
                  <a:lnTo>
                    <a:pt x="1046" y="79068"/>
                  </a:lnTo>
                  <a:lnTo>
                    <a:pt x="1207" y="79256"/>
                  </a:lnTo>
                  <a:lnTo>
                    <a:pt x="1395" y="79443"/>
                  </a:lnTo>
                  <a:lnTo>
                    <a:pt x="1583" y="79631"/>
                  </a:lnTo>
                  <a:lnTo>
                    <a:pt x="2039" y="80007"/>
                  </a:lnTo>
                  <a:lnTo>
                    <a:pt x="2575" y="80355"/>
                  </a:lnTo>
                  <a:lnTo>
                    <a:pt x="3192" y="80677"/>
                  </a:lnTo>
                  <a:lnTo>
                    <a:pt x="3862" y="80999"/>
                  </a:lnTo>
                  <a:lnTo>
                    <a:pt x="4613" y="81294"/>
                  </a:lnTo>
                  <a:lnTo>
                    <a:pt x="5418" y="81589"/>
                  </a:lnTo>
                  <a:lnTo>
                    <a:pt x="6303" y="81857"/>
                  </a:lnTo>
                  <a:lnTo>
                    <a:pt x="7242" y="82099"/>
                  </a:lnTo>
                  <a:lnTo>
                    <a:pt x="8234" y="82340"/>
                  </a:lnTo>
                  <a:lnTo>
                    <a:pt x="9280" y="82582"/>
                  </a:lnTo>
                  <a:lnTo>
                    <a:pt x="10380" y="82769"/>
                  </a:lnTo>
                  <a:lnTo>
                    <a:pt x="11533" y="82984"/>
                  </a:lnTo>
                  <a:lnTo>
                    <a:pt x="12740" y="83145"/>
                  </a:lnTo>
                  <a:lnTo>
                    <a:pt x="13974" y="83332"/>
                  </a:lnTo>
                  <a:lnTo>
                    <a:pt x="15261" y="83467"/>
                  </a:lnTo>
                  <a:lnTo>
                    <a:pt x="16602" y="83628"/>
                  </a:lnTo>
                  <a:lnTo>
                    <a:pt x="17943" y="83735"/>
                  </a:lnTo>
                  <a:lnTo>
                    <a:pt x="20760" y="83949"/>
                  </a:lnTo>
                  <a:lnTo>
                    <a:pt x="23683" y="84110"/>
                  </a:lnTo>
                  <a:lnTo>
                    <a:pt x="26714" y="84218"/>
                  </a:lnTo>
                  <a:lnTo>
                    <a:pt x="29798" y="84271"/>
                  </a:lnTo>
                  <a:lnTo>
                    <a:pt x="32909" y="84298"/>
                  </a:lnTo>
                  <a:lnTo>
                    <a:pt x="36074" y="84244"/>
                  </a:lnTo>
                  <a:lnTo>
                    <a:pt x="39212" y="84164"/>
                  </a:lnTo>
                  <a:lnTo>
                    <a:pt x="42350" y="84030"/>
                  </a:lnTo>
                  <a:lnTo>
                    <a:pt x="45435" y="83869"/>
                  </a:lnTo>
                  <a:lnTo>
                    <a:pt x="48466" y="83654"/>
                  </a:lnTo>
                  <a:lnTo>
                    <a:pt x="51416" y="83413"/>
                  </a:lnTo>
                  <a:lnTo>
                    <a:pt x="54259" y="83118"/>
                  </a:lnTo>
                  <a:lnTo>
                    <a:pt x="56968" y="82796"/>
                  </a:lnTo>
                  <a:lnTo>
                    <a:pt x="59543" y="82447"/>
                  </a:lnTo>
                  <a:lnTo>
                    <a:pt x="61930" y="82045"/>
                  </a:lnTo>
                  <a:lnTo>
                    <a:pt x="63056" y="81831"/>
                  </a:lnTo>
                  <a:lnTo>
                    <a:pt x="64129" y="81616"/>
                  </a:lnTo>
                  <a:lnTo>
                    <a:pt x="65148" y="81401"/>
                  </a:lnTo>
                  <a:lnTo>
                    <a:pt x="66087" y="81160"/>
                  </a:lnTo>
                  <a:lnTo>
                    <a:pt x="66999" y="80919"/>
                  </a:lnTo>
                  <a:lnTo>
                    <a:pt x="67857" y="80677"/>
                  </a:lnTo>
                  <a:lnTo>
                    <a:pt x="68608" y="80409"/>
                  </a:lnTo>
                  <a:lnTo>
                    <a:pt x="69332" y="80141"/>
                  </a:lnTo>
                  <a:lnTo>
                    <a:pt x="69976" y="79873"/>
                  </a:lnTo>
                  <a:lnTo>
                    <a:pt x="70539" y="79604"/>
                  </a:lnTo>
                  <a:lnTo>
                    <a:pt x="71022" y="79336"/>
                  </a:lnTo>
                  <a:lnTo>
                    <a:pt x="71451" y="79041"/>
                  </a:lnTo>
                  <a:lnTo>
                    <a:pt x="71773" y="78746"/>
                  </a:lnTo>
                  <a:lnTo>
                    <a:pt x="71907" y="78585"/>
                  </a:lnTo>
                  <a:lnTo>
                    <a:pt x="72014" y="78451"/>
                  </a:lnTo>
                  <a:lnTo>
                    <a:pt x="72229" y="78102"/>
                  </a:lnTo>
                  <a:lnTo>
                    <a:pt x="72417" y="77700"/>
                  </a:lnTo>
                  <a:lnTo>
                    <a:pt x="72631" y="77191"/>
                  </a:lnTo>
                  <a:lnTo>
                    <a:pt x="72819" y="76654"/>
                  </a:lnTo>
                  <a:lnTo>
                    <a:pt x="72980" y="76037"/>
                  </a:lnTo>
                  <a:lnTo>
                    <a:pt x="73168" y="75340"/>
                  </a:lnTo>
                  <a:lnTo>
                    <a:pt x="73355" y="74616"/>
                  </a:lnTo>
                  <a:lnTo>
                    <a:pt x="73516" y="73811"/>
                  </a:lnTo>
                  <a:lnTo>
                    <a:pt x="73811" y="72041"/>
                  </a:lnTo>
                  <a:lnTo>
                    <a:pt x="74106" y="70056"/>
                  </a:lnTo>
                  <a:lnTo>
                    <a:pt x="74375" y="67884"/>
                  </a:lnTo>
                  <a:lnTo>
                    <a:pt x="74589" y="65550"/>
                  </a:lnTo>
                  <a:lnTo>
                    <a:pt x="74804" y="63056"/>
                  </a:lnTo>
                  <a:lnTo>
                    <a:pt x="74965" y="60427"/>
                  </a:lnTo>
                  <a:lnTo>
                    <a:pt x="75099" y="57692"/>
                  </a:lnTo>
                  <a:lnTo>
                    <a:pt x="75206" y="54849"/>
                  </a:lnTo>
                  <a:lnTo>
                    <a:pt x="75287" y="51925"/>
                  </a:lnTo>
                  <a:lnTo>
                    <a:pt x="75313" y="48948"/>
                  </a:lnTo>
                  <a:lnTo>
                    <a:pt x="75287" y="45944"/>
                  </a:lnTo>
                  <a:lnTo>
                    <a:pt x="75233" y="42913"/>
                  </a:lnTo>
                  <a:lnTo>
                    <a:pt x="75152" y="39883"/>
                  </a:lnTo>
                  <a:lnTo>
                    <a:pt x="75018" y="36852"/>
                  </a:lnTo>
                  <a:lnTo>
                    <a:pt x="74831" y="33875"/>
                  </a:lnTo>
                  <a:lnTo>
                    <a:pt x="74589" y="30951"/>
                  </a:lnTo>
                  <a:lnTo>
                    <a:pt x="74321" y="28082"/>
                  </a:lnTo>
                  <a:lnTo>
                    <a:pt x="73999" y="25319"/>
                  </a:lnTo>
                  <a:lnTo>
                    <a:pt x="73811" y="23978"/>
                  </a:lnTo>
                  <a:lnTo>
                    <a:pt x="73624" y="22664"/>
                  </a:lnTo>
                  <a:lnTo>
                    <a:pt x="73409" y="21376"/>
                  </a:lnTo>
                  <a:lnTo>
                    <a:pt x="73195" y="20116"/>
                  </a:lnTo>
                  <a:lnTo>
                    <a:pt x="72953" y="18909"/>
                  </a:lnTo>
                  <a:lnTo>
                    <a:pt x="72712" y="17729"/>
                  </a:lnTo>
                  <a:lnTo>
                    <a:pt x="72444" y="16602"/>
                  </a:lnTo>
                  <a:lnTo>
                    <a:pt x="72175" y="15529"/>
                  </a:lnTo>
                  <a:lnTo>
                    <a:pt x="71880" y="14483"/>
                  </a:lnTo>
                  <a:lnTo>
                    <a:pt x="71585" y="13491"/>
                  </a:lnTo>
                  <a:lnTo>
                    <a:pt x="71263" y="12552"/>
                  </a:lnTo>
                  <a:lnTo>
                    <a:pt x="70942" y="11640"/>
                  </a:lnTo>
                  <a:lnTo>
                    <a:pt x="70593" y="10809"/>
                  </a:lnTo>
                  <a:lnTo>
                    <a:pt x="70217" y="10031"/>
                  </a:lnTo>
                  <a:lnTo>
                    <a:pt x="69842" y="9334"/>
                  </a:lnTo>
                  <a:lnTo>
                    <a:pt x="69466" y="8663"/>
                  </a:lnTo>
                  <a:lnTo>
                    <a:pt x="69037" y="8073"/>
                  </a:lnTo>
                  <a:lnTo>
                    <a:pt x="68635" y="7564"/>
                  </a:lnTo>
                  <a:lnTo>
                    <a:pt x="68179" y="7108"/>
                  </a:lnTo>
                  <a:lnTo>
                    <a:pt x="67964" y="6920"/>
                  </a:lnTo>
                  <a:lnTo>
                    <a:pt x="67723" y="6732"/>
                  </a:lnTo>
                  <a:lnTo>
                    <a:pt x="67267" y="6383"/>
                  </a:lnTo>
                  <a:lnTo>
                    <a:pt x="66757" y="6062"/>
                  </a:lnTo>
                  <a:lnTo>
                    <a:pt x="66248" y="5740"/>
                  </a:lnTo>
                  <a:lnTo>
                    <a:pt x="65738" y="5445"/>
                  </a:lnTo>
                  <a:lnTo>
                    <a:pt x="65202" y="5150"/>
                  </a:lnTo>
                  <a:lnTo>
                    <a:pt x="64665" y="4855"/>
                  </a:lnTo>
                  <a:lnTo>
                    <a:pt x="63512" y="4318"/>
                  </a:lnTo>
                  <a:lnTo>
                    <a:pt x="62332" y="3835"/>
                  </a:lnTo>
                  <a:lnTo>
                    <a:pt x="61125" y="3379"/>
                  </a:lnTo>
                  <a:lnTo>
                    <a:pt x="59865" y="2977"/>
                  </a:lnTo>
                  <a:lnTo>
                    <a:pt x="58577" y="2575"/>
                  </a:lnTo>
                  <a:lnTo>
                    <a:pt x="57290" y="2253"/>
                  </a:lnTo>
                  <a:lnTo>
                    <a:pt x="55975" y="1931"/>
                  </a:lnTo>
                  <a:lnTo>
                    <a:pt x="54661" y="1636"/>
                  </a:lnTo>
                  <a:lnTo>
                    <a:pt x="53320" y="1395"/>
                  </a:lnTo>
                  <a:lnTo>
                    <a:pt x="52006" y="1180"/>
                  </a:lnTo>
                  <a:lnTo>
                    <a:pt x="50692" y="966"/>
                  </a:lnTo>
                  <a:lnTo>
                    <a:pt x="49404" y="805"/>
                  </a:lnTo>
                  <a:lnTo>
                    <a:pt x="48117" y="644"/>
                  </a:lnTo>
                  <a:lnTo>
                    <a:pt x="46883" y="536"/>
                  </a:lnTo>
                  <a:lnTo>
                    <a:pt x="45676" y="402"/>
                  </a:lnTo>
                  <a:lnTo>
                    <a:pt x="43396" y="241"/>
                  </a:lnTo>
                  <a:lnTo>
                    <a:pt x="41331" y="161"/>
                  </a:lnTo>
                  <a:lnTo>
                    <a:pt x="39534" y="81"/>
                  </a:lnTo>
                  <a:lnTo>
                    <a:pt x="35967" y="81"/>
                  </a:lnTo>
                  <a:lnTo>
                    <a:pt x="353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a:off x="5078494" y="2595194"/>
              <a:ext cx="677707" cy="700064"/>
            </a:xfrm>
            <a:custGeom>
              <a:avLst/>
              <a:gdLst/>
              <a:ahLst/>
              <a:cxnLst/>
              <a:rect l="l" t="t" r="r" b="b"/>
              <a:pathLst>
                <a:path w="44711" h="46186" extrusionOk="0">
                  <a:moveTo>
                    <a:pt x="3648" y="0"/>
                  </a:moveTo>
                  <a:lnTo>
                    <a:pt x="3594" y="27"/>
                  </a:lnTo>
                  <a:lnTo>
                    <a:pt x="3567" y="81"/>
                  </a:lnTo>
                  <a:lnTo>
                    <a:pt x="3514" y="161"/>
                  </a:lnTo>
                  <a:lnTo>
                    <a:pt x="3487" y="376"/>
                  </a:lnTo>
                  <a:lnTo>
                    <a:pt x="3460" y="644"/>
                  </a:lnTo>
                  <a:lnTo>
                    <a:pt x="3460" y="939"/>
                  </a:lnTo>
                  <a:lnTo>
                    <a:pt x="3514" y="1288"/>
                  </a:lnTo>
                  <a:lnTo>
                    <a:pt x="3621" y="1985"/>
                  </a:lnTo>
                  <a:lnTo>
                    <a:pt x="3809" y="2709"/>
                  </a:lnTo>
                  <a:lnTo>
                    <a:pt x="3996" y="3380"/>
                  </a:lnTo>
                  <a:lnTo>
                    <a:pt x="4157" y="3943"/>
                  </a:lnTo>
                  <a:lnTo>
                    <a:pt x="4345" y="4479"/>
                  </a:lnTo>
                  <a:lnTo>
                    <a:pt x="4023" y="3782"/>
                  </a:lnTo>
                  <a:lnTo>
                    <a:pt x="3701" y="3111"/>
                  </a:lnTo>
                  <a:lnTo>
                    <a:pt x="3326" y="2360"/>
                  </a:lnTo>
                  <a:lnTo>
                    <a:pt x="2950" y="1636"/>
                  </a:lnTo>
                  <a:lnTo>
                    <a:pt x="2736" y="1341"/>
                  </a:lnTo>
                  <a:lnTo>
                    <a:pt x="2548" y="1073"/>
                  </a:lnTo>
                  <a:lnTo>
                    <a:pt x="2387" y="912"/>
                  </a:lnTo>
                  <a:lnTo>
                    <a:pt x="2226" y="805"/>
                  </a:lnTo>
                  <a:lnTo>
                    <a:pt x="2173" y="778"/>
                  </a:lnTo>
                  <a:lnTo>
                    <a:pt x="2092" y="805"/>
                  </a:lnTo>
                  <a:lnTo>
                    <a:pt x="2038" y="832"/>
                  </a:lnTo>
                  <a:lnTo>
                    <a:pt x="2012" y="912"/>
                  </a:lnTo>
                  <a:lnTo>
                    <a:pt x="1931" y="1100"/>
                  </a:lnTo>
                  <a:lnTo>
                    <a:pt x="1904" y="1314"/>
                  </a:lnTo>
                  <a:lnTo>
                    <a:pt x="1877" y="1583"/>
                  </a:lnTo>
                  <a:lnTo>
                    <a:pt x="1877" y="1878"/>
                  </a:lnTo>
                  <a:lnTo>
                    <a:pt x="1931" y="2521"/>
                  </a:lnTo>
                  <a:lnTo>
                    <a:pt x="2038" y="3192"/>
                  </a:lnTo>
                  <a:lnTo>
                    <a:pt x="2173" y="3809"/>
                  </a:lnTo>
                  <a:lnTo>
                    <a:pt x="2307" y="4345"/>
                  </a:lnTo>
                  <a:lnTo>
                    <a:pt x="2441" y="4828"/>
                  </a:lnTo>
                  <a:lnTo>
                    <a:pt x="2092" y="4399"/>
                  </a:lnTo>
                  <a:lnTo>
                    <a:pt x="1743" y="3996"/>
                  </a:lnTo>
                  <a:lnTo>
                    <a:pt x="1314" y="3567"/>
                  </a:lnTo>
                  <a:lnTo>
                    <a:pt x="912" y="3165"/>
                  </a:lnTo>
                  <a:lnTo>
                    <a:pt x="697" y="3004"/>
                  </a:lnTo>
                  <a:lnTo>
                    <a:pt x="510" y="2897"/>
                  </a:lnTo>
                  <a:lnTo>
                    <a:pt x="349" y="2843"/>
                  </a:lnTo>
                  <a:lnTo>
                    <a:pt x="215" y="2843"/>
                  </a:lnTo>
                  <a:lnTo>
                    <a:pt x="161" y="2870"/>
                  </a:lnTo>
                  <a:lnTo>
                    <a:pt x="107" y="2924"/>
                  </a:lnTo>
                  <a:lnTo>
                    <a:pt x="54" y="2977"/>
                  </a:lnTo>
                  <a:lnTo>
                    <a:pt x="27" y="3058"/>
                  </a:lnTo>
                  <a:lnTo>
                    <a:pt x="0" y="3272"/>
                  </a:lnTo>
                  <a:lnTo>
                    <a:pt x="0" y="3487"/>
                  </a:lnTo>
                  <a:lnTo>
                    <a:pt x="54" y="3728"/>
                  </a:lnTo>
                  <a:lnTo>
                    <a:pt x="107" y="3996"/>
                  </a:lnTo>
                  <a:lnTo>
                    <a:pt x="295" y="4560"/>
                  </a:lnTo>
                  <a:lnTo>
                    <a:pt x="510" y="5150"/>
                  </a:lnTo>
                  <a:lnTo>
                    <a:pt x="1046" y="6437"/>
                  </a:lnTo>
                  <a:lnTo>
                    <a:pt x="1287" y="7108"/>
                  </a:lnTo>
                  <a:lnTo>
                    <a:pt x="1395" y="7430"/>
                  </a:lnTo>
                  <a:lnTo>
                    <a:pt x="1502" y="7751"/>
                  </a:lnTo>
                  <a:lnTo>
                    <a:pt x="1609" y="8422"/>
                  </a:lnTo>
                  <a:lnTo>
                    <a:pt x="1824" y="9656"/>
                  </a:lnTo>
                  <a:lnTo>
                    <a:pt x="2119" y="11453"/>
                  </a:lnTo>
                  <a:lnTo>
                    <a:pt x="2521" y="13679"/>
                  </a:lnTo>
                  <a:lnTo>
                    <a:pt x="3004" y="16254"/>
                  </a:lnTo>
                  <a:lnTo>
                    <a:pt x="3567" y="19123"/>
                  </a:lnTo>
                  <a:lnTo>
                    <a:pt x="4238" y="22208"/>
                  </a:lnTo>
                  <a:lnTo>
                    <a:pt x="4586" y="23790"/>
                  </a:lnTo>
                  <a:lnTo>
                    <a:pt x="4962" y="25373"/>
                  </a:lnTo>
                  <a:lnTo>
                    <a:pt x="5391" y="26982"/>
                  </a:lnTo>
                  <a:lnTo>
                    <a:pt x="5820" y="28591"/>
                  </a:lnTo>
                  <a:lnTo>
                    <a:pt x="6249" y="30200"/>
                  </a:lnTo>
                  <a:lnTo>
                    <a:pt x="6732" y="31756"/>
                  </a:lnTo>
                  <a:lnTo>
                    <a:pt x="7242" y="33312"/>
                  </a:lnTo>
                  <a:lnTo>
                    <a:pt x="7751" y="34814"/>
                  </a:lnTo>
                  <a:lnTo>
                    <a:pt x="8288" y="36262"/>
                  </a:lnTo>
                  <a:lnTo>
                    <a:pt x="8851" y="37630"/>
                  </a:lnTo>
                  <a:lnTo>
                    <a:pt x="9441" y="38944"/>
                  </a:lnTo>
                  <a:lnTo>
                    <a:pt x="10058" y="40178"/>
                  </a:lnTo>
                  <a:lnTo>
                    <a:pt x="10353" y="40768"/>
                  </a:lnTo>
                  <a:lnTo>
                    <a:pt x="10675" y="41331"/>
                  </a:lnTo>
                  <a:lnTo>
                    <a:pt x="10997" y="41868"/>
                  </a:lnTo>
                  <a:lnTo>
                    <a:pt x="11318" y="42350"/>
                  </a:lnTo>
                  <a:lnTo>
                    <a:pt x="11667" y="42833"/>
                  </a:lnTo>
                  <a:lnTo>
                    <a:pt x="11989" y="43289"/>
                  </a:lnTo>
                  <a:lnTo>
                    <a:pt x="12338" y="43691"/>
                  </a:lnTo>
                  <a:lnTo>
                    <a:pt x="12686" y="44067"/>
                  </a:lnTo>
                  <a:lnTo>
                    <a:pt x="13062" y="44415"/>
                  </a:lnTo>
                  <a:lnTo>
                    <a:pt x="13410" y="44737"/>
                  </a:lnTo>
                  <a:lnTo>
                    <a:pt x="13786" y="45032"/>
                  </a:lnTo>
                  <a:lnTo>
                    <a:pt x="14161" y="45274"/>
                  </a:lnTo>
                  <a:lnTo>
                    <a:pt x="14537" y="45462"/>
                  </a:lnTo>
                  <a:lnTo>
                    <a:pt x="14939" y="45649"/>
                  </a:lnTo>
                  <a:lnTo>
                    <a:pt x="15368" y="45810"/>
                  </a:lnTo>
                  <a:lnTo>
                    <a:pt x="15798" y="45917"/>
                  </a:lnTo>
                  <a:lnTo>
                    <a:pt x="16253" y="46025"/>
                  </a:lnTo>
                  <a:lnTo>
                    <a:pt x="16709" y="46105"/>
                  </a:lnTo>
                  <a:lnTo>
                    <a:pt x="17192" y="46159"/>
                  </a:lnTo>
                  <a:lnTo>
                    <a:pt x="17702" y="46186"/>
                  </a:lnTo>
                  <a:lnTo>
                    <a:pt x="18211" y="46186"/>
                  </a:lnTo>
                  <a:lnTo>
                    <a:pt x="18721" y="46159"/>
                  </a:lnTo>
                  <a:lnTo>
                    <a:pt x="19257" y="46132"/>
                  </a:lnTo>
                  <a:lnTo>
                    <a:pt x="19794" y="46052"/>
                  </a:lnTo>
                  <a:lnTo>
                    <a:pt x="20357" y="45971"/>
                  </a:lnTo>
                  <a:lnTo>
                    <a:pt x="20920" y="45891"/>
                  </a:lnTo>
                  <a:lnTo>
                    <a:pt x="22047" y="45622"/>
                  </a:lnTo>
                  <a:lnTo>
                    <a:pt x="23227" y="45301"/>
                  </a:lnTo>
                  <a:lnTo>
                    <a:pt x="24434" y="44925"/>
                  </a:lnTo>
                  <a:lnTo>
                    <a:pt x="25641" y="44469"/>
                  </a:lnTo>
                  <a:lnTo>
                    <a:pt x="26875" y="43986"/>
                  </a:lnTo>
                  <a:lnTo>
                    <a:pt x="28082" y="43450"/>
                  </a:lnTo>
                  <a:lnTo>
                    <a:pt x="29315" y="42887"/>
                  </a:lnTo>
                  <a:lnTo>
                    <a:pt x="30549" y="42270"/>
                  </a:lnTo>
                  <a:lnTo>
                    <a:pt x="31756" y="41653"/>
                  </a:lnTo>
                  <a:lnTo>
                    <a:pt x="32936" y="41009"/>
                  </a:lnTo>
                  <a:lnTo>
                    <a:pt x="34089" y="40339"/>
                  </a:lnTo>
                  <a:lnTo>
                    <a:pt x="35216" y="39668"/>
                  </a:lnTo>
                  <a:lnTo>
                    <a:pt x="36316" y="38998"/>
                  </a:lnTo>
                  <a:lnTo>
                    <a:pt x="37388" y="38327"/>
                  </a:lnTo>
                  <a:lnTo>
                    <a:pt x="38381" y="37683"/>
                  </a:lnTo>
                  <a:lnTo>
                    <a:pt x="40231" y="36423"/>
                  </a:lnTo>
                  <a:lnTo>
                    <a:pt x="41814" y="35270"/>
                  </a:lnTo>
                  <a:lnTo>
                    <a:pt x="43074" y="34304"/>
                  </a:lnTo>
                  <a:lnTo>
                    <a:pt x="43584" y="33875"/>
                  </a:lnTo>
                  <a:lnTo>
                    <a:pt x="43986" y="33526"/>
                  </a:lnTo>
                  <a:lnTo>
                    <a:pt x="44281" y="33231"/>
                  </a:lnTo>
                  <a:lnTo>
                    <a:pt x="44496" y="33017"/>
                  </a:lnTo>
                  <a:lnTo>
                    <a:pt x="44550" y="32909"/>
                  </a:lnTo>
                  <a:lnTo>
                    <a:pt x="44603" y="32802"/>
                  </a:lnTo>
                  <a:lnTo>
                    <a:pt x="44684" y="32561"/>
                  </a:lnTo>
                  <a:lnTo>
                    <a:pt x="44710" y="32266"/>
                  </a:lnTo>
                  <a:lnTo>
                    <a:pt x="44684" y="31944"/>
                  </a:lnTo>
                  <a:lnTo>
                    <a:pt x="44630" y="31595"/>
                  </a:lnTo>
                  <a:lnTo>
                    <a:pt x="44550" y="31220"/>
                  </a:lnTo>
                  <a:lnTo>
                    <a:pt x="44415" y="30791"/>
                  </a:lnTo>
                  <a:lnTo>
                    <a:pt x="44281" y="30361"/>
                  </a:lnTo>
                  <a:lnTo>
                    <a:pt x="44094" y="29905"/>
                  </a:lnTo>
                  <a:lnTo>
                    <a:pt x="43879" y="29449"/>
                  </a:lnTo>
                  <a:lnTo>
                    <a:pt x="43423" y="28484"/>
                  </a:lnTo>
                  <a:lnTo>
                    <a:pt x="42887" y="27465"/>
                  </a:lnTo>
                  <a:lnTo>
                    <a:pt x="42297" y="26472"/>
                  </a:lnTo>
                  <a:lnTo>
                    <a:pt x="41707" y="25480"/>
                  </a:lnTo>
                  <a:lnTo>
                    <a:pt x="41116" y="24541"/>
                  </a:lnTo>
                  <a:lnTo>
                    <a:pt x="40044" y="22932"/>
                  </a:lnTo>
                  <a:lnTo>
                    <a:pt x="39266" y="21806"/>
                  </a:lnTo>
                  <a:lnTo>
                    <a:pt x="38971" y="21376"/>
                  </a:lnTo>
                  <a:lnTo>
                    <a:pt x="38327" y="21913"/>
                  </a:lnTo>
                  <a:lnTo>
                    <a:pt x="36611" y="23307"/>
                  </a:lnTo>
                  <a:lnTo>
                    <a:pt x="34170" y="25265"/>
                  </a:lnTo>
                  <a:lnTo>
                    <a:pt x="32748" y="26365"/>
                  </a:lnTo>
                  <a:lnTo>
                    <a:pt x="31273" y="27492"/>
                  </a:lnTo>
                  <a:lnTo>
                    <a:pt x="29771" y="28591"/>
                  </a:lnTo>
                  <a:lnTo>
                    <a:pt x="28296" y="29637"/>
                  </a:lnTo>
                  <a:lnTo>
                    <a:pt x="26848" y="30603"/>
                  </a:lnTo>
                  <a:lnTo>
                    <a:pt x="26177" y="31032"/>
                  </a:lnTo>
                  <a:lnTo>
                    <a:pt x="25507" y="31434"/>
                  </a:lnTo>
                  <a:lnTo>
                    <a:pt x="24890" y="31783"/>
                  </a:lnTo>
                  <a:lnTo>
                    <a:pt x="24300" y="32105"/>
                  </a:lnTo>
                  <a:lnTo>
                    <a:pt x="23763" y="32346"/>
                  </a:lnTo>
                  <a:lnTo>
                    <a:pt x="23254" y="32561"/>
                  </a:lnTo>
                  <a:lnTo>
                    <a:pt x="22825" y="32695"/>
                  </a:lnTo>
                  <a:lnTo>
                    <a:pt x="22449" y="32775"/>
                  </a:lnTo>
                  <a:lnTo>
                    <a:pt x="22127" y="32775"/>
                  </a:lnTo>
                  <a:lnTo>
                    <a:pt x="21993" y="32748"/>
                  </a:lnTo>
                  <a:lnTo>
                    <a:pt x="21886" y="32722"/>
                  </a:lnTo>
                  <a:lnTo>
                    <a:pt x="21779" y="32641"/>
                  </a:lnTo>
                  <a:lnTo>
                    <a:pt x="21644" y="32507"/>
                  </a:lnTo>
                  <a:lnTo>
                    <a:pt x="21349" y="32158"/>
                  </a:lnTo>
                  <a:lnTo>
                    <a:pt x="20974" y="31649"/>
                  </a:lnTo>
                  <a:lnTo>
                    <a:pt x="20572" y="30978"/>
                  </a:lnTo>
                  <a:lnTo>
                    <a:pt x="20143" y="30200"/>
                  </a:lnTo>
                  <a:lnTo>
                    <a:pt x="19660" y="29289"/>
                  </a:lnTo>
                  <a:lnTo>
                    <a:pt x="18587" y="27170"/>
                  </a:lnTo>
                  <a:lnTo>
                    <a:pt x="17380" y="24702"/>
                  </a:lnTo>
                  <a:lnTo>
                    <a:pt x="16119" y="21993"/>
                  </a:lnTo>
                  <a:lnTo>
                    <a:pt x="14778" y="19097"/>
                  </a:lnTo>
                  <a:lnTo>
                    <a:pt x="13464" y="16146"/>
                  </a:lnTo>
                  <a:lnTo>
                    <a:pt x="10862" y="10380"/>
                  </a:lnTo>
                  <a:lnTo>
                    <a:pt x="9682" y="7751"/>
                  </a:lnTo>
                  <a:lnTo>
                    <a:pt x="8610" y="5418"/>
                  </a:lnTo>
                  <a:lnTo>
                    <a:pt x="7698" y="3460"/>
                  </a:lnTo>
                  <a:lnTo>
                    <a:pt x="6947" y="1985"/>
                  </a:lnTo>
                  <a:lnTo>
                    <a:pt x="6652" y="1422"/>
                  </a:lnTo>
                  <a:lnTo>
                    <a:pt x="6437" y="1046"/>
                  </a:lnTo>
                  <a:lnTo>
                    <a:pt x="6249" y="832"/>
                  </a:lnTo>
                  <a:lnTo>
                    <a:pt x="6196" y="778"/>
                  </a:lnTo>
                  <a:lnTo>
                    <a:pt x="6142" y="778"/>
                  </a:lnTo>
                  <a:lnTo>
                    <a:pt x="6008" y="858"/>
                  </a:lnTo>
                  <a:lnTo>
                    <a:pt x="5927" y="1019"/>
                  </a:lnTo>
                  <a:lnTo>
                    <a:pt x="5847" y="1207"/>
                  </a:lnTo>
                  <a:lnTo>
                    <a:pt x="5820" y="1448"/>
                  </a:lnTo>
                  <a:lnTo>
                    <a:pt x="5793" y="1690"/>
                  </a:lnTo>
                  <a:lnTo>
                    <a:pt x="5793" y="1958"/>
                  </a:lnTo>
                  <a:lnTo>
                    <a:pt x="5820" y="2494"/>
                  </a:lnTo>
                  <a:lnTo>
                    <a:pt x="5901" y="3031"/>
                  </a:lnTo>
                  <a:lnTo>
                    <a:pt x="5981" y="3487"/>
                  </a:lnTo>
                  <a:lnTo>
                    <a:pt x="6088" y="3943"/>
                  </a:lnTo>
                  <a:lnTo>
                    <a:pt x="5740" y="3192"/>
                  </a:lnTo>
                  <a:lnTo>
                    <a:pt x="5364" y="2468"/>
                  </a:lnTo>
                  <a:lnTo>
                    <a:pt x="4935" y="1636"/>
                  </a:lnTo>
                  <a:lnTo>
                    <a:pt x="4479" y="885"/>
                  </a:lnTo>
                  <a:lnTo>
                    <a:pt x="4265" y="563"/>
                  </a:lnTo>
                  <a:lnTo>
                    <a:pt x="4050" y="295"/>
                  </a:lnTo>
                  <a:lnTo>
                    <a:pt x="3889" y="107"/>
                  </a:lnTo>
                  <a:lnTo>
                    <a:pt x="3809" y="54"/>
                  </a:lnTo>
                  <a:lnTo>
                    <a:pt x="3728"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a:off x="5152887" y="2663085"/>
              <a:ext cx="25222" cy="50429"/>
            </a:xfrm>
            <a:custGeom>
              <a:avLst/>
              <a:gdLst/>
              <a:ahLst/>
              <a:cxnLst/>
              <a:rect l="l" t="t" r="r" b="b"/>
              <a:pathLst>
                <a:path w="1664" h="3327" extrusionOk="0">
                  <a:moveTo>
                    <a:pt x="1314" y="0"/>
                  </a:moveTo>
                  <a:lnTo>
                    <a:pt x="1100" y="161"/>
                  </a:lnTo>
                  <a:lnTo>
                    <a:pt x="912" y="349"/>
                  </a:lnTo>
                  <a:lnTo>
                    <a:pt x="671" y="563"/>
                  </a:lnTo>
                  <a:lnTo>
                    <a:pt x="456" y="832"/>
                  </a:lnTo>
                  <a:lnTo>
                    <a:pt x="242" y="1154"/>
                  </a:lnTo>
                  <a:lnTo>
                    <a:pt x="161" y="1341"/>
                  </a:lnTo>
                  <a:lnTo>
                    <a:pt x="81" y="1502"/>
                  </a:lnTo>
                  <a:lnTo>
                    <a:pt x="54" y="1690"/>
                  </a:lnTo>
                  <a:lnTo>
                    <a:pt x="0" y="1905"/>
                  </a:lnTo>
                  <a:lnTo>
                    <a:pt x="0" y="2092"/>
                  </a:lnTo>
                  <a:lnTo>
                    <a:pt x="27" y="2280"/>
                  </a:lnTo>
                  <a:lnTo>
                    <a:pt x="54" y="2468"/>
                  </a:lnTo>
                  <a:lnTo>
                    <a:pt x="134" y="2655"/>
                  </a:lnTo>
                  <a:lnTo>
                    <a:pt x="215" y="2816"/>
                  </a:lnTo>
                  <a:lnTo>
                    <a:pt x="322" y="3004"/>
                  </a:lnTo>
                  <a:lnTo>
                    <a:pt x="456" y="3165"/>
                  </a:lnTo>
                  <a:lnTo>
                    <a:pt x="590" y="3326"/>
                  </a:lnTo>
                  <a:lnTo>
                    <a:pt x="1046" y="2897"/>
                  </a:lnTo>
                  <a:lnTo>
                    <a:pt x="832" y="2655"/>
                  </a:lnTo>
                  <a:lnTo>
                    <a:pt x="698" y="2441"/>
                  </a:lnTo>
                  <a:lnTo>
                    <a:pt x="644" y="2200"/>
                  </a:lnTo>
                  <a:lnTo>
                    <a:pt x="617" y="1958"/>
                  </a:lnTo>
                  <a:lnTo>
                    <a:pt x="644" y="1824"/>
                  </a:lnTo>
                  <a:lnTo>
                    <a:pt x="698" y="1663"/>
                  </a:lnTo>
                  <a:lnTo>
                    <a:pt x="805" y="1395"/>
                  </a:lnTo>
                  <a:lnTo>
                    <a:pt x="993" y="1154"/>
                  </a:lnTo>
                  <a:lnTo>
                    <a:pt x="1154" y="939"/>
                  </a:lnTo>
                  <a:lnTo>
                    <a:pt x="1341" y="778"/>
                  </a:lnTo>
                  <a:lnTo>
                    <a:pt x="1502" y="644"/>
                  </a:lnTo>
                  <a:lnTo>
                    <a:pt x="1663" y="510"/>
                  </a:lnTo>
                  <a:lnTo>
                    <a:pt x="1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a:off x="5113038" y="2739100"/>
              <a:ext cx="160609" cy="123200"/>
            </a:xfrm>
            <a:custGeom>
              <a:avLst/>
              <a:gdLst/>
              <a:ahLst/>
              <a:cxnLst/>
              <a:rect l="l" t="t" r="r" b="b"/>
              <a:pathLst>
                <a:path w="10596" h="8128" extrusionOk="0">
                  <a:moveTo>
                    <a:pt x="8879" y="1"/>
                  </a:moveTo>
                  <a:lnTo>
                    <a:pt x="8664" y="28"/>
                  </a:lnTo>
                  <a:lnTo>
                    <a:pt x="8342" y="135"/>
                  </a:lnTo>
                  <a:lnTo>
                    <a:pt x="7323" y="510"/>
                  </a:lnTo>
                  <a:lnTo>
                    <a:pt x="6009" y="1020"/>
                  </a:lnTo>
                  <a:lnTo>
                    <a:pt x="4560" y="1637"/>
                  </a:lnTo>
                  <a:lnTo>
                    <a:pt x="1905" y="2763"/>
                  </a:lnTo>
                  <a:lnTo>
                    <a:pt x="698" y="3273"/>
                  </a:lnTo>
                  <a:lnTo>
                    <a:pt x="591" y="3327"/>
                  </a:lnTo>
                  <a:lnTo>
                    <a:pt x="484" y="3407"/>
                  </a:lnTo>
                  <a:lnTo>
                    <a:pt x="376" y="3514"/>
                  </a:lnTo>
                  <a:lnTo>
                    <a:pt x="296" y="3622"/>
                  </a:lnTo>
                  <a:lnTo>
                    <a:pt x="162" y="3863"/>
                  </a:lnTo>
                  <a:lnTo>
                    <a:pt x="54" y="4185"/>
                  </a:lnTo>
                  <a:lnTo>
                    <a:pt x="28" y="4507"/>
                  </a:lnTo>
                  <a:lnTo>
                    <a:pt x="1" y="4855"/>
                  </a:lnTo>
                  <a:lnTo>
                    <a:pt x="54" y="5231"/>
                  </a:lnTo>
                  <a:lnTo>
                    <a:pt x="108" y="5633"/>
                  </a:lnTo>
                  <a:lnTo>
                    <a:pt x="215" y="6009"/>
                  </a:lnTo>
                  <a:lnTo>
                    <a:pt x="349" y="6411"/>
                  </a:lnTo>
                  <a:lnTo>
                    <a:pt x="510" y="6760"/>
                  </a:lnTo>
                  <a:lnTo>
                    <a:pt x="698" y="7108"/>
                  </a:lnTo>
                  <a:lnTo>
                    <a:pt x="913" y="7403"/>
                  </a:lnTo>
                  <a:lnTo>
                    <a:pt x="1154" y="7672"/>
                  </a:lnTo>
                  <a:lnTo>
                    <a:pt x="1422" y="7886"/>
                  </a:lnTo>
                  <a:lnTo>
                    <a:pt x="1556" y="7967"/>
                  </a:lnTo>
                  <a:lnTo>
                    <a:pt x="1691" y="8047"/>
                  </a:lnTo>
                  <a:lnTo>
                    <a:pt x="1851" y="8074"/>
                  </a:lnTo>
                  <a:lnTo>
                    <a:pt x="2039" y="8101"/>
                  </a:lnTo>
                  <a:lnTo>
                    <a:pt x="2254" y="8127"/>
                  </a:lnTo>
                  <a:lnTo>
                    <a:pt x="2495" y="8101"/>
                  </a:lnTo>
                  <a:lnTo>
                    <a:pt x="3058" y="8020"/>
                  </a:lnTo>
                  <a:lnTo>
                    <a:pt x="3675" y="7859"/>
                  </a:lnTo>
                  <a:lnTo>
                    <a:pt x="4346" y="7645"/>
                  </a:lnTo>
                  <a:lnTo>
                    <a:pt x="5070" y="7376"/>
                  </a:lnTo>
                  <a:lnTo>
                    <a:pt x="5821" y="7081"/>
                  </a:lnTo>
                  <a:lnTo>
                    <a:pt x="6572" y="6760"/>
                  </a:lnTo>
                  <a:lnTo>
                    <a:pt x="7296" y="6411"/>
                  </a:lnTo>
                  <a:lnTo>
                    <a:pt x="7993" y="6035"/>
                  </a:lnTo>
                  <a:lnTo>
                    <a:pt x="8664" y="5660"/>
                  </a:lnTo>
                  <a:lnTo>
                    <a:pt x="9227" y="5284"/>
                  </a:lnTo>
                  <a:lnTo>
                    <a:pt x="9737" y="4936"/>
                  </a:lnTo>
                  <a:lnTo>
                    <a:pt x="10139" y="4614"/>
                  </a:lnTo>
                  <a:lnTo>
                    <a:pt x="10300" y="4453"/>
                  </a:lnTo>
                  <a:lnTo>
                    <a:pt x="10407" y="4319"/>
                  </a:lnTo>
                  <a:lnTo>
                    <a:pt x="10488" y="4185"/>
                  </a:lnTo>
                  <a:lnTo>
                    <a:pt x="10541" y="4051"/>
                  </a:lnTo>
                  <a:lnTo>
                    <a:pt x="10595" y="3809"/>
                  </a:lnTo>
                  <a:lnTo>
                    <a:pt x="10595" y="3514"/>
                  </a:lnTo>
                  <a:lnTo>
                    <a:pt x="10568" y="3219"/>
                  </a:lnTo>
                  <a:lnTo>
                    <a:pt x="10515" y="2897"/>
                  </a:lnTo>
                  <a:lnTo>
                    <a:pt x="10434" y="2549"/>
                  </a:lnTo>
                  <a:lnTo>
                    <a:pt x="10327" y="2227"/>
                  </a:lnTo>
                  <a:lnTo>
                    <a:pt x="10193" y="1878"/>
                  </a:lnTo>
                  <a:lnTo>
                    <a:pt x="10059" y="1556"/>
                  </a:lnTo>
                  <a:lnTo>
                    <a:pt x="9925" y="1234"/>
                  </a:lnTo>
                  <a:lnTo>
                    <a:pt x="9764" y="939"/>
                  </a:lnTo>
                  <a:lnTo>
                    <a:pt x="9603" y="671"/>
                  </a:lnTo>
                  <a:lnTo>
                    <a:pt x="9442" y="457"/>
                  </a:lnTo>
                  <a:lnTo>
                    <a:pt x="9281" y="269"/>
                  </a:lnTo>
                  <a:lnTo>
                    <a:pt x="9120" y="108"/>
                  </a:lnTo>
                  <a:lnTo>
                    <a:pt x="8986" y="28"/>
                  </a:lnTo>
                  <a:lnTo>
                    <a:pt x="8879" y="1"/>
                  </a:lnTo>
                  <a:close/>
                </a:path>
              </a:pathLst>
            </a:custGeom>
            <a:solidFill>
              <a:srgbClr val="FFF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5996038" y="2497216"/>
              <a:ext cx="103283" cy="180920"/>
            </a:xfrm>
            <a:custGeom>
              <a:avLst/>
              <a:gdLst/>
              <a:ahLst/>
              <a:cxnLst/>
              <a:rect l="l" t="t" r="r" b="b"/>
              <a:pathLst>
                <a:path w="6814" h="11936" extrusionOk="0">
                  <a:moveTo>
                    <a:pt x="2602" y="0"/>
                  </a:moveTo>
                  <a:lnTo>
                    <a:pt x="2495" y="27"/>
                  </a:lnTo>
                  <a:lnTo>
                    <a:pt x="2361" y="27"/>
                  </a:lnTo>
                  <a:lnTo>
                    <a:pt x="2227" y="81"/>
                  </a:lnTo>
                  <a:lnTo>
                    <a:pt x="2093" y="215"/>
                  </a:lnTo>
                  <a:lnTo>
                    <a:pt x="1932" y="376"/>
                  </a:lnTo>
                  <a:lnTo>
                    <a:pt x="1771" y="617"/>
                  </a:lnTo>
                  <a:lnTo>
                    <a:pt x="1610" y="885"/>
                  </a:lnTo>
                  <a:lnTo>
                    <a:pt x="1449" y="1180"/>
                  </a:lnTo>
                  <a:lnTo>
                    <a:pt x="1288" y="1556"/>
                  </a:lnTo>
                  <a:lnTo>
                    <a:pt x="966" y="2361"/>
                  </a:lnTo>
                  <a:lnTo>
                    <a:pt x="671" y="3272"/>
                  </a:lnTo>
                  <a:lnTo>
                    <a:pt x="403" y="4265"/>
                  </a:lnTo>
                  <a:lnTo>
                    <a:pt x="296" y="4774"/>
                  </a:lnTo>
                  <a:lnTo>
                    <a:pt x="189" y="5311"/>
                  </a:lnTo>
                  <a:lnTo>
                    <a:pt x="108" y="5847"/>
                  </a:lnTo>
                  <a:lnTo>
                    <a:pt x="54" y="6357"/>
                  </a:lnTo>
                  <a:lnTo>
                    <a:pt x="1" y="6893"/>
                  </a:lnTo>
                  <a:lnTo>
                    <a:pt x="1" y="7430"/>
                  </a:lnTo>
                  <a:lnTo>
                    <a:pt x="1" y="7939"/>
                  </a:lnTo>
                  <a:lnTo>
                    <a:pt x="28" y="8422"/>
                  </a:lnTo>
                  <a:lnTo>
                    <a:pt x="81" y="8905"/>
                  </a:lnTo>
                  <a:lnTo>
                    <a:pt x="189" y="9361"/>
                  </a:lnTo>
                  <a:lnTo>
                    <a:pt x="296" y="9790"/>
                  </a:lnTo>
                  <a:lnTo>
                    <a:pt x="457" y="10192"/>
                  </a:lnTo>
                  <a:lnTo>
                    <a:pt x="645" y="10568"/>
                  </a:lnTo>
                  <a:lnTo>
                    <a:pt x="886" y="10890"/>
                  </a:lnTo>
                  <a:lnTo>
                    <a:pt x="1154" y="11185"/>
                  </a:lnTo>
                  <a:lnTo>
                    <a:pt x="1476" y="11453"/>
                  </a:lnTo>
                  <a:lnTo>
                    <a:pt x="1637" y="11560"/>
                  </a:lnTo>
                  <a:lnTo>
                    <a:pt x="1825" y="11641"/>
                  </a:lnTo>
                  <a:lnTo>
                    <a:pt x="2012" y="11721"/>
                  </a:lnTo>
                  <a:lnTo>
                    <a:pt x="2227" y="11801"/>
                  </a:lnTo>
                  <a:lnTo>
                    <a:pt x="2656" y="11882"/>
                  </a:lnTo>
                  <a:lnTo>
                    <a:pt x="3032" y="11936"/>
                  </a:lnTo>
                  <a:lnTo>
                    <a:pt x="3407" y="11936"/>
                  </a:lnTo>
                  <a:lnTo>
                    <a:pt x="3756" y="11882"/>
                  </a:lnTo>
                  <a:lnTo>
                    <a:pt x="4078" y="11801"/>
                  </a:lnTo>
                  <a:lnTo>
                    <a:pt x="4399" y="11667"/>
                  </a:lnTo>
                  <a:lnTo>
                    <a:pt x="4694" y="11480"/>
                  </a:lnTo>
                  <a:lnTo>
                    <a:pt x="4936" y="11292"/>
                  </a:lnTo>
                  <a:lnTo>
                    <a:pt x="5204" y="11051"/>
                  </a:lnTo>
                  <a:lnTo>
                    <a:pt x="5419" y="10782"/>
                  </a:lnTo>
                  <a:lnTo>
                    <a:pt x="5633" y="10487"/>
                  </a:lnTo>
                  <a:lnTo>
                    <a:pt x="5821" y="10165"/>
                  </a:lnTo>
                  <a:lnTo>
                    <a:pt x="5982" y="9844"/>
                  </a:lnTo>
                  <a:lnTo>
                    <a:pt x="6143" y="9468"/>
                  </a:lnTo>
                  <a:lnTo>
                    <a:pt x="6277" y="9093"/>
                  </a:lnTo>
                  <a:lnTo>
                    <a:pt x="6411" y="8717"/>
                  </a:lnTo>
                  <a:lnTo>
                    <a:pt x="6491" y="8288"/>
                  </a:lnTo>
                  <a:lnTo>
                    <a:pt x="6599" y="7886"/>
                  </a:lnTo>
                  <a:lnTo>
                    <a:pt x="6706" y="7027"/>
                  </a:lnTo>
                  <a:lnTo>
                    <a:pt x="6787" y="6196"/>
                  </a:lnTo>
                  <a:lnTo>
                    <a:pt x="6813" y="5338"/>
                  </a:lnTo>
                  <a:lnTo>
                    <a:pt x="6760" y="4533"/>
                  </a:lnTo>
                  <a:lnTo>
                    <a:pt x="6679" y="3782"/>
                  </a:lnTo>
                  <a:lnTo>
                    <a:pt x="6545" y="3112"/>
                  </a:lnTo>
                  <a:lnTo>
                    <a:pt x="6465" y="2790"/>
                  </a:lnTo>
                  <a:lnTo>
                    <a:pt x="6384" y="2521"/>
                  </a:lnTo>
                  <a:lnTo>
                    <a:pt x="6277" y="2253"/>
                  </a:lnTo>
                  <a:lnTo>
                    <a:pt x="6170" y="2012"/>
                  </a:lnTo>
                  <a:lnTo>
                    <a:pt x="5901" y="1583"/>
                  </a:lnTo>
                  <a:lnTo>
                    <a:pt x="5633" y="1234"/>
                  </a:lnTo>
                  <a:lnTo>
                    <a:pt x="5338" y="912"/>
                  </a:lnTo>
                  <a:lnTo>
                    <a:pt x="5016" y="671"/>
                  </a:lnTo>
                  <a:lnTo>
                    <a:pt x="4694" y="456"/>
                  </a:lnTo>
                  <a:lnTo>
                    <a:pt x="4373" y="322"/>
                  </a:lnTo>
                  <a:lnTo>
                    <a:pt x="4051" y="188"/>
                  </a:lnTo>
                  <a:lnTo>
                    <a:pt x="3729" y="108"/>
                  </a:lnTo>
                  <a:lnTo>
                    <a:pt x="3434" y="54"/>
                  </a:lnTo>
                  <a:lnTo>
                    <a:pt x="3166" y="27"/>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5392740" y="3624540"/>
              <a:ext cx="1057008" cy="303696"/>
            </a:xfrm>
            <a:custGeom>
              <a:avLst/>
              <a:gdLst/>
              <a:ahLst/>
              <a:cxnLst/>
              <a:rect l="l" t="t" r="r" b="b"/>
              <a:pathLst>
                <a:path w="69735" h="20036" extrusionOk="0">
                  <a:moveTo>
                    <a:pt x="33339" y="1"/>
                  </a:moveTo>
                  <a:lnTo>
                    <a:pt x="30952" y="269"/>
                  </a:lnTo>
                  <a:lnTo>
                    <a:pt x="28672" y="564"/>
                  </a:lnTo>
                  <a:lnTo>
                    <a:pt x="26500" y="832"/>
                  </a:lnTo>
                  <a:lnTo>
                    <a:pt x="24434" y="1127"/>
                  </a:lnTo>
                  <a:lnTo>
                    <a:pt x="22477" y="1422"/>
                  </a:lnTo>
                  <a:lnTo>
                    <a:pt x="20599" y="1717"/>
                  </a:lnTo>
                  <a:lnTo>
                    <a:pt x="18829" y="2012"/>
                  </a:lnTo>
                  <a:lnTo>
                    <a:pt x="17166" y="2307"/>
                  </a:lnTo>
                  <a:lnTo>
                    <a:pt x="15584" y="2629"/>
                  </a:lnTo>
                  <a:lnTo>
                    <a:pt x="14108" y="2924"/>
                  </a:lnTo>
                  <a:lnTo>
                    <a:pt x="12687" y="3246"/>
                  </a:lnTo>
                  <a:lnTo>
                    <a:pt x="11373" y="3568"/>
                  </a:lnTo>
                  <a:lnTo>
                    <a:pt x="10166" y="3890"/>
                  </a:lnTo>
                  <a:lnTo>
                    <a:pt x="9012" y="4211"/>
                  </a:lnTo>
                  <a:lnTo>
                    <a:pt x="7940" y="4560"/>
                  </a:lnTo>
                  <a:lnTo>
                    <a:pt x="6947" y="4882"/>
                  </a:lnTo>
                  <a:lnTo>
                    <a:pt x="6035" y="5204"/>
                  </a:lnTo>
                  <a:lnTo>
                    <a:pt x="5204" y="5552"/>
                  </a:lnTo>
                  <a:lnTo>
                    <a:pt x="4453" y="5874"/>
                  </a:lnTo>
                  <a:lnTo>
                    <a:pt x="3756" y="6223"/>
                  </a:lnTo>
                  <a:lnTo>
                    <a:pt x="3112" y="6545"/>
                  </a:lnTo>
                  <a:lnTo>
                    <a:pt x="2549" y="6894"/>
                  </a:lnTo>
                  <a:lnTo>
                    <a:pt x="2039" y="7215"/>
                  </a:lnTo>
                  <a:lnTo>
                    <a:pt x="1610" y="7564"/>
                  </a:lnTo>
                  <a:lnTo>
                    <a:pt x="1234" y="7913"/>
                  </a:lnTo>
                  <a:lnTo>
                    <a:pt x="912" y="8235"/>
                  </a:lnTo>
                  <a:lnTo>
                    <a:pt x="617" y="8583"/>
                  </a:lnTo>
                  <a:lnTo>
                    <a:pt x="403" y="8905"/>
                  </a:lnTo>
                  <a:lnTo>
                    <a:pt x="242" y="9254"/>
                  </a:lnTo>
                  <a:lnTo>
                    <a:pt x="108" y="9576"/>
                  </a:lnTo>
                  <a:lnTo>
                    <a:pt x="54" y="9897"/>
                  </a:lnTo>
                  <a:lnTo>
                    <a:pt x="1" y="10219"/>
                  </a:lnTo>
                  <a:lnTo>
                    <a:pt x="27" y="10568"/>
                  </a:lnTo>
                  <a:lnTo>
                    <a:pt x="81" y="10890"/>
                  </a:lnTo>
                  <a:lnTo>
                    <a:pt x="162" y="11185"/>
                  </a:lnTo>
                  <a:lnTo>
                    <a:pt x="269" y="11507"/>
                  </a:lnTo>
                  <a:lnTo>
                    <a:pt x="430" y="11829"/>
                  </a:lnTo>
                  <a:lnTo>
                    <a:pt x="617" y="12124"/>
                  </a:lnTo>
                  <a:lnTo>
                    <a:pt x="832" y="12445"/>
                  </a:lnTo>
                  <a:lnTo>
                    <a:pt x="1073" y="12740"/>
                  </a:lnTo>
                  <a:lnTo>
                    <a:pt x="1315" y="13036"/>
                  </a:lnTo>
                  <a:lnTo>
                    <a:pt x="1610" y="13304"/>
                  </a:lnTo>
                  <a:lnTo>
                    <a:pt x="1905" y="13599"/>
                  </a:lnTo>
                  <a:lnTo>
                    <a:pt x="2227" y="13867"/>
                  </a:lnTo>
                  <a:lnTo>
                    <a:pt x="2924" y="14430"/>
                  </a:lnTo>
                  <a:lnTo>
                    <a:pt x="3648" y="14940"/>
                  </a:lnTo>
                  <a:lnTo>
                    <a:pt x="4426" y="15423"/>
                  </a:lnTo>
                  <a:lnTo>
                    <a:pt x="5177" y="15879"/>
                  </a:lnTo>
                  <a:lnTo>
                    <a:pt x="5955" y="16281"/>
                  </a:lnTo>
                  <a:lnTo>
                    <a:pt x="6679" y="16683"/>
                  </a:lnTo>
                  <a:lnTo>
                    <a:pt x="8020" y="17354"/>
                  </a:lnTo>
                  <a:lnTo>
                    <a:pt x="9039" y="17836"/>
                  </a:lnTo>
                  <a:lnTo>
                    <a:pt x="9522" y="18051"/>
                  </a:lnTo>
                  <a:lnTo>
                    <a:pt x="10166" y="18239"/>
                  </a:lnTo>
                  <a:lnTo>
                    <a:pt x="10890" y="18427"/>
                  </a:lnTo>
                  <a:lnTo>
                    <a:pt x="11775" y="18614"/>
                  </a:lnTo>
                  <a:lnTo>
                    <a:pt x="12741" y="18775"/>
                  </a:lnTo>
                  <a:lnTo>
                    <a:pt x="13840" y="18963"/>
                  </a:lnTo>
                  <a:lnTo>
                    <a:pt x="15020" y="19124"/>
                  </a:lnTo>
                  <a:lnTo>
                    <a:pt x="16281" y="19258"/>
                  </a:lnTo>
                  <a:lnTo>
                    <a:pt x="17622" y="19392"/>
                  </a:lnTo>
                  <a:lnTo>
                    <a:pt x="19043" y="19526"/>
                  </a:lnTo>
                  <a:lnTo>
                    <a:pt x="20545" y="19633"/>
                  </a:lnTo>
                  <a:lnTo>
                    <a:pt x="22101" y="19741"/>
                  </a:lnTo>
                  <a:lnTo>
                    <a:pt x="23683" y="19848"/>
                  </a:lnTo>
                  <a:lnTo>
                    <a:pt x="25320" y="19902"/>
                  </a:lnTo>
                  <a:lnTo>
                    <a:pt x="27009" y="19982"/>
                  </a:lnTo>
                  <a:lnTo>
                    <a:pt x="28699" y="20009"/>
                  </a:lnTo>
                  <a:lnTo>
                    <a:pt x="30442" y="20036"/>
                  </a:lnTo>
                  <a:lnTo>
                    <a:pt x="33902" y="20036"/>
                  </a:lnTo>
                  <a:lnTo>
                    <a:pt x="35646" y="20009"/>
                  </a:lnTo>
                  <a:lnTo>
                    <a:pt x="37389" y="19955"/>
                  </a:lnTo>
                  <a:lnTo>
                    <a:pt x="39105" y="19875"/>
                  </a:lnTo>
                  <a:lnTo>
                    <a:pt x="40768" y="19794"/>
                  </a:lnTo>
                  <a:lnTo>
                    <a:pt x="42431" y="19660"/>
                  </a:lnTo>
                  <a:lnTo>
                    <a:pt x="44041" y="19526"/>
                  </a:lnTo>
                  <a:lnTo>
                    <a:pt x="45596" y="19365"/>
                  </a:lnTo>
                  <a:lnTo>
                    <a:pt x="47098" y="19177"/>
                  </a:lnTo>
                  <a:lnTo>
                    <a:pt x="48546" y="18963"/>
                  </a:lnTo>
                  <a:lnTo>
                    <a:pt x="49914" y="18722"/>
                  </a:lnTo>
                  <a:lnTo>
                    <a:pt x="51202" y="18453"/>
                  </a:lnTo>
                  <a:lnTo>
                    <a:pt x="52409" y="18158"/>
                  </a:lnTo>
                  <a:lnTo>
                    <a:pt x="53508" y="17836"/>
                  </a:lnTo>
                  <a:lnTo>
                    <a:pt x="55574" y="17166"/>
                  </a:lnTo>
                  <a:lnTo>
                    <a:pt x="57505" y="16495"/>
                  </a:lnTo>
                  <a:lnTo>
                    <a:pt x="59248" y="15852"/>
                  </a:lnTo>
                  <a:lnTo>
                    <a:pt x="60857" y="15208"/>
                  </a:lnTo>
                  <a:lnTo>
                    <a:pt x="62306" y="14591"/>
                  </a:lnTo>
                  <a:lnTo>
                    <a:pt x="63620" y="14001"/>
                  </a:lnTo>
                  <a:lnTo>
                    <a:pt x="64773" y="13411"/>
                  </a:lnTo>
                  <a:lnTo>
                    <a:pt x="65819" y="12848"/>
                  </a:lnTo>
                  <a:lnTo>
                    <a:pt x="66731" y="12285"/>
                  </a:lnTo>
                  <a:lnTo>
                    <a:pt x="67509" y="11748"/>
                  </a:lnTo>
                  <a:lnTo>
                    <a:pt x="68153" y="11239"/>
                  </a:lnTo>
                  <a:lnTo>
                    <a:pt x="68448" y="10970"/>
                  </a:lnTo>
                  <a:lnTo>
                    <a:pt x="68689" y="10729"/>
                  </a:lnTo>
                  <a:lnTo>
                    <a:pt x="68904" y="10461"/>
                  </a:lnTo>
                  <a:lnTo>
                    <a:pt x="69118" y="10219"/>
                  </a:lnTo>
                  <a:lnTo>
                    <a:pt x="69279" y="9978"/>
                  </a:lnTo>
                  <a:lnTo>
                    <a:pt x="69413" y="9737"/>
                  </a:lnTo>
                  <a:lnTo>
                    <a:pt x="69520" y="9522"/>
                  </a:lnTo>
                  <a:lnTo>
                    <a:pt x="69628" y="9281"/>
                  </a:lnTo>
                  <a:lnTo>
                    <a:pt x="69681" y="9066"/>
                  </a:lnTo>
                  <a:lnTo>
                    <a:pt x="69708" y="8825"/>
                  </a:lnTo>
                  <a:lnTo>
                    <a:pt x="69735" y="8610"/>
                  </a:lnTo>
                  <a:lnTo>
                    <a:pt x="69708" y="8396"/>
                  </a:lnTo>
                  <a:lnTo>
                    <a:pt x="69681" y="8181"/>
                  </a:lnTo>
                  <a:lnTo>
                    <a:pt x="69628" y="7966"/>
                  </a:lnTo>
                  <a:lnTo>
                    <a:pt x="69547" y="7779"/>
                  </a:lnTo>
                  <a:lnTo>
                    <a:pt x="69440" y="7564"/>
                  </a:lnTo>
                  <a:lnTo>
                    <a:pt x="69306" y="7376"/>
                  </a:lnTo>
                  <a:lnTo>
                    <a:pt x="69172" y="7162"/>
                  </a:lnTo>
                  <a:lnTo>
                    <a:pt x="69011" y="6974"/>
                  </a:lnTo>
                  <a:lnTo>
                    <a:pt x="68823" y="6786"/>
                  </a:lnTo>
                  <a:lnTo>
                    <a:pt x="68367" y="6411"/>
                  </a:lnTo>
                  <a:lnTo>
                    <a:pt x="67884" y="6062"/>
                  </a:lnTo>
                  <a:lnTo>
                    <a:pt x="67294" y="5713"/>
                  </a:lnTo>
                  <a:lnTo>
                    <a:pt x="66651" y="5392"/>
                  </a:lnTo>
                  <a:lnTo>
                    <a:pt x="65953" y="5070"/>
                  </a:lnTo>
                  <a:lnTo>
                    <a:pt x="65175" y="4775"/>
                  </a:lnTo>
                  <a:lnTo>
                    <a:pt x="64371" y="4480"/>
                  </a:lnTo>
                  <a:lnTo>
                    <a:pt x="63486" y="4185"/>
                  </a:lnTo>
                  <a:lnTo>
                    <a:pt x="62574" y="3916"/>
                  </a:lnTo>
                  <a:lnTo>
                    <a:pt x="61635" y="3648"/>
                  </a:lnTo>
                  <a:lnTo>
                    <a:pt x="60643" y="3407"/>
                  </a:lnTo>
                  <a:lnTo>
                    <a:pt x="59597" y="3165"/>
                  </a:lnTo>
                  <a:lnTo>
                    <a:pt x="58551" y="2924"/>
                  </a:lnTo>
                  <a:lnTo>
                    <a:pt x="56351" y="2495"/>
                  </a:lnTo>
                  <a:lnTo>
                    <a:pt x="54098" y="2119"/>
                  </a:lnTo>
                  <a:lnTo>
                    <a:pt x="51819" y="1771"/>
                  </a:lnTo>
                  <a:lnTo>
                    <a:pt x="49512" y="1449"/>
                  </a:lnTo>
                  <a:lnTo>
                    <a:pt x="47259" y="1181"/>
                  </a:lnTo>
                  <a:lnTo>
                    <a:pt x="45060" y="939"/>
                  </a:lnTo>
                  <a:lnTo>
                    <a:pt x="42941" y="725"/>
                  </a:lnTo>
                  <a:lnTo>
                    <a:pt x="40956" y="537"/>
                  </a:lnTo>
                  <a:lnTo>
                    <a:pt x="39132" y="403"/>
                  </a:lnTo>
                  <a:lnTo>
                    <a:pt x="36075" y="161"/>
                  </a:lnTo>
                  <a:lnTo>
                    <a:pt x="34063" y="54"/>
                  </a:lnTo>
                  <a:lnTo>
                    <a:pt x="33339" y="1"/>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5113038" y="2783420"/>
              <a:ext cx="743991" cy="587459"/>
            </a:xfrm>
            <a:custGeom>
              <a:avLst/>
              <a:gdLst/>
              <a:ahLst/>
              <a:cxnLst/>
              <a:rect l="l" t="t" r="r" b="b"/>
              <a:pathLst>
                <a:path w="49084" h="38757" extrusionOk="0">
                  <a:moveTo>
                    <a:pt x="9683" y="0"/>
                  </a:moveTo>
                  <a:lnTo>
                    <a:pt x="9334" y="27"/>
                  </a:lnTo>
                  <a:lnTo>
                    <a:pt x="8959" y="107"/>
                  </a:lnTo>
                  <a:lnTo>
                    <a:pt x="8557" y="188"/>
                  </a:lnTo>
                  <a:lnTo>
                    <a:pt x="8154" y="295"/>
                  </a:lnTo>
                  <a:lnTo>
                    <a:pt x="7296" y="590"/>
                  </a:lnTo>
                  <a:lnTo>
                    <a:pt x="6384" y="966"/>
                  </a:lnTo>
                  <a:lnTo>
                    <a:pt x="5499" y="1395"/>
                  </a:lnTo>
                  <a:lnTo>
                    <a:pt x="4587" y="1824"/>
                  </a:lnTo>
                  <a:lnTo>
                    <a:pt x="3729" y="2307"/>
                  </a:lnTo>
                  <a:lnTo>
                    <a:pt x="2897" y="2763"/>
                  </a:lnTo>
                  <a:lnTo>
                    <a:pt x="1503" y="3594"/>
                  </a:lnTo>
                  <a:lnTo>
                    <a:pt x="537" y="4211"/>
                  </a:lnTo>
                  <a:lnTo>
                    <a:pt x="162" y="4452"/>
                  </a:lnTo>
                  <a:lnTo>
                    <a:pt x="108" y="4533"/>
                  </a:lnTo>
                  <a:lnTo>
                    <a:pt x="54" y="4640"/>
                  </a:lnTo>
                  <a:lnTo>
                    <a:pt x="28" y="4774"/>
                  </a:lnTo>
                  <a:lnTo>
                    <a:pt x="1" y="4962"/>
                  </a:lnTo>
                  <a:lnTo>
                    <a:pt x="28" y="5472"/>
                  </a:lnTo>
                  <a:lnTo>
                    <a:pt x="135" y="6115"/>
                  </a:lnTo>
                  <a:lnTo>
                    <a:pt x="296" y="6893"/>
                  </a:lnTo>
                  <a:lnTo>
                    <a:pt x="510" y="7778"/>
                  </a:lnTo>
                  <a:lnTo>
                    <a:pt x="779" y="8797"/>
                  </a:lnTo>
                  <a:lnTo>
                    <a:pt x="1100" y="9897"/>
                  </a:lnTo>
                  <a:lnTo>
                    <a:pt x="1476" y="11104"/>
                  </a:lnTo>
                  <a:lnTo>
                    <a:pt x="1878" y="12365"/>
                  </a:lnTo>
                  <a:lnTo>
                    <a:pt x="2817" y="15100"/>
                  </a:lnTo>
                  <a:lnTo>
                    <a:pt x="3890" y="18024"/>
                  </a:lnTo>
                  <a:lnTo>
                    <a:pt x="5043" y="21055"/>
                  </a:lnTo>
                  <a:lnTo>
                    <a:pt x="6223" y="24085"/>
                  </a:lnTo>
                  <a:lnTo>
                    <a:pt x="7457" y="27009"/>
                  </a:lnTo>
                  <a:lnTo>
                    <a:pt x="8664" y="29798"/>
                  </a:lnTo>
                  <a:lnTo>
                    <a:pt x="9254" y="31086"/>
                  </a:lnTo>
                  <a:lnTo>
                    <a:pt x="9844" y="32319"/>
                  </a:lnTo>
                  <a:lnTo>
                    <a:pt x="10407" y="33473"/>
                  </a:lnTo>
                  <a:lnTo>
                    <a:pt x="10944" y="34492"/>
                  </a:lnTo>
                  <a:lnTo>
                    <a:pt x="11427" y="35431"/>
                  </a:lnTo>
                  <a:lnTo>
                    <a:pt x="11909" y="36262"/>
                  </a:lnTo>
                  <a:lnTo>
                    <a:pt x="12338" y="36959"/>
                  </a:lnTo>
                  <a:lnTo>
                    <a:pt x="12741" y="37496"/>
                  </a:lnTo>
                  <a:lnTo>
                    <a:pt x="12928" y="37710"/>
                  </a:lnTo>
                  <a:lnTo>
                    <a:pt x="13116" y="37898"/>
                  </a:lnTo>
                  <a:lnTo>
                    <a:pt x="13250" y="38032"/>
                  </a:lnTo>
                  <a:lnTo>
                    <a:pt x="13411" y="38139"/>
                  </a:lnTo>
                  <a:lnTo>
                    <a:pt x="13814" y="38327"/>
                  </a:lnTo>
                  <a:lnTo>
                    <a:pt x="14243" y="38488"/>
                  </a:lnTo>
                  <a:lnTo>
                    <a:pt x="14672" y="38595"/>
                  </a:lnTo>
                  <a:lnTo>
                    <a:pt x="15128" y="38676"/>
                  </a:lnTo>
                  <a:lnTo>
                    <a:pt x="15584" y="38730"/>
                  </a:lnTo>
                  <a:lnTo>
                    <a:pt x="16067" y="38756"/>
                  </a:lnTo>
                  <a:lnTo>
                    <a:pt x="16576" y="38730"/>
                  </a:lnTo>
                  <a:lnTo>
                    <a:pt x="17086" y="38676"/>
                  </a:lnTo>
                  <a:lnTo>
                    <a:pt x="17622" y="38595"/>
                  </a:lnTo>
                  <a:lnTo>
                    <a:pt x="18159" y="38488"/>
                  </a:lnTo>
                  <a:lnTo>
                    <a:pt x="18695" y="38354"/>
                  </a:lnTo>
                  <a:lnTo>
                    <a:pt x="19258" y="38193"/>
                  </a:lnTo>
                  <a:lnTo>
                    <a:pt x="19848" y="38005"/>
                  </a:lnTo>
                  <a:lnTo>
                    <a:pt x="20412" y="37791"/>
                  </a:lnTo>
                  <a:lnTo>
                    <a:pt x="21002" y="37549"/>
                  </a:lnTo>
                  <a:lnTo>
                    <a:pt x="21618" y="37281"/>
                  </a:lnTo>
                  <a:lnTo>
                    <a:pt x="22825" y="36691"/>
                  </a:lnTo>
                  <a:lnTo>
                    <a:pt x="24059" y="36021"/>
                  </a:lnTo>
                  <a:lnTo>
                    <a:pt x="25320" y="35270"/>
                  </a:lnTo>
                  <a:lnTo>
                    <a:pt x="26580" y="34492"/>
                  </a:lnTo>
                  <a:lnTo>
                    <a:pt x="27868" y="33634"/>
                  </a:lnTo>
                  <a:lnTo>
                    <a:pt x="29128" y="32748"/>
                  </a:lnTo>
                  <a:lnTo>
                    <a:pt x="30389" y="31810"/>
                  </a:lnTo>
                  <a:lnTo>
                    <a:pt x="31649" y="30844"/>
                  </a:lnTo>
                  <a:lnTo>
                    <a:pt x="32883" y="29879"/>
                  </a:lnTo>
                  <a:lnTo>
                    <a:pt x="34090" y="28913"/>
                  </a:lnTo>
                  <a:lnTo>
                    <a:pt x="35270" y="27921"/>
                  </a:lnTo>
                  <a:lnTo>
                    <a:pt x="36424" y="26955"/>
                  </a:lnTo>
                  <a:lnTo>
                    <a:pt x="38596" y="25078"/>
                  </a:lnTo>
                  <a:lnTo>
                    <a:pt x="40527" y="23334"/>
                  </a:lnTo>
                  <a:lnTo>
                    <a:pt x="43612" y="20545"/>
                  </a:lnTo>
                  <a:lnTo>
                    <a:pt x="44631" y="19633"/>
                  </a:lnTo>
                  <a:lnTo>
                    <a:pt x="45006" y="19311"/>
                  </a:lnTo>
                  <a:lnTo>
                    <a:pt x="45275" y="19123"/>
                  </a:lnTo>
                  <a:lnTo>
                    <a:pt x="45489" y="18963"/>
                  </a:lnTo>
                  <a:lnTo>
                    <a:pt x="45704" y="18721"/>
                  </a:lnTo>
                  <a:lnTo>
                    <a:pt x="45918" y="18399"/>
                  </a:lnTo>
                  <a:lnTo>
                    <a:pt x="46133" y="18024"/>
                  </a:lnTo>
                  <a:lnTo>
                    <a:pt x="46347" y="17595"/>
                  </a:lnTo>
                  <a:lnTo>
                    <a:pt x="46562" y="17085"/>
                  </a:lnTo>
                  <a:lnTo>
                    <a:pt x="46776" y="16549"/>
                  </a:lnTo>
                  <a:lnTo>
                    <a:pt x="46991" y="15959"/>
                  </a:lnTo>
                  <a:lnTo>
                    <a:pt x="47393" y="14644"/>
                  </a:lnTo>
                  <a:lnTo>
                    <a:pt x="47769" y="13250"/>
                  </a:lnTo>
                  <a:lnTo>
                    <a:pt x="48118" y="11748"/>
                  </a:lnTo>
                  <a:lnTo>
                    <a:pt x="48439" y="10219"/>
                  </a:lnTo>
                  <a:lnTo>
                    <a:pt x="48708" y="8717"/>
                  </a:lnTo>
                  <a:lnTo>
                    <a:pt x="48895" y="7242"/>
                  </a:lnTo>
                  <a:lnTo>
                    <a:pt x="49029" y="5847"/>
                  </a:lnTo>
                  <a:lnTo>
                    <a:pt x="49083" y="5203"/>
                  </a:lnTo>
                  <a:lnTo>
                    <a:pt x="49083" y="4587"/>
                  </a:lnTo>
                  <a:lnTo>
                    <a:pt x="49083" y="4023"/>
                  </a:lnTo>
                  <a:lnTo>
                    <a:pt x="49056" y="3514"/>
                  </a:lnTo>
                  <a:lnTo>
                    <a:pt x="49003" y="3058"/>
                  </a:lnTo>
                  <a:lnTo>
                    <a:pt x="48949" y="2655"/>
                  </a:lnTo>
                  <a:lnTo>
                    <a:pt x="48842" y="2307"/>
                  </a:lnTo>
                  <a:lnTo>
                    <a:pt x="48708" y="2039"/>
                  </a:lnTo>
                  <a:lnTo>
                    <a:pt x="48654" y="1931"/>
                  </a:lnTo>
                  <a:lnTo>
                    <a:pt x="48573" y="1824"/>
                  </a:lnTo>
                  <a:lnTo>
                    <a:pt x="48493" y="1770"/>
                  </a:lnTo>
                  <a:lnTo>
                    <a:pt x="48386" y="1717"/>
                  </a:lnTo>
                  <a:lnTo>
                    <a:pt x="47957" y="1556"/>
                  </a:lnTo>
                  <a:lnTo>
                    <a:pt x="47501" y="1422"/>
                  </a:lnTo>
                  <a:lnTo>
                    <a:pt x="47045" y="1341"/>
                  </a:lnTo>
                  <a:lnTo>
                    <a:pt x="46589" y="1261"/>
                  </a:lnTo>
                  <a:lnTo>
                    <a:pt x="46106" y="1234"/>
                  </a:lnTo>
                  <a:lnTo>
                    <a:pt x="45087" y="1234"/>
                  </a:lnTo>
                  <a:lnTo>
                    <a:pt x="44577" y="1288"/>
                  </a:lnTo>
                  <a:lnTo>
                    <a:pt x="44068" y="1368"/>
                  </a:lnTo>
                  <a:lnTo>
                    <a:pt x="43531" y="1449"/>
                  </a:lnTo>
                  <a:lnTo>
                    <a:pt x="42968" y="1556"/>
                  </a:lnTo>
                  <a:lnTo>
                    <a:pt x="42431" y="1717"/>
                  </a:lnTo>
                  <a:lnTo>
                    <a:pt x="41868" y="1878"/>
                  </a:lnTo>
                  <a:lnTo>
                    <a:pt x="41305" y="2065"/>
                  </a:lnTo>
                  <a:lnTo>
                    <a:pt x="40152" y="2468"/>
                  </a:lnTo>
                  <a:lnTo>
                    <a:pt x="38998" y="2977"/>
                  </a:lnTo>
                  <a:lnTo>
                    <a:pt x="37818" y="3514"/>
                  </a:lnTo>
                  <a:lnTo>
                    <a:pt x="36638" y="4131"/>
                  </a:lnTo>
                  <a:lnTo>
                    <a:pt x="35458" y="4801"/>
                  </a:lnTo>
                  <a:lnTo>
                    <a:pt x="34278" y="5498"/>
                  </a:lnTo>
                  <a:lnTo>
                    <a:pt x="33098" y="6223"/>
                  </a:lnTo>
                  <a:lnTo>
                    <a:pt x="31945" y="7000"/>
                  </a:lnTo>
                  <a:lnTo>
                    <a:pt x="30791" y="7778"/>
                  </a:lnTo>
                  <a:lnTo>
                    <a:pt x="29665" y="8556"/>
                  </a:lnTo>
                  <a:lnTo>
                    <a:pt x="28592" y="9361"/>
                  </a:lnTo>
                  <a:lnTo>
                    <a:pt x="26500" y="10916"/>
                  </a:lnTo>
                  <a:lnTo>
                    <a:pt x="24596" y="12418"/>
                  </a:lnTo>
                  <a:lnTo>
                    <a:pt x="22933" y="13786"/>
                  </a:lnTo>
                  <a:lnTo>
                    <a:pt x="20358" y="15851"/>
                  </a:lnTo>
                  <a:lnTo>
                    <a:pt x="19580" y="16468"/>
                  </a:lnTo>
                  <a:lnTo>
                    <a:pt x="19339" y="16629"/>
                  </a:lnTo>
                  <a:lnTo>
                    <a:pt x="19178" y="16683"/>
                  </a:lnTo>
                  <a:lnTo>
                    <a:pt x="18910" y="16039"/>
                  </a:lnTo>
                  <a:lnTo>
                    <a:pt x="18212" y="14296"/>
                  </a:lnTo>
                  <a:lnTo>
                    <a:pt x="17193" y="11801"/>
                  </a:lnTo>
                  <a:lnTo>
                    <a:pt x="16576" y="10407"/>
                  </a:lnTo>
                  <a:lnTo>
                    <a:pt x="15932" y="8932"/>
                  </a:lnTo>
                  <a:lnTo>
                    <a:pt x="15262" y="7430"/>
                  </a:lnTo>
                  <a:lnTo>
                    <a:pt x="14565" y="5981"/>
                  </a:lnTo>
                  <a:lnTo>
                    <a:pt x="13867" y="4587"/>
                  </a:lnTo>
                  <a:lnTo>
                    <a:pt x="13197" y="3299"/>
                  </a:lnTo>
                  <a:lnTo>
                    <a:pt x="12526" y="2200"/>
                  </a:lnTo>
                  <a:lnTo>
                    <a:pt x="12231" y="1690"/>
                  </a:lnTo>
                  <a:lnTo>
                    <a:pt x="11909" y="1261"/>
                  </a:lnTo>
                  <a:lnTo>
                    <a:pt x="11641" y="885"/>
                  </a:lnTo>
                  <a:lnTo>
                    <a:pt x="11346" y="590"/>
                  </a:lnTo>
                  <a:lnTo>
                    <a:pt x="11105" y="349"/>
                  </a:lnTo>
                  <a:lnTo>
                    <a:pt x="10863" y="188"/>
                  </a:lnTo>
                  <a:lnTo>
                    <a:pt x="10622" y="81"/>
                  </a:lnTo>
                  <a:lnTo>
                    <a:pt x="10327" y="27"/>
                  </a:lnTo>
                  <a:lnTo>
                    <a:pt x="10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a:off x="5827335" y="2617961"/>
              <a:ext cx="341908" cy="319960"/>
            </a:xfrm>
            <a:custGeom>
              <a:avLst/>
              <a:gdLst/>
              <a:ahLst/>
              <a:cxnLst/>
              <a:rect l="l" t="t" r="r" b="b"/>
              <a:pathLst>
                <a:path w="22557" h="21109" extrusionOk="0">
                  <a:moveTo>
                    <a:pt x="13867" y="0"/>
                  </a:moveTo>
                  <a:lnTo>
                    <a:pt x="5472" y="5820"/>
                  </a:lnTo>
                  <a:lnTo>
                    <a:pt x="5498" y="7000"/>
                  </a:lnTo>
                  <a:lnTo>
                    <a:pt x="5552" y="9763"/>
                  </a:lnTo>
                  <a:lnTo>
                    <a:pt x="5552" y="10138"/>
                  </a:lnTo>
                  <a:lnTo>
                    <a:pt x="5498" y="10487"/>
                  </a:lnTo>
                  <a:lnTo>
                    <a:pt x="5391" y="10809"/>
                  </a:lnTo>
                  <a:lnTo>
                    <a:pt x="5257" y="11077"/>
                  </a:lnTo>
                  <a:lnTo>
                    <a:pt x="5096" y="11345"/>
                  </a:lnTo>
                  <a:lnTo>
                    <a:pt x="4882" y="11560"/>
                  </a:lnTo>
                  <a:lnTo>
                    <a:pt x="4613" y="11774"/>
                  </a:lnTo>
                  <a:lnTo>
                    <a:pt x="4345" y="11935"/>
                  </a:lnTo>
                  <a:lnTo>
                    <a:pt x="4023" y="12096"/>
                  </a:lnTo>
                  <a:lnTo>
                    <a:pt x="3648" y="12230"/>
                  </a:lnTo>
                  <a:lnTo>
                    <a:pt x="3272" y="12338"/>
                  </a:lnTo>
                  <a:lnTo>
                    <a:pt x="2870" y="12418"/>
                  </a:lnTo>
                  <a:lnTo>
                    <a:pt x="2414" y="12472"/>
                  </a:lnTo>
                  <a:lnTo>
                    <a:pt x="1958" y="12525"/>
                  </a:lnTo>
                  <a:lnTo>
                    <a:pt x="1448" y="12552"/>
                  </a:lnTo>
                  <a:lnTo>
                    <a:pt x="939" y="12579"/>
                  </a:lnTo>
                  <a:lnTo>
                    <a:pt x="697" y="12579"/>
                  </a:lnTo>
                  <a:lnTo>
                    <a:pt x="483" y="12660"/>
                  </a:lnTo>
                  <a:lnTo>
                    <a:pt x="322" y="12767"/>
                  </a:lnTo>
                  <a:lnTo>
                    <a:pt x="188" y="12928"/>
                  </a:lnTo>
                  <a:lnTo>
                    <a:pt x="81" y="13116"/>
                  </a:lnTo>
                  <a:lnTo>
                    <a:pt x="27" y="13330"/>
                  </a:lnTo>
                  <a:lnTo>
                    <a:pt x="0" y="13598"/>
                  </a:lnTo>
                  <a:lnTo>
                    <a:pt x="0" y="13867"/>
                  </a:lnTo>
                  <a:lnTo>
                    <a:pt x="27" y="14188"/>
                  </a:lnTo>
                  <a:lnTo>
                    <a:pt x="107" y="14510"/>
                  </a:lnTo>
                  <a:lnTo>
                    <a:pt x="188" y="14859"/>
                  </a:lnTo>
                  <a:lnTo>
                    <a:pt x="295" y="15208"/>
                  </a:lnTo>
                  <a:lnTo>
                    <a:pt x="429" y="15583"/>
                  </a:lnTo>
                  <a:lnTo>
                    <a:pt x="617" y="15959"/>
                  </a:lnTo>
                  <a:lnTo>
                    <a:pt x="778" y="16361"/>
                  </a:lnTo>
                  <a:lnTo>
                    <a:pt x="993" y="16736"/>
                  </a:lnTo>
                  <a:lnTo>
                    <a:pt x="1234" y="17139"/>
                  </a:lnTo>
                  <a:lnTo>
                    <a:pt x="1475" y="17541"/>
                  </a:lnTo>
                  <a:lnTo>
                    <a:pt x="1744" y="17916"/>
                  </a:lnTo>
                  <a:lnTo>
                    <a:pt x="2012" y="18292"/>
                  </a:lnTo>
                  <a:lnTo>
                    <a:pt x="2307" y="18667"/>
                  </a:lnTo>
                  <a:lnTo>
                    <a:pt x="2629" y="19016"/>
                  </a:lnTo>
                  <a:lnTo>
                    <a:pt x="2950" y="19338"/>
                  </a:lnTo>
                  <a:lnTo>
                    <a:pt x="3272" y="19660"/>
                  </a:lnTo>
                  <a:lnTo>
                    <a:pt x="3621" y="19955"/>
                  </a:lnTo>
                  <a:lnTo>
                    <a:pt x="3970" y="20223"/>
                  </a:lnTo>
                  <a:lnTo>
                    <a:pt x="4318" y="20464"/>
                  </a:lnTo>
                  <a:lnTo>
                    <a:pt x="4694" y="20652"/>
                  </a:lnTo>
                  <a:lnTo>
                    <a:pt x="5042" y="20840"/>
                  </a:lnTo>
                  <a:lnTo>
                    <a:pt x="5418" y="20947"/>
                  </a:lnTo>
                  <a:lnTo>
                    <a:pt x="5793" y="21054"/>
                  </a:lnTo>
                  <a:lnTo>
                    <a:pt x="6169" y="21081"/>
                  </a:lnTo>
                  <a:lnTo>
                    <a:pt x="6759" y="21108"/>
                  </a:lnTo>
                  <a:lnTo>
                    <a:pt x="7376" y="21108"/>
                  </a:lnTo>
                  <a:lnTo>
                    <a:pt x="8020" y="21081"/>
                  </a:lnTo>
                  <a:lnTo>
                    <a:pt x="8690" y="21028"/>
                  </a:lnTo>
                  <a:lnTo>
                    <a:pt x="9361" y="20947"/>
                  </a:lnTo>
                  <a:lnTo>
                    <a:pt x="10085" y="20840"/>
                  </a:lnTo>
                  <a:lnTo>
                    <a:pt x="10809" y="20706"/>
                  </a:lnTo>
                  <a:lnTo>
                    <a:pt x="11533" y="20572"/>
                  </a:lnTo>
                  <a:lnTo>
                    <a:pt x="13008" y="20223"/>
                  </a:lnTo>
                  <a:lnTo>
                    <a:pt x="14483" y="19848"/>
                  </a:lnTo>
                  <a:lnTo>
                    <a:pt x="15932" y="19392"/>
                  </a:lnTo>
                  <a:lnTo>
                    <a:pt x="17300" y="18909"/>
                  </a:lnTo>
                  <a:lnTo>
                    <a:pt x="18587" y="18399"/>
                  </a:lnTo>
                  <a:lnTo>
                    <a:pt x="19177" y="18131"/>
                  </a:lnTo>
                  <a:lnTo>
                    <a:pt x="19740" y="17863"/>
                  </a:lnTo>
                  <a:lnTo>
                    <a:pt x="20250" y="17595"/>
                  </a:lnTo>
                  <a:lnTo>
                    <a:pt x="20733" y="17300"/>
                  </a:lnTo>
                  <a:lnTo>
                    <a:pt x="21162" y="17031"/>
                  </a:lnTo>
                  <a:lnTo>
                    <a:pt x="21537" y="16763"/>
                  </a:lnTo>
                  <a:lnTo>
                    <a:pt x="21886" y="16495"/>
                  </a:lnTo>
                  <a:lnTo>
                    <a:pt x="22154" y="16254"/>
                  </a:lnTo>
                  <a:lnTo>
                    <a:pt x="22342" y="15985"/>
                  </a:lnTo>
                  <a:lnTo>
                    <a:pt x="22476" y="15744"/>
                  </a:lnTo>
                  <a:lnTo>
                    <a:pt x="22530" y="15610"/>
                  </a:lnTo>
                  <a:lnTo>
                    <a:pt x="22557" y="15503"/>
                  </a:lnTo>
                  <a:lnTo>
                    <a:pt x="22557" y="15368"/>
                  </a:lnTo>
                  <a:lnTo>
                    <a:pt x="22557" y="15261"/>
                  </a:lnTo>
                  <a:lnTo>
                    <a:pt x="22530" y="15154"/>
                  </a:lnTo>
                  <a:lnTo>
                    <a:pt x="22476" y="15047"/>
                  </a:lnTo>
                  <a:lnTo>
                    <a:pt x="22422" y="14939"/>
                  </a:lnTo>
                  <a:lnTo>
                    <a:pt x="22315" y="14832"/>
                  </a:lnTo>
                  <a:lnTo>
                    <a:pt x="22101" y="14644"/>
                  </a:lnTo>
                  <a:lnTo>
                    <a:pt x="21886" y="14457"/>
                  </a:lnTo>
                  <a:lnTo>
                    <a:pt x="21645" y="14296"/>
                  </a:lnTo>
                  <a:lnTo>
                    <a:pt x="21376" y="14135"/>
                  </a:lnTo>
                  <a:lnTo>
                    <a:pt x="20840" y="13867"/>
                  </a:lnTo>
                  <a:lnTo>
                    <a:pt x="20250" y="13625"/>
                  </a:lnTo>
                  <a:lnTo>
                    <a:pt x="19633" y="13411"/>
                  </a:lnTo>
                  <a:lnTo>
                    <a:pt x="19016" y="13223"/>
                  </a:lnTo>
                  <a:lnTo>
                    <a:pt x="18372" y="13089"/>
                  </a:lnTo>
                  <a:lnTo>
                    <a:pt x="17756" y="12955"/>
                  </a:lnTo>
                  <a:lnTo>
                    <a:pt x="16549" y="12713"/>
                  </a:lnTo>
                  <a:lnTo>
                    <a:pt x="15503" y="12525"/>
                  </a:lnTo>
                  <a:lnTo>
                    <a:pt x="15073" y="12418"/>
                  </a:lnTo>
                  <a:lnTo>
                    <a:pt x="14698" y="12311"/>
                  </a:lnTo>
                  <a:lnTo>
                    <a:pt x="14403" y="12177"/>
                  </a:lnTo>
                  <a:lnTo>
                    <a:pt x="14296" y="12123"/>
                  </a:lnTo>
                  <a:lnTo>
                    <a:pt x="14215" y="12043"/>
                  </a:lnTo>
                  <a:lnTo>
                    <a:pt x="14162" y="11962"/>
                  </a:lnTo>
                  <a:lnTo>
                    <a:pt x="14135" y="11828"/>
                  </a:lnTo>
                  <a:lnTo>
                    <a:pt x="14054" y="11372"/>
                  </a:lnTo>
                  <a:lnTo>
                    <a:pt x="14001" y="10755"/>
                  </a:lnTo>
                  <a:lnTo>
                    <a:pt x="13974" y="9951"/>
                  </a:lnTo>
                  <a:lnTo>
                    <a:pt x="13893" y="8020"/>
                  </a:lnTo>
                  <a:lnTo>
                    <a:pt x="13867" y="5847"/>
                  </a:lnTo>
                  <a:lnTo>
                    <a:pt x="13840" y="1797"/>
                  </a:lnTo>
                  <a:lnTo>
                    <a:pt x="13867"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a:off x="5550484" y="2800487"/>
              <a:ext cx="754950" cy="926927"/>
            </a:xfrm>
            <a:custGeom>
              <a:avLst/>
              <a:gdLst/>
              <a:ahLst/>
              <a:cxnLst/>
              <a:rect l="l" t="t" r="r" b="b"/>
              <a:pathLst>
                <a:path w="49807" h="61153" extrusionOk="0">
                  <a:moveTo>
                    <a:pt x="18721" y="1"/>
                  </a:moveTo>
                  <a:lnTo>
                    <a:pt x="18158" y="54"/>
                  </a:lnTo>
                  <a:lnTo>
                    <a:pt x="17621" y="108"/>
                  </a:lnTo>
                  <a:lnTo>
                    <a:pt x="17085" y="188"/>
                  </a:lnTo>
                  <a:lnTo>
                    <a:pt x="16549" y="296"/>
                  </a:lnTo>
                  <a:lnTo>
                    <a:pt x="16039" y="403"/>
                  </a:lnTo>
                  <a:lnTo>
                    <a:pt x="15556" y="537"/>
                  </a:lnTo>
                  <a:lnTo>
                    <a:pt x="15047" y="698"/>
                  </a:lnTo>
                  <a:lnTo>
                    <a:pt x="14108" y="1047"/>
                  </a:lnTo>
                  <a:lnTo>
                    <a:pt x="13223" y="1422"/>
                  </a:lnTo>
                  <a:lnTo>
                    <a:pt x="12391" y="1825"/>
                  </a:lnTo>
                  <a:lnTo>
                    <a:pt x="11614" y="2227"/>
                  </a:lnTo>
                  <a:lnTo>
                    <a:pt x="10943" y="2629"/>
                  </a:lnTo>
                  <a:lnTo>
                    <a:pt x="10326" y="2978"/>
                  </a:lnTo>
                  <a:lnTo>
                    <a:pt x="9387" y="3541"/>
                  </a:lnTo>
                  <a:lnTo>
                    <a:pt x="9066" y="3702"/>
                  </a:lnTo>
                  <a:lnTo>
                    <a:pt x="8931" y="3756"/>
                  </a:lnTo>
                  <a:lnTo>
                    <a:pt x="8824" y="3782"/>
                  </a:lnTo>
                  <a:lnTo>
                    <a:pt x="8797" y="3809"/>
                  </a:lnTo>
                  <a:lnTo>
                    <a:pt x="8717" y="3917"/>
                  </a:lnTo>
                  <a:lnTo>
                    <a:pt x="8583" y="4319"/>
                  </a:lnTo>
                  <a:lnTo>
                    <a:pt x="8395" y="4936"/>
                  </a:lnTo>
                  <a:lnTo>
                    <a:pt x="8154" y="5794"/>
                  </a:lnTo>
                  <a:lnTo>
                    <a:pt x="7590" y="8074"/>
                  </a:lnTo>
                  <a:lnTo>
                    <a:pt x="6920" y="11024"/>
                  </a:lnTo>
                  <a:lnTo>
                    <a:pt x="6142" y="14538"/>
                  </a:lnTo>
                  <a:lnTo>
                    <a:pt x="5337" y="18427"/>
                  </a:lnTo>
                  <a:lnTo>
                    <a:pt x="4479" y="22584"/>
                  </a:lnTo>
                  <a:lnTo>
                    <a:pt x="3648" y="26902"/>
                  </a:lnTo>
                  <a:lnTo>
                    <a:pt x="2816" y="31220"/>
                  </a:lnTo>
                  <a:lnTo>
                    <a:pt x="2065" y="35377"/>
                  </a:lnTo>
                  <a:lnTo>
                    <a:pt x="1368" y="39293"/>
                  </a:lnTo>
                  <a:lnTo>
                    <a:pt x="805" y="42807"/>
                  </a:lnTo>
                  <a:lnTo>
                    <a:pt x="349" y="45784"/>
                  </a:lnTo>
                  <a:lnTo>
                    <a:pt x="188" y="47018"/>
                  </a:lnTo>
                  <a:lnTo>
                    <a:pt x="81" y="48090"/>
                  </a:lnTo>
                  <a:lnTo>
                    <a:pt x="27" y="48949"/>
                  </a:lnTo>
                  <a:lnTo>
                    <a:pt x="0" y="49592"/>
                  </a:lnTo>
                  <a:lnTo>
                    <a:pt x="27" y="49834"/>
                  </a:lnTo>
                  <a:lnTo>
                    <a:pt x="54" y="50022"/>
                  </a:lnTo>
                  <a:lnTo>
                    <a:pt x="81" y="50129"/>
                  </a:lnTo>
                  <a:lnTo>
                    <a:pt x="134" y="50156"/>
                  </a:lnTo>
                  <a:lnTo>
                    <a:pt x="2280" y="50746"/>
                  </a:lnTo>
                  <a:lnTo>
                    <a:pt x="7081" y="52060"/>
                  </a:lnTo>
                  <a:lnTo>
                    <a:pt x="13679" y="53884"/>
                  </a:lnTo>
                  <a:lnTo>
                    <a:pt x="21189" y="55922"/>
                  </a:lnTo>
                  <a:lnTo>
                    <a:pt x="25051" y="56941"/>
                  </a:lnTo>
                  <a:lnTo>
                    <a:pt x="28806" y="57934"/>
                  </a:lnTo>
                  <a:lnTo>
                    <a:pt x="32346" y="58846"/>
                  </a:lnTo>
                  <a:lnTo>
                    <a:pt x="35591" y="59650"/>
                  </a:lnTo>
                  <a:lnTo>
                    <a:pt x="38434" y="60321"/>
                  </a:lnTo>
                  <a:lnTo>
                    <a:pt x="39668" y="60589"/>
                  </a:lnTo>
                  <a:lnTo>
                    <a:pt x="40741" y="60804"/>
                  </a:lnTo>
                  <a:lnTo>
                    <a:pt x="41680" y="60965"/>
                  </a:lnTo>
                  <a:lnTo>
                    <a:pt x="42431" y="61072"/>
                  </a:lnTo>
                  <a:lnTo>
                    <a:pt x="42994" y="61152"/>
                  </a:lnTo>
                  <a:lnTo>
                    <a:pt x="43209" y="61152"/>
                  </a:lnTo>
                  <a:lnTo>
                    <a:pt x="43370" y="61125"/>
                  </a:lnTo>
                  <a:lnTo>
                    <a:pt x="43423" y="61099"/>
                  </a:lnTo>
                  <a:lnTo>
                    <a:pt x="43504" y="61072"/>
                  </a:lnTo>
                  <a:lnTo>
                    <a:pt x="43638" y="60938"/>
                  </a:lnTo>
                  <a:lnTo>
                    <a:pt x="43772" y="60750"/>
                  </a:lnTo>
                  <a:lnTo>
                    <a:pt x="43906" y="60482"/>
                  </a:lnTo>
                  <a:lnTo>
                    <a:pt x="44067" y="60160"/>
                  </a:lnTo>
                  <a:lnTo>
                    <a:pt x="44228" y="59758"/>
                  </a:lnTo>
                  <a:lnTo>
                    <a:pt x="44523" y="58792"/>
                  </a:lnTo>
                  <a:lnTo>
                    <a:pt x="44845" y="57612"/>
                  </a:lnTo>
                  <a:lnTo>
                    <a:pt x="45167" y="56217"/>
                  </a:lnTo>
                  <a:lnTo>
                    <a:pt x="45488" y="54662"/>
                  </a:lnTo>
                  <a:lnTo>
                    <a:pt x="45837" y="52891"/>
                  </a:lnTo>
                  <a:lnTo>
                    <a:pt x="46159" y="51014"/>
                  </a:lnTo>
                  <a:lnTo>
                    <a:pt x="46481" y="48976"/>
                  </a:lnTo>
                  <a:lnTo>
                    <a:pt x="46803" y="46830"/>
                  </a:lnTo>
                  <a:lnTo>
                    <a:pt x="47124" y="44577"/>
                  </a:lnTo>
                  <a:lnTo>
                    <a:pt x="47446" y="42244"/>
                  </a:lnTo>
                  <a:lnTo>
                    <a:pt x="47741" y="39856"/>
                  </a:lnTo>
                  <a:lnTo>
                    <a:pt x="48036" y="37443"/>
                  </a:lnTo>
                  <a:lnTo>
                    <a:pt x="48305" y="34975"/>
                  </a:lnTo>
                  <a:lnTo>
                    <a:pt x="48546" y="32508"/>
                  </a:lnTo>
                  <a:lnTo>
                    <a:pt x="48787" y="30067"/>
                  </a:lnTo>
                  <a:lnTo>
                    <a:pt x="49002" y="27626"/>
                  </a:lnTo>
                  <a:lnTo>
                    <a:pt x="49216" y="25239"/>
                  </a:lnTo>
                  <a:lnTo>
                    <a:pt x="49377" y="22933"/>
                  </a:lnTo>
                  <a:lnTo>
                    <a:pt x="49538" y="20680"/>
                  </a:lnTo>
                  <a:lnTo>
                    <a:pt x="49646" y="18534"/>
                  </a:lnTo>
                  <a:lnTo>
                    <a:pt x="49726" y="16522"/>
                  </a:lnTo>
                  <a:lnTo>
                    <a:pt x="49780" y="14618"/>
                  </a:lnTo>
                  <a:lnTo>
                    <a:pt x="49807" y="12902"/>
                  </a:lnTo>
                  <a:lnTo>
                    <a:pt x="49807" y="11319"/>
                  </a:lnTo>
                  <a:lnTo>
                    <a:pt x="49753" y="9951"/>
                  </a:lnTo>
                  <a:lnTo>
                    <a:pt x="49646" y="8771"/>
                  </a:lnTo>
                  <a:lnTo>
                    <a:pt x="49592" y="8262"/>
                  </a:lnTo>
                  <a:lnTo>
                    <a:pt x="49512" y="7832"/>
                  </a:lnTo>
                  <a:lnTo>
                    <a:pt x="49431" y="7430"/>
                  </a:lnTo>
                  <a:lnTo>
                    <a:pt x="49324" y="7108"/>
                  </a:lnTo>
                  <a:lnTo>
                    <a:pt x="49216" y="6867"/>
                  </a:lnTo>
                  <a:lnTo>
                    <a:pt x="49109" y="6679"/>
                  </a:lnTo>
                  <a:lnTo>
                    <a:pt x="48600" y="6062"/>
                  </a:lnTo>
                  <a:lnTo>
                    <a:pt x="48063" y="5445"/>
                  </a:lnTo>
                  <a:lnTo>
                    <a:pt x="47554" y="4882"/>
                  </a:lnTo>
                  <a:lnTo>
                    <a:pt x="46990" y="4319"/>
                  </a:lnTo>
                  <a:lnTo>
                    <a:pt x="46400" y="3782"/>
                  </a:lnTo>
                  <a:lnTo>
                    <a:pt x="45757" y="3273"/>
                  </a:lnTo>
                  <a:lnTo>
                    <a:pt x="45059" y="2817"/>
                  </a:lnTo>
                  <a:lnTo>
                    <a:pt x="44711" y="2602"/>
                  </a:lnTo>
                  <a:lnTo>
                    <a:pt x="44335" y="2388"/>
                  </a:lnTo>
                  <a:lnTo>
                    <a:pt x="43933" y="2200"/>
                  </a:lnTo>
                  <a:lnTo>
                    <a:pt x="43530" y="2012"/>
                  </a:lnTo>
                  <a:lnTo>
                    <a:pt x="43074" y="1825"/>
                  </a:lnTo>
                  <a:lnTo>
                    <a:pt x="42645" y="1664"/>
                  </a:lnTo>
                  <a:lnTo>
                    <a:pt x="42163" y="1529"/>
                  </a:lnTo>
                  <a:lnTo>
                    <a:pt x="41680" y="1395"/>
                  </a:lnTo>
                  <a:lnTo>
                    <a:pt x="41143" y="1288"/>
                  </a:lnTo>
                  <a:lnTo>
                    <a:pt x="40607" y="1181"/>
                  </a:lnTo>
                  <a:lnTo>
                    <a:pt x="40044" y="1074"/>
                  </a:lnTo>
                  <a:lnTo>
                    <a:pt x="39454" y="1020"/>
                  </a:lnTo>
                  <a:lnTo>
                    <a:pt x="38837" y="939"/>
                  </a:lnTo>
                  <a:lnTo>
                    <a:pt x="38193" y="913"/>
                  </a:lnTo>
                  <a:lnTo>
                    <a:pt x="37523" y="886"/>
                  </a:lnTo>
                  <a:lnTo>
                    <a:pt x="36101" y="886"/>
                  </a:lnTo>
                  <a:lnTo>
                    <a:pt x="35323" y="913"/>
                  </a:lnTo>
                  <a:lnTo>
                    <a:pt x="35216" y="939"/>
                  </a:lnTo>
                  <a:lnTo>
                    <a:pt x="35082" y="993"/>
                  </a:lnTo>
                  <a:lnTo>
                    <a:pt x="34733" y="1181"/>
                  </a:lnTo>
                  <a:lnTo>
                    <a:pt x="34304" y="1449"/>
                  </a:lnTo>
                  <a:lnTo>
                    <a:pt x="33741" y="1798"/>
                  </a:lnTo>
                  <a:lnTo>
                    <a:pt x="32427" y="2683"/>
                  </a:lnTo>
                  <a:lnTo>
                    <a:pt x="31649" y="3192"/>
                  </a:lnTo>
                  <a:lnTo>
                    <a:pt x="30844" y="3675"/>
                  </a:lnTo>
                  <a:lnTo>
                    <a:pt x="29959" y="4185"/>
                  </a:lnTo>
                  <a:lnTo>
                    <a:pt x="29074" y="4668"/>
                  </a:lnTo>
                  <a:lnTo>
                    <a:pt x="28135" y="5097"/>
                  </a:lnTo>
                  <a:lnTo>
                    <a:pt x="27652" y="5284"/>
                  </a:lnTo>
                  <a:lnTo>
                    <a:pt x="27197" y="5472"/>
                  </a:lnTo>
                  <a:lnTo>
                    <a:pt x="26714" y="5633"/>
                  </a:lnTo>
                  <a:lnTo>
                    <a:pt x="26231" y="5767"/>
                  </a:lnTo>
                  <a:lnTo>
                    <a:pt x="25748" y="5901"/>
                  </a:lnTo>
                  <a:lnTo>
                    <a:pt x="25265" y="5982"/>
                  </a:lnTo>
                  <a:lnTo>
                    <a:pt x="24809" y="6062"/>
                  </a:lnTo>
                  <a:lnTo>
                    <a:pt x="24327" y="6089"/>
                  </a:lnTo>
                  <a:lnTo>
                    <a:pt x="23871" y="6116"/>
                  </a:lnTo>
                  <a:lnTo>
                    <a:pt x="23415" y="6089"/>
                  </a:lnTo>
                  <a:lnTo>
                    <a:pt x="23039" y="6035"/>
                  </a:lnTo>
                  <a:lnTo>
                    <a:pt x="22691" y="5955"/>
                  </a:lnTo>
                  <a:lnTo>
                    <a:pt x="22396" y="5848"/>
                  </a:lnTo>
                  <a:lnTo>
                    <a:pt x="22127" y="5714"/>
                  </a:lnTo>
                  <a:lnTo>
                    <a:pt x="21913" y="5579"/>
                  </a:lnTo>
                  <a:lnTo>
                    <a:pt x="21698" y="5392"/>
                  </a:lnTo>
                  <a:lnTo>
                    <a:pt x="21510" y="5204"/>
                  </a:lnTo>
                  <a:lnTo>
                    <a:pt x="21376" y="5016"/>
                  </a:lnTo>
                  <a:lnTo>
                    <a:pt x="21242" y="4802"/>
                  </a:lnTo>
                  <a:lnTo>
                    <a:pt x="21135" y="4560"/>
                  </a:lnTo>
                  <a:lnTo>
                    <a:pt x="21055" y="4319"/>
                  </a:lnTo>
                  <a:lnTo>
                    <a:pt x="21001" y="4077"/>
                  </a:lnTo>
                  <a:lnTo>
                    <a:pt x="20947" y="3836"/>
                  </a:lnTo>
                  <a:lnTo>
                    <a:pt x="20920" y="3568"/>
                  </a:lnTo>
                  <a:lnTo>
                    <a:pt x="20920" y="3031"/>
                  </a:lnTo>
                  <a:lnTo>
                    <a:pt x="20947" y="2522"/>
                  </a:lnTo>
                  <a:lnTo>
                    <a:pt x="21028" y="2012"/>
                  </a:lnTo>
                  <a:lnTo>
                    <a:pt x="21135" y="1556"/>
                  </a:lnTo>
                  <a:lnTo>
                    <a:pt x="21242" y="1154"/>
                  </a:lnTo>
                  <a:lnTo>
                    <a:pt x="21457" y="537"/>
                  </a:lnTo>
                  <a:lnTo>
                    <a:pt x="21537" y="296"/>
                  </a:lnTo>
                  <a:lnTo>
                    <a:pt x="20974" y="162"/>
                  </a:lnTo>
                  <a:lnTo>
                    <a:pt x="20384" y="81"/>
                  </a:lnTo>
                  <a:lnTo>
                    <a:pt x="19821" y="28"/>
                  </a:lnTo>
                  <a:lnTo>
                    <a:pt x="192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a:off x="5283378" y="4320936"/>
              <a:ext cx="258178" cy="154091"/>
            </a:xfrm>
            <a:custGeom>
              <a:avLst/>
              <a:gdLst/>
              <a:ahLst/>
              <a:cxnLst/>
              <a:rect l="l" t="t" r="r" b="b"/>
              <a:pathLst>
                <a:path w="17033" h="10166" extrusionOk="0">
                  <a:moveTo>
                    <a:pt x="12017" y="1"/>
                  </a:moveTo>
                  <a:lnTo>
                    <a:pt x="11829" y="28"/>
                  </a:lnTo>
                  <a:lnTo>
                    <a:pt x="11641" y="54"/>
                  </a:lnTo>
                  <a:lnTo>
                    <a:pt x="11480" y="108"/>
                  </a:lnTo>
                  <a:lnTo>
                    <a:pt x="11319" y="188"/>
                  </a:lnTo>
                  <a:lnTo>
                    <a:pt x="11212" y="323"/>
                  </a:lnTo>
                  <a:lnTo>
                    <a:pt x="11078" y="457"/>
                  </a:lnTo>
                  <a:lnTo>
                    <a:pt x="10997" y="644"/>
                  </a:lnTo>
                  <a:lnTo>
                    <a:pt x="10944" y="859"/>
                  </a:lnTo>
                  <a:lnTo>
                    <a:pt x="10863" y="1074"/>
                  </a:lnTo>
                  <a:lnTo>
                    <a:pt x="10702" y="1342"/>
                  </a:lnTo>
                  <a:lnTo>
                    <a:pt x="10488" y="1583"/>
                  </a:lnTo>
                  <a:lnTo>
                    <a:pt x="10246" y="1851"/>
                  </a:lnTo>
                  <a:lnTo>
                    <a:pt x="9924" y="2146"/>
                  </a:lnTo>
                  <a:lnTo>
                    <a:pt x="9576" y="2415"/>
                  </a:lnTo>
                  <a:lnTo>
                    <a:pt x="9174" y="2710"/>
                  </a:lnTo>
                  <a:lnTo>
                    <a:pt x="8744" y="3005"/>
                  </a:lnTo>
                  <a:lnTo>
                    <a:pt x="7779" y="3595"/>
                  </a:lnTo>
                  <a:lnTo>
                    <a:pt x="6760" y="4212"/>
                  </a:lnTo>
                  <a:lnTo>
                    <a:pt x="4587" y="5445"/>
                  </a:lnTo>
                  <a:lnTo>
                    <a:pt x="3541" y="6062"/>
                  </a:lnTo>
                  <a:lnTo>
                    <a:pt x="2549" y="6652"/>
                  </a:lnTo>
                  <a:lnTo>
                    <a:pt x="1664" y="7216"/>
                  </a:lnTo>
                  <a:lnTo>
                    <a:pt x="1288" y="7484"/>
                  </a:lnTo>
                  <a:lnTo>
                    <a:pt x="939" y="7752"/>
                  </a:lnTo>
                  <a:lnTo>
                    <a:pt x="644" y="7993"/>
                  </a:lnTo>
                  <a:lnTo>
                    <a:pt x="403" y="8235"/>
                  </a:lnTo>
                  <a:lnTo>
                    <a:pt x="215" y="8449"/>
                  </a:lnTo>
                  <a:lnTo>
                    <a:pt x="81" y="8664"/>
                  </a:lnTo>
                  <a:lnTo>
                    <a:pt x="1" y="8878"/>
                  </a:lnTo>
                  <a:lnTo>
                    <a:pt x="1" y="8959"/>
                  </a:lnTo>
                  <a:lnTo>
                    <a:pt x="1" y="9066"/>
                  </a:lnTo>
                  <a:lnTo>
                    <a:pt x="28" y="9147"/>
                  </a:lnTo>
                  <a:lnTo>
                    <a:pt x="81" y="9227"/>
                  </a:lnTo>
                  <a:lnTo>
                    <a:pt x="162" y="9308"/>
                  </a:lnTo>
                  <a:lnTo>
                    <a:pt x="242" y="9388"/>
                  </a:lnTo>
                  <a:lnTo>
                    <a:pt x="457" y="9522"/>
                  </a:lnTo>
                  <a:lnTo>
                    <a:pt x="698" y="9656"/>
                  </a:lnTo>
                  <a:lnTo>
                    <a:pt x="966" y="9764"/>
                  </a:lnTo>
                  <a:lnTo>
                    <a:pt x="1261" y="9844"/>
                  </a:lnTo>
                  <a:lnTo>
                    <a:pt x="1556" y="9924"/>
                  </a:lnTo>
                  <a:lnTo>
                    <a:pt x="1905" y="10005"/>
                  </a:lnTo>
                  <a:lnTo>
                    <a:pt x="2629" y="10085"/>
                  </a:lnTo>
                  <a:lnTo>
                    <a:pt x="3434" y="10139"/>
                  </a:lnTo>
                  <a:lnTo>
                    <a:pt x="4292" y="10166"/>
                  </a:lnTo>
                  <a:lnTo>
                    <a:pt x="5231" y="10166"/>
                  </a:lnTo>
                  <a:lnTo>
                    <a:pt x="6170" y="10112"/>
                  </a:lnTo>
                  <a:lnTo>
                    <a:pt x="7162" y="10059"/>
                  </a:lnTo>
                  <a:lnTo>
                    <a:pt x="8181" y="9978"/>
                  </a:lnTo>
                  <a:lnTo>
                    <a:pt x="10246" y="9790"/>
                  </a:lnTo>
                  <a:lnTo>
                    <a:pt x="12231" y="9603"/>
                  </a:lnTo>
                  <a:lnTo>
                    <a:pt x="14135" y="9468"/>
                  </a:lnTo>
                  <a:lnTo>
                    <a:pt x="14565" y="9442"/>
                  </a:lnTo>
                  <a:lnTo>
                    <a:pt x="14940" y="9334"/>
                  </a:lnTo>
                  <a:lnTo>
                    <a:pt x="15289" y="9227"/>
                  </a:lnTo>
                  <a:lnTo>
                    <a:pt x="15611" y="9066"/>
                  </a:lnTo>
                  <a:lnTo>
                    <a:pt x="15879" y="8905"/>
                  </a:lnTo>
                  <a:lnTo>
                    <a:pt x="16120" y="8691"/>
                  </a:lnTo>
                  <a:lnTo>
                    <a:pt x="16308" y="8449"/>
                  </a:lnTo>
                  <a:lnTo>
                    <a:pt x="16496" y="8208"/>
                  </a:lnTo>
                  <a:lnTo>
                    <a:pt x="16657" y="7940"/>
                  </a:lnTo>
                  <a:lnTo>
                    <a:pt x="16764" y="7645"/>
                  </a:lnTo>
                  <a:lnTo>
                    <a:pt x="16871" y="7350"/>
                  </a:lnTo>
                  <a:lnTo>
                    <a:pt x="16925" y="7028"/>
                  </a:lnTo>
                  <a:lnTo>
                    <a:pt x="16978" y="6706"/>
                  </a:lnTo>
                  <a:lnTo>
                    <a:pt x="17032" y="6357"/>
                  </a:lnTo>
                  <a:lnTo>
                    <a:pt x="17032" y="6035"/>
                  </a:lnTo>
                  <a:lnTo>
                    <a:pt x="17032" y="5687"/>
                  </a:lnTo>
                  <a:lnTo>
                    <a:pt x="17005" y="5016"/>
                  </a:lnTo>
                  <a:lnTo>
                    <a:pt x="16898" y="4373"/>
                  </a:lnTo>
                  <a:lnTo>
                    <a:pt x="16791" y="3756"/>
                  </a:lnTo>
                  <a:lnTo>
                    <a:pt x="16683" y="3219"/>
                  </a:lnTo>
                  <a:lnTo>
                    <a:pt x="16442" y="2415"/>
                  </a:lnTo>
                  <a:lnTo>
                    <a:pt x="16362" y="2120"/>
                  </a:lnTo>
                  <a:lnTo>
                    <a:pt x="16147" y="1959"/>
                  </a:lnTo>
                  <a:lnTo>
                    <a:pt x="15584" y="1583"/>
                  </a:lnTo>
                  <a:lnTo>
                    <a:pt x="14779" y="1074"/>
                  </a:lnTo>
                  <a:lnTo>
                    <a:pt x="14323" y="805"/>
                  </a:lnTo>
                  <a:lnTo>
                    <a:pt x="13840" y="564"/>
                  </a:lnTo>
                  <a:lnTo>
                    <a:pt x="13358" y="349"/>
                  </a:lnTo>
                  <a:lnTo>
                    <a:pt x="12902" y="162"/>
                  </a:lnTo>
                  <a:lnTo>
                    <a:pt x="12446" y="54"/>
                  </a:lnTo>
                  <a:lnTo>
                    <a:pt x="12231" y="28"/>
                  </a:lnTo>
                  <a:lnTo>
                    <a:pt x="12017"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a:off x="4895953" y="4060349"/>
              <a:ext cx="288250" cy="150029"/>
            </a:xfrm>
            <a:custGeom>
              <a:avLst/>
              <a:gdLst/>
              <a:ahLst/>
              <a:cxnLst/>
              <a:rect l="l" t="t" r="r" b="b"/>
              <a:pathLst>
                <a:path w="19017" h="9898" extrusionOk="0">
                  <a:moveTo>
                    <a:pt x="15101" y="1"/>
                  </a:moveTo>
                  <a:lnTo>
                    <a:pt x="14913" y="27"/>
                  </a:lnTo>
                  <a:lnTo>
                    <a:pt x="14752" y="81"/>
                  </a:lnTo>
                  <a:lnTo>
                    <a:pt x="14564" y="161"/>
                  </a:lnTo>
                  <a:lnTo>
                    <a:pt x="14403" y="296"/>
                  </a:lnTo>
                  <a:lnTo>
                    <a:pt x="14269" y="456"/>
                  </a:lnTo>
                  <a:lnTo>
                    <a:pt x="14081" y="644"/>
                  </a:lnTo>
                  <a:lnTo>
                    <a:pt x="13840" y="805"/>
                  </a:lnTo>
                  <a:lnTo>
                    <a:pt x="13518" y="939"/>
                  </a:lnTo>
                  <a:lnTo>
                    <a:pt x="13143" y="1073"/>
                  </a:lnTo>
                  <a:lnTo>
                    <a:pt x="12740" y="1207"/>
                  </a:lnTo>
                  <a:lnTo>
                    <a:pt x="12258" y="1315"/>
                  </a:lnTo>
                  <a:lnTo>
                    <a:pt x="11212" y="1529"/>
                  </a:lnTo>
                  <a:lnTo>
                    <a:pt x="10031" y="1717"/>
                  </a:lnTo>
                  <a:lnTo>
                    <a:pt x="8744" y="1878"/>
                  </a:lnTo>
                  <a:lnTo>
                    <a:pt x="6116" y="2146"/>
                  </a:lnTo>
                  <a:lnTo>
                    <a:pt x="4828" y="2307"/>
                  </a:lnTo>
                  <a:lnTo>
                    <a:pt x="3621" y="2441"/>
                  </a:lnTo>
                  <a:lnTo>
                    <a:pt x="2495" y="2629"/>
                  </a:lnTo>
                  <a:lnTo>
                    <a:pt x="2012" y="2736"/>
                  </a:lnTo>
                  <a:lnTo>
                    <a:pt x="1556" y="2844"/>
                  </a:lnTo>
                  <a:lnTo>
                    <a:pt x="1154" y="2951"/>
                  </a:lnTo>
                  <a:lnTo>
                    <a:pt x="778" y="3085"/>
                  </a:lnTo>
                  <a:lnTo>
                    <a:pt x="483" y="3219"/>
                  </a:lnTo>
                  <a:lnTo>
                    <a:pt x="269" y="3380"/>
                  </a:lnTo>
                  <a:lnTo>
                    <a:pt x="108" y="3541"/>
                  </a:lnTo>
                  <a:lnTo>
                    <a:pt x="54" y="3621"/>
                  </a:lnTo>
                  <a:lnTo>
                    <a:pt x="0" y="3702"/>
                  </a:lnTo>
                  <a:lnTo>
                    <a:pt x="0" y="3809"/>
                  </a:lnTo>
                  <a:lnTo>
                    <a:pt x="0" y="3890"/>
                  </a:lnTo>
                  <a:lnTo>
                    <a:pt x="27" y="3997"/>
                  </a:lnTo>
                  <a:lnTo>
                    <a:pt x="54" y="4104"/>
                  </a:lnTo>
                  <a:lnTo>
                    <a:pt x="188" y="4319"/>
                  </a:lnTo>
                  <a:lnTo>
                    <a:pt x="376" y="4533"/>
                  </a:lnTo>
                  <a:lnTo>
                    <a:pt x="564" y="4748"/>
                  </a:lnTo>
                  <a:lnTo>
                    <a:pt x="805" y="4936"/>
                  </a:lnTo>
                  <a:lnTo>
                    <a:pt x="1073" y="5123"/>
                  </a:lnTo>
                  <a:lnTo>
                    <a:pt x="1368" y="5311"/>
                  </a:lnTo>
                  <a:lnTo>
                    <a:pt x="2039" y="5687"/>
                  </a:lnTo>
                  <a:lnTo>
                    <a:pt x="2790" y="6035"/>
                  </a:lnTo>
                  <a:lnTo>
                    <a:pt x="3621" y="6384"/>
                  </a:lnTo>
                  <a:lnTo>
                    <a:pt x="4533" y="6706"/>
                  </a:lnTo>
                  <a:lnTo>
                    <a:pt x="5499" y="7028"/>
                  </a:lnTo>
                  <a:lnTo>
                    <a:pt x="7510" y="7671"/>
                  </a:lnTo>
                  <a:lnTo>
                    <a:pt x="9549" y="8288"/>
                  </a:lnTo>
                  <a:lnTo>
                    <a:pt x="10568" y="8610"/>
                  </a:lnTo>
                  <a:lnTo>
                    <a:pt x="11533" y="8932"/>
                  </a:lnTo>
                  <a:lnTo>
                    <a:pt x="12445" y="9254"/>
                  </a:lnTo>
                  <a:lnTo>
                    <a:pt x="13304" y="9602"/>
                  </a:lnTo>
                  <a:lnTo>
                    <a:pt x="13733" y="9763"/>
                  </a:lnTo>
                  <a:lnTo>
                    <a:pt x="14108" y="9844"/>
                  </a:lnTo>
                  <a:lnTo>
                    <a:pt x="14484" y="9897"/>
                  </a:lnTo>
                  <a:lnTo>
                    <a:pt x="14832" y="9897"/>
                  </a:lnTo>
                  <a:lnTo>
                    <a:pt x="15154" y="9844"/>
                  </a:lnTo>
                  <a:lnTo>
                    <a:pt x="15476" y="9737"/>
                  </a:lnTo>
                  <a:lnTo>
                    <a:pt x="15771" y="9629"/>
                  </a:lnTo>
                  <a:lnTo>
                    <a:pt x="16066" y="9468"/>
                  </a:lnTo>
                  <a:lnTo>
                    <a:pt x="16334" y="9254"/>
                  </a:lnTo>
                  <a:lnTo>
                    <a:pt x="16603" y="9039"/>
                  </a:lnTo>
                  <a:lnTo>
                    <a:pt x="16844" y="8798"/>
                  </a:lnTo>
                  <a:lnTo>
                    <a:pt x="17059" y="8530"/>
                  </a:lnTo>
                  <a:lnTo>
                    <a:pt x="17273" y="8235"/>
                  </a:lnTo>
                  <a:lnTo>
                    <a:pt x="17461" y="7940"/>
                  </a:lnTo>
                  <a:lnTo>
                    <a:pt x="17649" y="7644"/>
                  </a:lnTo>
                  <a:lnTo>
                    <a:pt x="17810" y="7323"/>
                  </a:lnTo>
                  <a:lnTo>
                    <a:pt x="18131" y="6652"/>
                  </a:lnTo>
                  <a:lnTo>
                    <a:pt x="18373" y="6008"/>
                  </a:lnTo>
                  <a:lnTo>
                    <a:pt x="18587" y="5392"/>
                  </a:lnTo>
                  <a:lnTo>
                    <a:pt x="18748" y="4828"/>
                  </a:lnTo>
                  <a:lnTo>
                    <a:pt x="18936" y="3943"/>
                  </a:lnTo>
                  <a:lnTo>
                    <a:pt x="19016" y="3621"/>
                  </a:lnTo>
                  <a:lnTo>
                    <a:pt x="18856" y="3407"/>
                  </a:lnTo>
                  <a:lnTo>
                    <a:pt x="18480" y="2844"/>
                  </a:lnTo>
                  <a:lnTo>
                    <a:pt x="17917" y="2093"/>
                  </a:lnTo>
                  <a:lnTo>
                    <a:pt x="17595" y="1690"/>
                  </a:lnTo>
                  <a:lnTo>
                    <a:pt x="17219" y="1288"/>
                  </a:lnTo>
                  <a:lnTo>
                    <a:pt x="16844" y="939"/>
                  </a:lnTo>
                  <a:lnTo>
                    <a:pt x="16468" y="591"/>
                  </a:lnTo>
                  <a:lnTo>
                    <a:pt x="16066" y="322"/>
                  </a:lnTo>
                  <a:lnTo>
                    <a:pt x="15852" y="215"/>
                  </a:lnTo>
                  <a:lnTo>
                    <a:pt x="15664" y="135"/>
                  </a:lnTo>
                  <a:lnTo>
                    <a:pt x="15476" y="54"/>
                  </a:lnTo>
                  <a:lnTo>
                    <a:pt x="15288" y="27"/>
                  </a:lnTo>
                  <a:lnTo>
                    <a:pt x="15101"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a:off x="5340295" y="3430221"/>
              <a:ext cx="878135" cy="868782"/>
            </a:xfrm>
            <a:custGeom>
              <a:avLst/>
              <a:gdLst/>
              <a:ahLst/>
              <a:cxnLst/>
              <a:rect l="l" t="t" r="r" b="b"/>
              <a:pathLst>
                <a:path w="57934" h="57317" extrusionOk="0">
                  <a:moveTo>
                    <a:pt x="20867" y="0"/>
                  </a:moveTo>
                  <a:lnTo>
                    <a:pt x="20438" y="27"/>
                  </a:lnTo>
                  <a:lnTo>
                    <a:pt x="20036" y="27"/>
                  </a:lnTo>
                  <a:lnTo>
                    <a:pt x="19660" y="81"/>
                  </a:lnTo>
                  <a:lnTo>
                    <a:pt x="19258" y="161"/>
                  </a:lnTo>
                  <a:lnTo>
                    <a:pt x="18883" y="242"/>
                  </a:lnTo>
                  <a:lnTo>
                    <a:pt x="18480" y="349"/>
                  </a:lnTo>
                  <a:lnTo>
                    <a:pt x="18105" y="456"/>
                  </a:lnTo>
                  <a:lnTo>
                    <a:pt x="17729" y="590"/>
                  </a:lnTo>
                  <a:lnTo>
                    <a:pt x="17381" y="751"/>
                  </a:lnTo>
                  <a:lnTo>
                    <a:pt x="17005" y="939"/>
                  </a:lnTo>
                  <a:lnTo>
                    <a:pt x="16656" y="1127"/>
                  </a:lnTo>
                  <a:lnTo>
                    <a:pt x="16308" y="1341"/>
                  </a:lnTo>
                  <a:lnTo>
                    <a:pt x="15959" y="1556"/>
                  </a:lnTo>
                  <a:lnTo>
                    <a:pt x="15610" y="1797"/>
                  </a:lnTo>
                  <a:lnTo>
                    <a:pt x="14940" y="2334"/>
                  </a:lnTo>
                  <a:lnTo>
                    <a:pt x="14269" y="2924"/>
                  </a:lnTo>
                  <a:lnTo>
                    <a:pt x="13653" y="3567"/>
                  </a:lnTo>
                  <a:lnTo>
                    <a:pt x="13036" y="4292"/>
                  </a:lnTo>
                  <a:lnTo>
                    <a:pt x="12446" y="5043"/>
                  </a:lnTo>
                  <a:lnTo>
                    <a:pt x="11856" y="5847"/>
                  </a:lnTo>
                  <a:lnTo>
                    <a:pt x="11292" y="6732"/>
                  </a:lnTo>
                  <a:lnTo>
                    <a:pt x="10756" y="7617"/>
                  </a:lnTo>
                  <a:lnTo>
                    <a:pt x="10219" y="8583"/>
                  </a:lnTo>
                  <a:lnTo>
                    <a:pt x="9710" y="9575"/>
                  </a:lnTo>
                  <a:lnTo>
                    <a:pt x="9200" y="10594"/>
                  </a:lnTo>
                  <a:lnTo>
                    <a:pt x="8717" y="11667"/>
                  </a:lnTo>
                  <a:lnTo>
                    <a:pt x="8262" y="12767"/>
                  </a:lnTo>
                  <a:lnTo>
                    <a:pt x="7806" y="13893"/>
                  </a:lnTo>
                  <a:lnTo>
                    <a:pt x="7376" y="15047"/>
                  </a:lnTo>
                  <a:lnTo>
                    <a:pt x="6974" y="16227"/>
                  </a:lnTo>
                  <a:lnTo>
                    <a:pt x="6572" y="17434"/>
                  </a:lnTo>
                  <a:lnTo>
                    <a:pt x="6169" y="18668"/>
                  </a:lnTo>
                  <a:lnTo>
                    <a:pt x="5821" y="19928"/>
                  </a:lnTo>
                  <a:lnTo>
                    <a:pt x="5445" y="21189"/>
                  </a:lnTo>
                  <a:lnTo>
                    <a:pt x="5097" y="22449"/>
                  </a:lnTo>
                  <a:lnTo>
                    <a:pt x="4453" y="25024"/>
                  </a:lnTo>
                  <a:lnTo>
                    <a:pt x="3863" y="27626"/>
                  </a:lnTo>
                  <a:lnTo>
                    <a:pt x="3326" y="30227"/>
                  </a:lnTo>
                  <a:lnTo>
                    <a:pt x="2844" y="32802"/>
                  </a:lnTo>
                  <a:lnTo>
                    <a:pt x="2388" y="35350"/>
                  </a:lnTo>
                  <a:lnTo>
                    <a:pt x="1985" y="37818"/>
                  </a:lnTo>
                  <a:lnTo>
                    <a:pt x="1637" y="40232"/>
                  </a:lnTo>
                  <a:lnTo>
                    <a:pt x="1315" y="42511"/>
                  </a:lnTo>
                  <a:lnTo>
                    <a:pt x="1047" y="44684"/>
                  </a:lnTo>
                  <a:lnTo>
                    <a:pt x="805" y="46722"/>
                  </a:lnTo>
                  <a:lnTo>
                    <a:pt x="430" y="50263"/>
                  </a:lnTo>
                  <a:lnTo>
                    <a:pt x="188" y="53025"/>
                  </a:lnTo>
                  <a:lnTo>
                    <a:pt x="54" y="54768"/>
                  </a:lnTo>
                  <a:lnTo>
                    <a:pt x="1" y="55412"/>
                  </a:lnTo>
                  <a:lnTo>
                    <a:pt x="832" y="55519"/>
                  </a:lnTo>
                  <a:lnTo>
                    <a:pt x="1851" y="55680"/>
                  </a:lnTo>
                  <a:lnTo>
                    <a:pt x="4426" y="56163"/>
                  </a:lnTo>
                  <a:lnTo>
                    <a:pt x="5901" y="56431"/>
                  </a:lnTo>
                  <a:lnTo>
                    <a:pt x="7457" y="56673"/>
                  </a:lnTo>
                  <a:lnTo>
                    <a:pt x="9066" y="56914"/>
                  </a:lnTo>
                  <a:lnTo>
                    <a:pt x="10675" y="57102"/>
                  </a:lnTo>
                  <a:lnTo>
                    <a:pt x="12231" y="57236"/>
                  </a:lnTo>
                  <a:lnTo>
                    <a:pt x="13009" y="57290"/>
                  </a:lnTo>
                  <a:lnTo>
                    <a:pt x="13733" y="57316"/>
                  </a:lnTo>
                  <a:lnTo>
                    <a:pt x="14457" y="57316"/>
                  </a:lnTo>
                  <a:lnTo>
                    <a:pt x="15155" y="57290"/>
                  </a:lnTo>
                  <a:lnTo>
                    <a:pt x="15798" y="57236"/>
                  </a:lnTo>
                  <a:lnTo>
                    <a:pt x="16415" y="57155"/>
                  </a:lnTo>
                  <a:lnTo>
                    <a:pt x="16978" y="57021"/>
                  </a:lnTo>
                  <a:lnTo>
                    <a:pt x="17515" y="56887"/>
                  </a:lnTo>
                  <a:lnTo>
                    <a:pt x="17971" y="56700"/>
                  </a:lnTo>
                  <a:lnTo>
                    <a:pt x="18400" y="56485"/>
                  </a:lnTo>
                  <a:lnTo>
                    <a:pt x="18588" y="56351"/>
                  </a:lnTo>
                  <a:lnTo>
                    <a:pt x="18749" y="56217"/>
                  </a:lnTo>
                  <a:lnTo>
                    <a:pt x="18883" y="56083"/>
                  </a:lnTo>
                  <a:lnTo>
                    <a:pt x="19017" y="55922"/>
                  </a:lnTo>
                  <a:lnTo>
                    <a:pt x="19151" y="55761"/>
                  </a:lnTo>
                  <a:lnTo>
                    <a:pt x="19258" y="55573"/>
                  </a:lnTo>
                  <a:lnTo>
                    <a:pt x="19339" y="55385"/>
                  </a:lnTo>
                  <a:lnTo>
                    <a:pt x="19392" y="55198"/>
                  </a:lnTo>
                  <a:lnTo>
                    <a:pt x="20063" y="52650"/>
                  </a:lnTo>
                  <a:lnTo>
                    <a:pt x="21162" y="48761"/>
                  </a:lnTo>
                  <a:lnTo>
                    <a:pt x="24005" y="38890"/>
                  </a:lnTo>
                  <a:lnTo>
                    <a:pt x="26661" y="29879"/>
                  </a:lnTo>
                  <a:lnTo>
                    <a:pt x="27814" y="25936"/>
                  </a:lnTo>
                  <a:lnTo>
                    <a:pt x="28324" y="25882"/>
                  </a:lnTo>
                  <a:lnTo>
                    <a:pt x="28940" y="25856"/>
                  </a:lnTo>
                  <a:lnTo>
                    <a:pt x="29638" y="25882"/>
                  </a:lnTo>
                  <a:lnTo>
                    <a:pt x="30442" y="25936"/>
                  </a:lnTo>
                  <a:lnTo>
                    <a:pt x="32293" y="26097"/>
                  </a:lnTo>
                  <a:lnTo>
                    <a:pt x="34412" y="26338"/>
                  </a:lnTo>
                  <a:lnTo>
                    <a:pt x="36745" y="26553"/>
                  </a:lnTo>
                  <a:lnTo>
                    <a:pt x="37952" y="26660"/>
                  </a:lnTo>
                  <a:lnTo>
                    <a:pt x="39213" y="26714"/>
                  </a:lnTo>
                  <a:lnTo>
                    <a:pt x="40473" y="26767"/>
                  </a:lnTo>
                  <a:lnTo>
                    <a:pt x="41761" y="26794"/>
                  </a:lnTo>
                  <a:lnTo>
                    <a:pt x="43048" y="26767"/>
                  </a:lnTo>
                  <a:lnTo>
                    <a:pt x="44309" y="26687"/>
                  </a:lnTo>
                  <a:lnTo>
                    <a:pt x="45596" y="26580"/>
                  </a:lnTo>
                  <a:lnTo>
                    <a:pt x="46213" y="26499"/>
                  </a:lnTo>
                  <a:lnTo>
                    <a:pt x="46830" y="26392"/>
                  </a:lnTo>
                  <a:lnTo>
                    <a:pt x="47447" y="26285"/>
                  </a:lnTo>
                  <a:lnTo>
                    <a:pt x="48064" y="26151"/>
                  </a:lnTo>
                  <a:lnTo>
                    <a:pt x="48654" y="26016"/>
                  </a:lnTo>
                  <a:lnTo>
                    <a:pt x="49244" y="25856"/>
                  </a:lnTo>
                  <a:lnTo>
                    <a:pt x="49834" y="25668"/>
                  </a:lnTo>
                  <a:lnTo>
                    <a:pt x="50397" y="25453"/>
                  </a:lnTo>
                  <a:lnTo>
                    <a:pt x="50960" y="25239"/>
                  </a:lnTo>
                  <a:lnTo>
                    <a:pt x="51497" y="24997"/>
                  </a:lnTo>
                  <a:lnTo>
                    <a:pt x="52006" y="24702"/>
                  </a:lnTo>
                  <a:lnTo>
                    <a:pt x="52516" y="24434"/>
                  </a:lnTo>
                  <a:lnTo>
                    <a:pt x="53026" y="24112"/>
                  </a:lnTo>
                  <a:lnTo>
                    <a:pt x="53508" y="23763"/>
                  </a:lnTo>
                  <a:lnTo>
                    <a:pt x="53964" y="23388"/>
                  </a:lnTo>
                  <a:lnTo>
                    <a:pt x="54394" y="23013"/>
                  </a:lnTo>
                  <a:lnTo>
                    <a:pt x="54823" y="22583"/>
                  </a:lnTo>
                  <a:lnTo>
                    <a:pt x="55198" y="22127"/>
                  </a:lnTo>
                  <a:lnTo>
                    <a:pt x="55574" y="21645"/>
                  </a:lnTo>
                  <a:lnTo>
                    <a:pt x="55922" y="21135"/>
                  </a:lnTo>
                  <a:lnTo>
                    <a:pt x="56271" y="20599"/>
                  </a:lnTo>
                  <a:lnTo>
                    <a:pt x="56566" y="20035"/>
                  </a:lnTo>
                  <a:lnTo>
                    <a:pt x="56834" y="19445"/>
                  </a:lnTo>
                  <a:lnTo>
                    <a:pt x="57076" y="18802"/>
                  </a:lnTo>
                  <a:lnTo>
                    <a:pt x="57290" y="18131"/>
                  </a:lnTo>
                  <a:lnTo>
                    <a:pt x="57478" y="17434"/>
                  </a:lnTo>
                  <a:lnTo>
                    <a:pt x="57639" y="16710"/>
                  </a:lnTo>
                  <a:lnTo>
                    <a:pt x="57773" y="15932"/>
                  </a:lnTo>
                  <a:lnTo>
                    <a:pt x="57880" y="15127"/>
                  </a:lnTo>
                  <a:lnTo>
                    <a:pt x="57934" y="14269"/>
                  </a:lnTo>
                  <a:lnTo>
                    <a:pt x="57934" y="14108"/>
                  </a:lnTo>
                  <a:lnTo>
                    <a:pt x="57853" y="13679"/>
                  </a:lnTo>
                  <a:lnTo>
                    <a:pt x="57800" y="13357"/>
                  </a:lnTo>
                  <a:lnTo>
                    <a:pt x="57692" y="12981"/>
                  </a:lnTo>
                  <a:lnTo>
                    <a:pt x="57532" y="12579"/>
                  </a:lnTo>
                  <a:lnTo>
                    <a:pt x="57344" y="12096"/>
                  </a:lnTo>
                  <a:lnTo>
                    <a:pt x="57102" y="11587"/>
                  </a:lnTo>
                  <a:lnTo>
                    <a:pt x="56807" y="11050"/>
                  </a:lnTo>
                  <a:lnTo>
                    <a:pt x="56432" y="10460"/>
                  </a:lnTo>
                  <a:lnTo>
                    <a:pt x="55976" y="9870"/>
                  </a:lnTo>
                  <a:lnTo>
                    <a:pt x="55440" y="9253"/>
                  </a:lnTo>
                  <a:lnTo>
                    <a:pt x="54823" y="8610"/>
                  </a:lnTo>
                  <a:lnTo>
                    <a:pt x="54098" y="7966"/>
                  </a:lnTo>
                  <a:lnTo>
                    <a:pt x="53696" y="7617"/>
                  </a:lnTo>
                  <a:lnTo>
                    <a:pt x="53294" y="7295"/>
                  </a:lnTo>
                  <a:lnTo>
                    <a:pt x="52838" y="6974"/>
                  </a:lnTo>
                  <a:lnTo>
                    <a:pt x="52355" y="6652"/>
                  </a:lnTo>
                  <a:lnTo>
                    <a:pt x="51846" y="6303"/>
                  </a:lnTo>
                  <a:lnTo>
                    <a:pt x="51309" y="5981"/>
                  </a:lnTo>
                  <a:lnTo>
                    <a:pt x="50746" y="5659"/>
                  </a:lnTo>
                  <a:lnTo>
                    <a:pt x="50156" y="5338"/>
                  </a:lnTo>
                  <a:lnTo>
                    <a:pt x="49539" y="5016"/>
                  </a:lnTo>
                  <a:lnTo>
                    <a:pt x="48868" y="4721"/>
                  </a:lnTo>
                  <a:lnTo>
                    <a:pt x="48171" y="4399"/>
                  </a:lnTo>
                  <a:lnTo>
                    <a:pt x="47447" y="4104"/>
                  </a:lnTo>
                  <a:lnTo>
                    <a:pt x="46669" y="3809"/>
                  </a:lnTo>
                  <a:lnTo>
                    <a:pt x="45864" y="3514"/>
                  </a:lnTo>
                  <a:lnTo>
                    <a:pt x="45033" y="3219"/>
                  </a:lnTo>
                  <a:lnTo>
                    <a:pt x="44148" y="2950"/>
                  </a:lnTo>
                  <a:lnTo>
                    <a:pt x="43236" y="2682"/>
                  </a:lnTo>
                  <a:lnTo>
                    <a:pt x="42270" y="2414"/>
                  </a:lnTo>
                  <a:lnTo>
                    <a:pt x="41278" y="2173"/>
                  </a:lnTo>
                  <a:lnTo>
                    <a:pt x="40232" y="1931"/>
                  </a:lnTo>
                  <a:lnTo>
                    <a:pt x="39159" y="1690"/>
                  </a:lnTo>
                  <a:lnTo>
                    <a:pt x="38033" y="1475"/>
                  </a:lnTo>
                  <a:lnTo>
                    <a:pt x="36853" y="1288"/>
                  </a:lnTo>
                  <a:lnTo>
                    <a:pt x="35646" y="1100"/>
                  </a:lnTo>
                  <a:lnTo>
                    <a:pt x="34385" y="912"/>
                  </a:lnTo>
                  <a:lnTo>
                    <a:pt x="33098" y="751"/>
                  </a:lnTo>
                  <a:lnTo>
                    <a:pt x="31730" y="590"/>
                  </a:lnTo>
                  <a:lnTo>
                    <a:pt x="30335" y="456"/>
                  </a:lnTo>
                  <a:lnTo>
                    <a:pt x="28887" y="349"/>
                  </a:lnTo>
                  <a:lnTo>
                    <a:pt x="27385" y="242"/>
                  </a:lnTo>
                  <a:lnTo>
                    <a:pt x="25829" y="161"/>
                  </a:lnTo>
                  <a:lnTo>
                    <a:pt x="24220" y="81"/>
                  </a:lnTo>
                  <a:lnTo>
                    <a:pt x="22557" y="27"/>
                  </a:lnTo>
                  <a:lnTo>
                    <a:pt x="208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a:off x="5919205" y="2816342"/>
              <a:ext cx="461849" cy="709432"/>
            </a:xfrm>
            <a:custGeom>
              <a:avLst/>
              <a:gdLst/>
              <a:ahLst/>
              <a:cxnLst/>
              <a:rect l="l" t="t" r="r" b="b"/>
              <a:pathLst>
                <a:path w="30470" h="46804" extrusionOk="0">
                  <a:moveTo>
                    <a:pt x="14216" y="1"/>
                  </a:moveTo>
                  <a:lnTo>
                    <a:pt x="13653" y="28"/>
                  </a:lnTo>
                  <a:lnTo>
                    <a:pt x="13062" y="81"/>
                  </a:lnTo>
                  <a:lnTo>
                    <a:pt x="12472" y="135"/>
                  </a:lnTo>
                  <a:lnTo>
                    <a:pt x="12338" y="188"/>
                  </a:lnTo>
                  <a:lnTo>
                    <a:pt x="12204" y="269"/>
                  </a:lnTo>
                  <a:lnTo>
                    <a:pt x="12097" y="403"/>
                  </a:lnTo>
                  <a:lnTo>
                    <a:pt x="11990" y="564"/>
                  </a:lnTo>
                  <a:lnTo>
                    <a:pt x="11909" y="752"/>
                  </a:lnTo>
                  <a:lnTo>
                    <a:pt x="11856" y="993"/>
                  </a:lnTo>
                  <a:lnTo>
                    <a:pt x="11802" y="1261"/>
                  </a:lnTo>
                  <a:lnTo>
                    <a:pt x="11748" y="1583"/>
                  </a:lnTo>
                  <a:lnTo>
                    <a:pt x="11721" y="2280"/>
                  </a:lnTo>
                  <a:lnTo>
                    <a:pt x="11748" y="3112"/>
                  </a:lnTo>
                  <a:lnTo>
                    <a:pt x="11802" y="4051"/>
                  </a:lnTo>
                  <a:lnTo>
                    <a:pt x="11882" y="5097"/>
                  </a:lnTo>
                  <a:lnTo>
                    <a:pt x="12016" y="6223"/>
                  </a:lnTo>
                  <a:lnTo>
                    <a:pt x="12204" y="7430"/>
                  </a:lnTo>
                  <a:lnTo>
                    <a:pt x="12392" y="8717"/>
                  </a:lnTo>
                  <a:lnTo>
                    <a:pt x="12606" y="10032"/>
                  </a:lnTo>
                  <a:lnTo>
                    <a:pt x="13116" y="12821"/>
                  </a:lnTo>
                  <a:lnTo>
                    <a:pt x="13653" y="15718"/>
                  </a:lnTo>
                  <a:lnTo>
                    <a:pt x="14806" y="21404"/>
                  </a:lnTo>
                  <a:lnTo>
                    <a:pt x="15342" y="24086"/>
                  </a:lnTo>
                  <a:lnTo>
                    <a:pt x="15825" y="26500"/>
                  </a:lnTo>
                  <a:lnTo>
                    <a:pt x="16174" y="28565"/>
                  </a:lnTo>
                  <a:lnTo>
                    <a:pt x="16335" y="29477"/>
                  </a:lnTo>
                  <a:lnTo>
                    <a:pt x="16415" y="30255"/>
                  </a:lnTo>
                  <a:lnTo>
                    <a:pt x="16469" y="30898"/>
                  </a:lnTo>
                  <a:lnTo>
                    <a:pt x="16496" y="31408"/>
                  </a:lnTo>
                  <a:lnTo>
                    <a:pt x="16469" y="31783"/>
                  </a:lnTo>
                  <a:lnTo>
                    <a:pt x="16415" y="31918"/>
                  </a:lnTo>
                  <a:lnTo>
                    <a:pt x="16388" y="31998"/>
                  </a:lnTo>
                  <a:lnTo>
                    <a:pt x="16254" y="32105"/>
                  </a:lnTo>
                  <a:lnTo>
                    <a:pt x="16093" y="32213"/>
                  </a:lnTo>
                  <a:lnTo>
                    <a:pt x="15905" y="32293"/>
                  </a:lnTo>
                  <a:lnTo>
                    <a:pt x="15664" y="32373"/>
                  </a:lnTo>
                  <a:lnTo>
                    <a:pt x="15423" y="32427"/>
                  </a:lnTo>
                  <a:lnTo>
                    <a:pt x="15128" y="32454"/>
                  </a:lnTo>
                  <a:lnTo>
                    <a:pt x="14511" y="32481"/>
                  </a:lnTo>
                  <a:lnTo>
                    <a:pt x="13813" y="32454"/>
                  </a:lnTo>
                  <a:lnTo>
                    <a:pt x="13036" y="32400"/>
                  </a:lnTo>
                  <a:lnTo>
                    <a:pt x="12204" y="32320"/>
                  </a:lnTo>
                  <a:lnTo>
                    <a:pt x="11346" y="32213"/>
                  </a:lnTo>
                  <a:lnTo>
                    <a:pt x="9549" y="31944"/>
                  </a:lnTo>
                  <a:lnTo>
                    <a:pt x="7806" y="31703"/>
                  </a:lnTo>
                  <a:lnTo>
                    <a:pt x="6974" y="31596"/>
                  </a:lnTo>
                  <a:lnTo>
                    <a:pt x="6169" y="31515"/>
                  </a:lnTo>
                  <a:lnTo>
                    <a:pt x="5472" y="31488"/>
                  </a:lnTo>
                  <a:lnTo>
                    <a:pt x="4828" y="31488"/>
                  </a:lnTo>
                  <a:lnTo>
                    <a:pt x="4533" y="31515"/>
                  </a:lnTo>
                  <a:lnTo>
                    <a:pt x="4238" y="31596"/>
                  </a:lnTo>
                  <a:lnTo>
                    <a:pt x="3970" y="31703"/>
                  </a:lnTo>
                  <a:lnTo>
                    <a:pt x="3702" y="31864"/>
                  </a:lnTo>
                  <a:lnTo>
                    <a:pt x="3461" y="32052"/>
                  </a:lnTo>
                  <a:lnTo>
                    <a:pt x="3219" y="32266"/>
                  </a:lnTo>
                  <a:lnTo>
                    <a:pt x="2978" y="32508"/>
                  </a:lnTo>
                  <a:lnTo>
                    <a:pt x="2736" y="32776"/>
                  </a:lnTo>
                  <a:lnTo>
                    <a:pt x="2522" y="33071"/>
                  </a:lnTo>
                  <a:lnTo>
                    <a:pt x="2307" y="33366"/>
                  </a:lnTo>
                  <a:lnTo>
                    <a:pt x="1905" y="34036"/>
                  </a:lnTo>
                  <a:lnTo>
                    <a:pt x="1556" y="34734"/>
                  </a:lnTo>
                  <a:lnTo>
                    <a:pt x="1234" y="35458"/>
                  </a:lnTo>
                  <a:lnTo>
                    <a:pt x="939" y="36182"/>
                  </a:lnTo>
                  <a:lnTo>
                    <a:pt x="698" y="36906"/>
                  </a:lnTo>
                  <a:lnTo>
                    <a:pt x="483" y="37550"/>
                  </a:lnTo>
                  <a:lnTo>
                    <a:pt x="323" y="38140"/>
                  </a:lnTo>
                  <a:lnTo>
                    <a:pt x="81" y="39025"/>
                  </a:lnTo>
                  <a:lnTo>
                    <a:pt x="1" y="39347"/>
                  </a:lnTo>
                  <a:lnTo>
                    <a:pt x="27" y="39508"/>
                  </a:lnTo>
                  <a:lnTo>
                    <a:pt x="81" y="39696"/>
                  </a:lnTo>
                  <a:lnTo>
                    <a:pt x="162" y="39857"/>
                  </a:lnTo>
                  <a:lnTo>
                    <a:pt x="296" y="40044"/>
                  </a:lnTo>
                  <a:lnTo>
                    <a:pt x="457" y="40232"/>
                  </a:lnTo>
                  <a:lnTo>
                    <a:pt x="644" y="40420"/>
                  </a:lnTo>
                  <a:lnTo>
                    <a:pt x="859" y="40607"/>
                  </a:lnTo>
                  <a:lnTo>
                    <a:pt x="1100" y="40795"/>
                  </a:lnTo>
                  <a:lnTo>
                    <a:pt x="1664" y="41171"/>
                  </a:lnTo>
                  <a:lnTo>
                    <a:pt x="2334" y="41573"/>
                  </a:lnTo>
                  <a:lnTo>
                    <a:pt x="3112" y="41975"/>
                  </a:lnTo>
                  <a:lnTo>
                    <a:pt x="3970" y="42378"/>
                  </a:lnTo>
                  <a:lnTo>
                    <a:pt x="4882" y="42780"/>
                  </a:lnTo>
                  <a:lnTo>
                    <a:pt x="5901" y="43155"/>
                  </a:lnTo>
                  <a:lnTo>
                    <a:pt x="6947" y="43558"/>
                  </a:lnTo>
                  <a:lnTo>
                    <a:pt x="8074" y="43933"/>
                  </a:lnTo>
                  <a:lnTo>
                    <a:pt x="9227" y="44282"/>
                  </a:lnTo>
                  <a:lnTo>
                    <a:pt x="10407" y="44631"/>
                  </a:lnTo>
                  <a:lnTo>
                    <a:pt x="11641" y="44979"/>
                  </a:lnTo>
                  <a:lnTo>
                    <a:pt x="12875" y="45274"/>
                  </a:lnTo>
                  <a:lnTo>
                    <a:pt x="14135" y="45569"/>
                  </a:lnTo>
                  <a:lnTo>
                    <a:pt x="15369" y="45838"/>
                  </a:lnTo>
                  <a:lnTo>
                    <a:pt x="16630" y="46079"/>
                  </a:lnTo>
                  <a:lnTo>
                    <a:pt x="17837" y="46294"/>
                  </a:lnTo>
                  <a:lnTo>
                    <a:pt x="19044" y="46481"/>
                  </a:lnTo>
                  <a:lnTo>
                    <a:pt x="20224" y="46615"/>
                  </a:lnTo>
                  <a:lnTo>
                    <a:pt x="21350" y="46723"/>
                  </a:lnTo>
                  <a:lnTo>
                    <a:pt x="22450" y="46776"/>
                  </a:lnTo>
                  <a:lnTo>
                    <a:pt x="23469" y="46803"/>
                  </a:lnTo>
                  <a:lnTo>
                    <a:pt x="24435" y="46776"/>
                  </a:lnTo>
                  <a:lnTo>
                    <a:pt x="25320" y="46723"/>
                  </a:lnTo>
                  <a:lnTo>
                    <a:pt x="25722" y="46669"/>
                  </a:lnTo>
                  <a:lnTo>
                    <a:pt x="26124" y="46589"/>
                  </a:lnTo>
                  <a:lnTo>
                    <a:pt x="26473" y="46508"/>
                  </a:lnTo>
                  <a:lnTo>
                    <a:pt x="26822" y="46428"/>
                  </a:lnTo>
                  <a:lnTo>
                    <a:pt x="27143" y="46320"/>
                  </a:lnTo>
                  <a:lnTo>
                    <a:pt x="27438" y="46186"/>
                  </a:lnTo>
                  <a:lnTo>
                    <a:pt x="27707" y="46052"/>
                  </a:lnTo>
                  <a:lnTo>
                    <a:pt x="27948" y="45891"/>
                  </a:lnTo>
                  <a:lnTo>
                    <a:pt x="28163" y="45730"/>
                  </a:lnTo>
                  <a:lnTo>
                    <a:pt x="28324" y="45569"/>
                  </a:lnTo>
                  <a:lnTo>
                    <a:pt x="28511" y="45328"/>
                  </a:lnTo>
                  <a:lnTo>
                    <a:pt x="28699" y="45060"/>
                  </a:lnTo>
                  <a:lnTo>
                    <a:pt x="28860" y="44765"/>
                  </a:lnTo>
                  <a:lnTo>
                    <a:pt x="29021" y="44443"/>
                  </a:lnTo>
                  <a:lnTo>
                    <a:pt x="29155" y="44094"/>
                  </a:lnTo>
                  <a:lnTo>
                    <a:pt x="29289" y="43719"/>
                  </a:lnTo>
                  <a:lnTo>
                    <a:pt x="29557" y="42887"/>
                  </a:lnTo>
                  <a:lnTo>
                    <a:pt x="29772" y="41949"/>
                  </a:lnTo>
                  <a:lnTo>
                    <a:pt x="29960" y="40903"/>
                  </a:lnTo>
                  <a:lnTo>
                    <a:pt x="30121" y="39803"/>
                  </a:lnTo>
                  <a:lnTo>
                    <a:pt x="30255" y="38596"/>
                  </a:lnTo>
                  <a:lnTo>
                    <a:pt x="30335" y="37335"/>
                  </a:lnTo>
                  <a:lnTo>
                    <a:pt x="30416" y="36021"/>
                  </a:lnTo>
                  <a:lnTo>
                    <a:pt x="30442" y="34653"/>
                  </a:lnTo>
                  <a:lnTo>
                    <a:pt x="30469" y="33259"/>
                  </a:lnTo>
                  <a:lnTo>
                    <a:pt x="30442" y="31783"/>
                  </a:lnTo>
                  <a:lnTo>
                    <a:pt x="30416" y="30308"/>
                  </a:lnTo>
                  <a:lnTo>
                    <a:pt x="30362" y="28806"/>
                  </a:lnTo>
                  <a:lnTo>
                    <a:pt x="30255" y="27304"/>
                  </a:lnTo>
                  <a:lnTo>
                    <a:pt x="30147" y="25776"/>
                  </a:lnTo>
                  <a:lnTo>
                    <a:pt x="30013" y="24247"/>
                  </a:lnTo>
                  <a:lnTo>
                    <a:pt x="29852" y="22745"/>
                  </a:lnTo>
                  <a:lnTo>
                    <a:pt x="29665" y="21243"/>
                  </a:lnTo>
                  <a:lnTo>
                    <a:pt x="29477" y="19794"/>
                  </a:lnTo>
                  <a:lnTo>
                    <a:pt x="29262" y="18346"/>
                  </a:lnTo>
                  <a:lnTo>
                    <a:pt x="29021" y="16951"/>
                  </a:lnTo>
                  <a:lnTo>
                    <a:pt x="28753" y="15610"/>
                  </a:lnTo>
                  <a:lnTo>
                    <a:pt x="28484" y="14323"/>
                  </a:lnTo>
                  <a:lnTo>
                    <a:pt x="28189" y="13089"/>
                  </a:lnTo>
                  <a:lnTo>
                    <a:pt x="27868" y="11963"/>
                  </a:lnTo>
                  <a:lnTo>
                    <a:pt x="27546" y="10890"/>
                  </a:lnTo>
                  <a:lnTo>
                    <a:pt x="27197" y="9898"/>
                  </a:lnTo>
                  <a:lnTo>
                    <a:pt x="26848" y="9013"/>
                  </a:lnTo>
                  <a:lnTo>
                    <a:pt x="26473" y="8208"/>
                  </a:lnTo>
                  <a:lnTo>
                    <a:pt x="26285" y="7859"/>
                  </a:lnTo>
                  <a:lnTo>
                    <a:pt x="26097" y="7537"/>
                  </a:lnTo>
                  <a:lnTo>
                    <a:pt x="25481" y="6599"/>
                  </a:lnTo>
                  <a:lnTo>
                    <a:pt x="24837" y="5687"/>
                  </a:lnTo>
                  <a:lnTo>
                    <a:pt x="24166" y="4855"/>
                  </a:lnTo>
                  <a:lnTo>
                    <a:pt x="23496" y="4077"/>
                  </a:lnTo>
                  <a:lnTo>
                    <a:pt x="22772" y="3353"/>
                  </a:lnTo>
                  <a:lnTo>
                    <a:pt x="22423" y="3005"/>
                  </a:lnTo>
                  <a:lnTo>
                    <a:pt x="22047" y="2683"/>
                  </a:lnTo>
                  <a:lnTo>
                    <a:pt x="21672" y="2388"/>
                  </a:lnTo>
                  <a:lnTo>
                    <a:pt x="21270" y="2093"/>
                  </a:lnTo>
                  <a:lnTo>
                    <a:pt x="20867" y="1825"/>
                  </a:lnTo>
                  <a:lnTo>
                    <a:pt x="20465" y="1583"/>
                  </a:lnTo>
                  <a:lnTo>
                    <a:pt x="20063" y="1342"/>
                  </a:lnTo>
                  <a:lnTo>
                    <a:pt x="19634" y="1127"/>
                  </a:lnTo>
                  <a:lnTo>
                    <a:pt x="19204" y="913"/>
                  </a:lnTo>
                  <a:lnTo>
                    <a:pt x="18748" y="752"/>
                  </a:lnTo>
                  <a:lnTo>
                    <a:pt x="18293" y="591"/>
                  </a:lnTo>
                  <a:lnTo>
                    <a:pt x="17837" y="430"/>
                  </a:lnTo>
                  <a:lnTo>
                    <a:pt x="17354" y="323"/>
                  </a:lnTo>
                  <a:lnTo>
                    <a:pt x="16871" y="215"/>
                  </a:lnTo>
                  <a:lnTo>
                    <a:pt x="16361" y="135"/>
                  </a:lnTo>
                  <a:lnTo>
                    <a:pt x="15852" y="81"/>
                  </a:lnTo>
                  <a:lnTo>
                    <a:pt x="15315" y="28"/>
                  </a:lnTo>
                  <a:lnTo>
                    <a:pt x="147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a:off x="5991567" y="2994822"/>
              <a:ext cx="127262" cy="316701"/>
            </a:xfrm>
            <a:custGeom>
              <a:avLst/>
              <a:gdLst/>
              <a:ahLst/>
              <a:cxnLst/>
              <a:rect l="l" t="t" r="r" b="b"/>
              <a:pathLst>
                <a:path w="8396" h="20894" extrusionOk="0">
                  <a:moveTo>
                    <a:pt x="7055" y="0"/>
                  </a:moveTo>
                  <a:lnTo>
                    <a:pt x="7001" y="322"/>
                  </a:lnTo>
                  <a:lnTo>
                    <a:pt x="6947" y="671"/>
                  </a:lnTo>
                  <a:lnTo>
                    <a:pt x="6894" y="1529"/>
                  </a:lnTo>
                  <a:lnTo>
                    <a:pt x="6894" y="2521"/>
                  </a:lnTo>
                  <a:lnTo>
                    <a:pt x="6921" y="3648"/>
                  </a:lnTo>
                  <a:lnTo>
                    <a:pt x="7001" y="4908"/>
                  </a:lnTo>
                  <a:lnTo>
                    <a:pt x="7108" y="6249"/>
                  </a:lnTo>
                  <a:lnTo>
                    <a:pt x="7350" y="9092"/>
                  </a:lnTo>
                  <a:lnTo>
                    <a:pt x="7484" y="10836"/>
                  </a:lnTo>
                  <a:lnTo>
                    <a:pt x="7645" y="12686"/>
                  </a:lnTo>
                  <a:lnTo>
                    <a:pt x="7752" y="14510"/>
                  </a:lnTo>
                  <a:lnTo>
                    <a:pt x="7832" y="16227"/>
                  </a:lnTo>
                  <a:lnTo>
                    <a:pt x="7832" y="17004"/>
                  </a:lnTo>
                  <a:lnTo>
                    <a:pt x="7832" y="17755"/>
                  </a:lnTo>
                  <a:lnTo>
                    <a:pt x="7806" y="18399"/>
                  </a:lnTo>
                  <a:lnTo>
                    <a:pt x="7752" y="18989"/>
                  </a:lnTo>
                  <a:lnTo>
                    <a:pt x="7645" y="19472"/>
                  </a:lnTo>
                  <a:lnTo>
                    <a:pt x="7537" y="19847"/>
                  </a:lnTo>
                  <a:lnTo>
                    <a:pt x="7484" y="20008"/>
                  </a:lnTo>
                  <a:lnTo>
                    <a:pt x="7403" y="20116"/>
                  </a:lnTo>
                  <a:lnTo>
                    <a:pt x="7323" y="20223"/>
                  </a:lnTo>
                  <a:lnTo>
                    <a:pt x="7216" y="20277"/>
                  </a:lnTo>
                  <a:lnTo>
                    <a:pt x="7055" y="20303"/>
                  </a:lnTo>
                  <a:lnTo>
                    <a:pt x="6840" y="20330"/>
                  </a:lnTo>
                  <a:lnTo>
                    <a:pt x="6170" y="20303"/>
                  </a:lnTo>
                  <a:lnTo>
                    <a:pt x="5338" y="20223"/>
                  </a:lnTo>
                  <a:lnTo>
                    <a:pt x="4319" y="20116"/>
                  </a:lnTo>
                  <a:lnTo>
                    <a:pt x="3246" y="19955"/>
                  </a:lnTo>
                  <a:lnTo>
                    <a:pt x="2146" y="19794"/>
                  </a:lnTo>
                  <a:lnTo>
                    <a:pt x="108" y="19418"/>
                  </a:lnTo>
                  <a:lnTo>
                    <a:pt x="1" y="19982"/>
                  </a:lnTo>
                  <a:lnTo>
                    <a:pt x="1154" y="20196"/>
                  </a:lnTo>
                  <a:lnTo>
                    <a:pt x="2978" y="20491"/>
                  </a:lnTo>
                  <a:lnTo>
                    <a:pt x="3997" y="20652"/>
                  </a:lnTo>
                  <a:lnTo>
                    <a:pt x="4989" y="20759"/>
                  </a:lnTo>
                  <a:lnTo>
                    <a:pt x="5901" y="20840"/>
                  </a:lnTo>
                  <a:lnTo>
                    <a:pt x="6652" y="20894"/>
                  </a:lnTo>
                  <a:lnTo>
                    <a:pt x="7108" y="20867"/>
                  </a:lnTo>
                  <a:lnTo>
                    <a:pt x="7296" y="20840"/>
                  </a:lnTo>
                  <a:lnTo>
                    <a:pt x="7430" y="20786"/>
                  </a:lnTo>
                  <a:lnTo>
                    <a:pt x="7564" y="20733"/>
                  </a:lnTo>
                  <a:lnTo>
                    <a:pt x="7672" y="20652"/>
                  </a:lnTo>
                  <a:lnTo>
                    <a:pt x="7779" y="20545"/>
                  </a:lnTo>
                  <a:lnTo>
                    <a:pt x="7859" y="20411"/>
                  </a:lnTo>
                  <a:lnTo>
                    <a:pt x="7940" y="20277"/>
                  </a:lnTo>
                  <a:lnTo>
                    <a:pt x="8020" y="20116"/>
                  </a:lnTo>
                  <a:lnTo>
                    <a:pt x="8154" y="19713"/>
                  </a:lnTo>
                  <a:lnTo>
                    <a:pt x="8262" y="19231"/>
                  </a:lnTo>
                  <a:lnTo>
                    <a:pt x="8342" y="18667"/>
                  </a:lnTo>
                  <a:lnTo>
                    <a:pt x="8369" y="18050"/>
                  </a:lnTo>
                  <a:lnTo>
                    <a:pt x="8396" y="17326"/>
                  </a:lnTo>
                  <a:lnTo>
                    <a:pt x="8396" y="16549"/>
                  </a:lnTo>
                  <a:lnTo>
                    <a:pt x="8369" y="15663"/>
                  </a:lnTo>
                  <a:lnTo>
                    <a:pt x="8288" y="13732"/>
                  </a:lnTo>
                  <a:lnTo>
                    <a:pt x="8101" y="11506"/>
                  </a:lnTo>
                  <a:lnTo>
                    <a:pt x="7913" y="9039"/>
                  </a:lnTo>
                  <a:lnTo>
                    <a:pt x="7672" y="6222"/>
                  </a:lnTo>
                  <a:lnTo>
                    <a:pt x="7564" y="4908"/>
                  </a:lnTo>
                  <a:lnTo>
                    <a:pt x="7511" y="3675"/>
                  </a:lnTo>
                  <a:lnTo>
                    <a:pt x="7457" y="2575"/>
                  </a:lnTo>
                  <a:lnTo>
                    <a:pt x="7457" y="1609"/>
                  </a:lnTo>
                  <a:lnTo>
                    <a:pt x="7511" y="778"/>
                  </a:lnTo>
                  <a:lnTo>
                    <a:pt x="7537" y="429"/>
                  </a:lnTo>
                  <a:lnTo>
                    <a:pt x="7591" y="134"/>
                  </a:lnTo>
                  <a:lnTo>
                    <a:pt x="7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a:off x="5661467" y="2945211"/>
              <a:ext cx="50823" cy="88641"/>
            </a:xfrm>
            <a:custGeom>
              <a:avLst/>
              <a:gdLst/>
              <a:ahLst/>
              <a:cxnLst/>
              <a:rect l="l" t="t" r="r" b="b"/>
              <a:pathLst>
                <a:path w="3353" h="5848" extrusionOk="0">
                  <a:moveTo>
                    <a:pt x="2843" y="1"/>
                  </a:moveTo>
                  <a:lnTo>
                    <a:pt x="2602" y="618"/>
                  </a:lnTo>
                  <a:lnTo>
                    <a:pt x="2334" y="1261"/>
                  </a:lnTo>
                  <a:lnTo>
                    <a:pt x="2012" y="2066"/>
                  </a:lnTo>
                  <a:lnTo>
                    <a:pt x="1583" y="2951"/>
                  </a:lnTo>
                  <a:lnTo>
                    <a:pt x="1100" y="3863"/>
                  </a:lnTo>
                  <a:lnTo>
                    <a:pt x="832" y="4292"/>
                  </a:lnTo>
                  <a:lnTo>
                    <a:pt x="563" y="4721"/>
                  </a:lnTo>
                  <a:lnTo>
                    <a:pt x="295" y="5124"/>
                  </a:lnTo>
                  <a:lnTo>
                    <a:pt x="0" y="5472"/>
                  </a:lnTo>
                  <a:lnTo>
                    <a:pt x="429" y="5848"/>
                  </a:lnTo>
                  <a:lnTo>
                    <a:pt x="724" y="5472"/>
                  </a:lnTo>
                  <a:lnTo>
                    <a:pt x="1019" y="5043"/>
                  </a:lnTo>
                  <a:lnTo>
                    <a:pt x="1314" y="4614"/>
                  </a:lnTo>
                  <a:lnTo>
                    <a:pt x="1583" y="4158"/>
                  </a:lnTo>
                  <a:lnTo>
                    <a:pt x="2065" y="3246"/>
                  </a:lnTo>
                  <a:lnTo>
                    <a:pt x="2495" y="2361"/>
                  </a:lnTo>
                  <a:lnTo>
                    <a:pt x="2843" y="1530"/>
                  </a:lnTo>
                  <a:lnTo>
                    <a:pt x="3111" y="859"/>
                  </a:lnTo>
                  <a:lnTo>
                    <a:pt x="3353" y="189"/>
                  </a:lnTo>
                  <a:lnTo>
                    <a:pt x="2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a:off x="5509422" y="2983833"/>
              <a:ext cx="395975" cy="467942"/>
            </a:xfrm>
            <a:custGeom>
              <a:avLst/>
              <a:gdLst/>
              <a:ahLst/>
              <a:cxnLst/>
              <a:rect l="l" t="t" r="r" b="b"/>
              <a:pathLst>
                <a:path w="26124" h="30872" extrusionOk="0">
                  <a:moveTo>
                    <a:pt x="1341" y="1"/>
                  </a:moveTo>
                  <a:lnTo>
                    <a:pt x="0" y="29772"/>
                  </a:lnTo>
                  <a:lnTo>
                    <a:pt x="24783" y="30872"/>
                  </a:lnTo>
                  <a:lnTo>
                    <a:pt x="26124" y="1101"/>
                  </a:lnTo>
                  <a:lnTo>
                    <a:pt x="1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a:off x="5075235" y="3303383"/>
              <a:ext cx="875285" cy="811866"/>
            </a:xfrm>
            <a:custGeom>
              <a:avLst/>
              <a:gdLst/>
              <a:ahLst/>
              <a:cxnLst/>
              <a:rect l="l" t="t" r="r" b="b"/>
              <a:pathLst>
                <a:path w="57746" h="53562" extrusionOk="0">
                  <a:moveTo>
                    <a:pt x="33848" y="0"/>
                  </a:moveTo>
                  <a:lnTo>
                    <a:pt x="33258" y="27"/>
                  </a:lnTo>
                  <a:lnTo>
                    <a:pt x="32668" y="27"/>
                  </a:lnTo>
                  <a:lnTo>
                    <a:pt x="32078" y="81"/>
                  </a:lnTo>
                  <a:lnTo>
                    <a:pt x="31488" y="134"/>
                  </a:lnTo>
                  <a:lnTo>
                    <a:pt x="30898" y="215"/>
                  </a:lnTo>
                  <a:lnTo>
                    <a:pt x="30335" y="295"/>
                  </a:lnTo>
                  <a:lnTo>
                    <a:pt x="29772" y="429"/>
                  </a:lnTo>
                  <a:lnTo>
                    <a:pt x="29208" y="563"/>
                  </a:lnTo>
                  <a:lnTo>
                    <a:pt x="28645" y="724"/>
                  </a:lnTo>
                  <a:lnTo>
                    <a:pt x="27975" y="966"/>
                  </a:lnTo>
                  <a:lnTo>
                    <a:pt x="27304" y="1261"/>
                  </a:lnTo>
                  <a:lnTo>
                    <a:pt x="26634" y="1583"/>
                  </a:lnTo>
                  <a:lnTo>
                    <a:pt x="25963" y="1985"/>
                  </a:lnTo>
                  <a:lnTo>
                    <a:pt x="25293" y="2387"/>
                  </a:lnTo>
                  <a:lnTo>
                    <a:pt x="24622" y="2870"/>
                  </a:lnTo>
                  <a:lnTo>
                    <a:pt x="23952" y="3380"/>
                  </a:lnTo>
                  <a:lnTo>
                    <a:pt x="23308" y="3916"/>
                  </a:lnTo>
                  <a:lnTo>
                    <a:pt x="22637" y="4506"/>
                  </a:lnTo>
                  <a:lnTo>
                    <a:pt x="21994" y="5123"/>
                  </a:lnTo>
                  <a:lnTo>
                    <a:pt x="21323" y="5793"/>
                  </a:lnTo>
                  <a:lnTo>
                    <a:pt x="20679" y="6491"/>
                  </a:lnTo>
                  <a:lnTo>
                    <a:pt x="20036" y="7188"/>
                  </a:lnTo>
                  <a:lnTo>
                    <a:pt x="19392" y="7939"/>
                  </a:lnTo>
                  <a:lnTo>
                    <a:pt x="18748" y="8717"/>
                  </a:lnTo>
                  <a:lnTo>
                    <a:pt x="18131" y="9521"/>
                  </a:lnTo>
                  <a:lnTo>
                    <a:pt x="17488" y="10353"/>
                  </a:lnTo>
                  <a:lnTo>
                    <a:pt x="16871" y="11211"/>
                  </a:lnTo>
                  <a:lnTo>
                    <a:pt x="16254" y="12069"/>
                  </a:lnTo>
                  <a:lnTo>
                    <a:pt x="15664" y="12955"/>
                  </a:lnTo>
                  <a:lnTo>
                    <a:pt x="14457" y="14778"/>
                  </a:lnTo>
                  <a:lnTo>
                    <a:pt x="13277" y="16656"/>
                  </a:lnTo>
                  <a:lnTo>
                    <a:pt x="12150" y="18587"/>
                  </a:lnTo>
                  <a:lnTo>
                    <a:pt x="11051" y="20545"/>
                  </a:lnTo>
                  <a:lnTo>
                    <a:pt x="9978" y="22503"/>
                  </a:lnTo>
                  <a:lnTo>
                    <a:pt x="8959" y="24461"/>
                  </a:lnTo>
                  <a:lnTo>
                    <a:pt x="7966" y="26419"/>
                  </a:lnTo>
                  <a:lnTo>
                    <a:pt x="7028" y="28323"/>
                  </a:lnTo>
                  <a:lnTo>
                    <a:pt x="6142" y="30200"/>
                  </a:lnTo>
                  <a:lnTo>
                    <a:pt x="5284" y="32051"/>
                  </a:lnTo>
                  <a:lnTo>
                    <a:pt x="4506" y="33794"/>
                  </a:lnTo>
                  <a:lnTo>
                    <a:pt x="3755" y="35484"/>
                  </a:lnTo>
                  <a:lnTo>
                    <a:pt x="2468" y="38542"/>
                  </a:lnTo>
                  <a:lnTo>
                    <a:pt x="1422" y="41116"/>
                  </a:lnTo>
                  <a:lnTo>
                    <a:pt x="644" y="43074"/>
                  </a:lnTo>
                  <a:lnTo>
                    <a:pt x="0" y="44791"/>
                  </a:lnTo>
                  <a:lnTo>
                    <a:pt x="1422" y="45917"/>
                  </a:lnTo>
                  <a:lnTo>
                    <a:pt x="2736" y="47017"/>
                  </a:lnTo>
                  <a:lnTo>
                    <a:pt x="5096" y="49055"/>
                  </a:lnTo>
                  <a:lnTo>
                    <a:pt x="6169" y="49967"/>
                  </a:lnTo>
                  <a:lnTo>
                    <a:pt x="7162" y="50799"/>
                  </a:lnTo>
                  <a:lnTo>
                    <a:pt x="8074" y="51550"/>
                  </a:lnTo>
                  <a:lnTo>
                    <a:pt x="8932" y="52193"/>
                  </a:lnTo>
                  <a:lnTo>
                    <a:pt x="9361" y="52462"/>
                  </a:lnTo>
                  <a:lnTo>
                    <a:pt x="9736" y="52730"/>
                  </a:lnTo>
                  <a:lnTo>
                    <a:pt x="10139" y="52944"/>
                  </a:lnTo>
                  <a:lnTo>
                    <a:pt x="10514" y="53132"/>
                  </a:lnTo>
                  <a:lnTo>
                    <a:pt x="10863" y="53293"/>
                  </a:lnTo>
                  <a:lnTo>
                    <a:pt x="11212" y="53400"/>
                  </a:lnTo>
                  <a:lnTo>
                    <a:pt x="11560" y="53508"/>
                  </a:lnTo>
                  <a:lnTo>
                    <a:pt x="11882" y="53535"/>
                  </a:lnTo>
                  <a:lnTo>
                    <a:pt x="12204" y="53561"/>
                  </a:lnTo>
                  <a:lnTo>
                    <a:pt x="12526" y="53535"/>
                  </a:lnTo>
                  <a:lnTo>
                    <a:pt x="12848" y="53454"/>
                  </a:lnTo>
                  <a:lnTo>
                    <a:pt x="13143" y="53347"/>
                  </a:lnTo>
                  <a:lnTo>
                    <a:pt x="13438" y="53213"/>
                  </a:lnTo>
                  <a:lnTo>
                    <a:pt x="13733" y="52998"/>
                  </a:lnTo>
                  <a:lnTo>
                    <a:pt x="14028" y="52757"/>
                  </a:lnTo>
                  <a:lnTo>
                    <a:pt x="14296" y="52462"/>
                  </a:lnTo>
                  <a:lnTo>
                    <a:pt x="15503" y="51121"/>
                  </a:lnTo>
                  <a:lnTo>
                    <a:pt x="16710" y="49726"/>
                  </a:lnTo>
                  <a:lnTo>
                    <a:pt x="17917" y="48278"/>
                  </a:lnTo>
                  <a:lnTo>
                    <a:pt x="19151" y="46803"/>
                  </a:lnTo>
                  <a:lnTo>
                    <a:pt x="20358" y="45274"/>
                  </a:lnTo>
                  <a:lnTo>
                    <a:pt x="21591" y="43718"/>
                  </a:lnTo>
                  <a:lnTo>
                    <a:pt x="24005" y="40580"/>
                  </a:lnTo>
                  <a:lnTo>
                    <a:pt x="26392" y="37388"/>
                  </a:lnTo>
                  <a:lnTo>
                    <a:pt x="28699" y="34224"/>
                  </a:lnTo>
                  <a:lnTo>
                    <a:pt x="33071" y="28189"/>
                  </a:lnTo>
                  <a:lnTo>
                    <a:pt x="35082" y="25426"/>
                  </a:lnTo>
                  <a:lnTo>
                    <a:pt x="36906" y="22932"/>
                  </a:lnTo>
                  <a:lnTo>
                    <a:pt x="38569" y="20706"/>
                  </a:lnTo>
                  <a:lnTo>
                    <a:pt x="39347" y="19713"/>
                  </a:lnTo>
                  <a:lnTo>
                    <a:pt x="40044" y="18828"/>
                  </a:lnTo>
                  <a:lnTo>
                    <a:pt x="40715" y="18051"/>
                  </a:lnTo>
                  <a:lnTo>
                    <a:pt x="41305" y="17353"/>
                  </a:lnTo>
                  <a:lnTo>
                    <a:pt x="41841" y="16790"/>
                  </a:lnTo>
                  <a:lnTo>
                    <a:pt x="42297" y="16361"/>
                  </a:lnTo>
                  <a:lnTo>
                    <a:pt x="42699" y="16039"/>
                  </a:lnTo>
                  <a:lnTo>
                    <a:pt x="42887" y="15932"/>
                  </a:lnTo>
                  <a:lnTo>
                    <a:pt x="43021" y="15878"/>
                  </a:lnTo>
                  <a:lnTo>
                    <a:pt x="43182" y="15824"/>
                  </a:lnTo>
                  <a:lnTo>
                    <a:pt x="43289" y="15824"/>
                  </a:lnTo>
                  <a:lnTo>
                    <a:pt x="43397" y="15878"/>
                  </a:lnTo>
                  <a:lnTo>
                    <a:pt x="43477" y="15959"/>
                  </a:lnTo>
                  <a:lnTo>
                    <a:pt x="43665" y="16119"/>
                  </a:lnTo>
                  <a:lnTo>
                    <a:pt x="43906" y="16280"/>
                  </a:lnTo>
                  <a:lnTo>
                    <a:pt x="44201" y="16414"/>
                  </a:lnTo>
                  <a:lnTo>
                    <a:pt x="44550" y="16522"/>
                  </a:lnTo>
                  <a:lnTo>
                    <a:pt x="44979" y="16602"/>
                  </a:lnTo>
                  <a:lnTo>
                    <a:pt x="45408" y="16656"/>
                  </a:lnTo>
                  <a:lnTo>
                    <a:pt x="45918" y="16683"/>
                  </a:lnTo>
                  <a:lnTo>
                    <a:pt x="46427" y="16683"/>
                  </a:lnTo>
                  <a:lnTo>
                    <a:pt x="46991" y="16656"/>
                  </a:lnTo>
                  <a:lnTo>
                    <a:pt x="47581" y="16629"/>
                  </a:lnTo>
                  <a:lnTo>
                    <a:pt x="48198" y="16549"/>
                  </a:lnTo>
                  <a:lnTo>
                    <a:pt x="48815" y="16441"/>
                  </a:lnTo>
                  <a:lnTo>
                    <a:pt x="49458" y="16334"/>
                  </a:lnTo>
                  <a:lnTo>
                    <a:pt x="50102" y="16173"/>
                  </a:lnTo>
                  <a:lnTo>
                    <a:pt x="50746" y="16012"/>
                  </a:lnTo>
                  <a:lnTo>
                    <a:pt x="51389" y="15798"/>
                  </a:lnTo>
                  <a:lnTo>
                    <a:pt x="52033" y="15583"/>
                  </a:lnTo>
                  <a:lnTo>
                    <a:pt x="52650" y="15315"/>
                  </a:lnTo>
                  <a:lnTo>
                    <a:pt x="53267" y="15047"/>
                  </a:lnTo>
                  <a:lnTo>
                    <a:pt x="53857" y="14725"/>
                  </a:lnTo>
                  <a:lnTo>
                    <a:pt x="54447" y="14376"/>
                  </a:lnTo>
                  <a:lnTo>
                    <a:pt x="54983" y="14027"/>
                  </a:lnTo>
                  <a:lnTo>
                    <a:pt x="55493" y="13625"/>
                  </a:lnTo>
                  <a:lnTo>
                    <a:pt x="55949" y="13223"/>
                  </a:lnTo>
                  <a:lnTo>
                    <a:pt x="56378" y="12767"/>
                  </a:lnTo>
                  <a:lnTo>
                    <a:pt x="56754" y="12284"/>
                  </a:lnTo>
                  <a:lnTo>
                    <a:pt x="57075" y="11774"/>
                  </a:lnTo>
                  <a:lnTo>
                    <a:pt x="57209" y="11506"/>
                  </a:lnTo>
                  <a:lnTo>
                    <a:pt x="57344" y="11238"/>
                  </a:lnTo>
                  <a:lnTo>
                    <a:pt x="57451" y="10970"/>
                  </a:lnTo>
                  <a:lnTo>
                    <a:pt x="57558" y="10702"/>
                  </a:lnTo>
                  <a:lnTo>
                    <a:pt x="57612" y="10407"/>
                  </a:lnTo>
                  <a:lnTo>
                    <a:pt x="57692" y="10112"/>
                  </a:lnTo>
                  <a:lnTo>
                    <a:pt x="57719" y="9790"/>
                  </a:lnTo>
                  <a:lnTo>
                    <a:pt x="57746" y="9468"/>
                  </a:lnTo>
                  <a:lnTo>
                    <a:pt x="57746" y="9173"/>
                  </a:lnTo>
                  <a:lnTo>
                    <a:pt x="57746" y="8824"/>
                  </a:lnTo>
                  <a:lnTo>
                    <a:pt x="56968" y="8341"/>
                  </a:lnTo>
                  <a:lnTo>
                    <a:pt x="56056" y="7778"/>
                  </a:lnTo>
                  <a:lnTo>
                    <a:pt x="54849" y="7054"/>
                  </a:lnTo>
                  <a:lnTo>
                    <a:pt x="53347" y="6196"/>
                  </a:lnTo>
                  <a:lnTo>
                    <a:pt x="51631" y="5284"/>
                  </a:lnTo>
                  <a:lnTo>
                    <a:pt x="50692" y="4828"/>
                  </a:lnTo>
                  <a:lnTo>
                    <a:pt x="49700" y="4345"/>
                  </a:lnTo>
                  <a:lnTo>
                    <a:pt x="48654" y="3862"/>
                  </a:lnTo>
                  <a:lnTo>
                    <a:pt x="47581" y="3380"/>
                  </a:lnTo>
                  <a:lnTo>
                    <a:pt x="46481" y="2924"/>
                  </a:lnTo>
                  <a:lnTo>
                    <a:pt x="45355" y="2494"/>
                  </a:lnTo>
                  <a:lnTo>
                    <a:pt x="44174" y="2065"/>
                  </a:lnTo>
                  <a:lnTo>
                    <a:pt x="42994" y="1663"/>
                  </a:lnTo>
                  <a:lnTo>
                    <a:pt x="41787" y="1287"/>
                  </a:lnTo>
                  <a:lnTo>
                    <a:pt x="40580" y="966"/>
                  </a:lnTo>
                  <a:lnTo>
                    <a:pt x="39347" y="671"/>
                  </a:lnTo>
                  <a:lnTo>
                    <a:pt x="38140" y="429"/>
                  </a:lnTo>
                  <a:lnTo>
                    <a:pt x="36906" y="241"/>
                  </a:lnTo>
                  <a:lnTo>
                    <a:pt x="35672" y="107"/>
                  </a:lnTo>
                  <a:lnTo>
                    <a:pt x="34465" y="27"/>
                  </a:lnTo>
                  <a:lnTo>
                    <a:pt x="33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a:off x="5783015" y="3259881"/>
              <a:ext cx="163443" cy="154500"/>
            </a:xfrm>
            <a:custGeom>
              <a:avLst/>
              <a:gdLst/>
              <a:ahLst/>
              <a:cxnLst/>
              <a:rect l="l" t="t" r="r" b="b"/>
              <a:pathLst>
                <a:path w="10783" h="10193" extrusionOk="0">
                  <a:moveTo>
                    <a:pt x="7296" y="0"/>
                  </a:moveTo>
                  <a:lnTo>
                    <a:pt x="7189" y="537"/>
                  </a:lnTo>
                  <a:lnTo>
                    <a:pt x="6947" y="1529"/>
                  </a:lnTo>
                  <a:lnTo>
                    <a:pt x="6625" y="2924"/>
                  </a:lnTo>
                  <a:lnTo>
                    <a:pt x="5633" y="2387"/>
                  </a:lnTo>
                  <a:lnTo>
                    <a:pt x="4641" y="1878"/>
                  </a:lnTo>
                  <a:lnTo>
                    <a:pt x="3461" y="1314"/>
                  </a:lnTo>
                  <a:lnTo>
                    <a:pt x="2844" y="1073"/>
                  </a:lnTo>
                  <a:lnTo>
                    <a:pt x="2280" y="832"/>
                  </a:lnTo>
                  <a:lnTo>
                    <a:pt x="1717" y="671"/>
                  </a:lnTo>
                  <a:lnTo>
                    <a:pt x="1208" y="537"/>
                  </a:lnTo>
                  <a:lnTo>
                    <a:pt x="993" y="510"/>
                  </a:lnTo>
                  <a:lnTo>
                    <a:pt x="591" y="510"/>
                  </a:lnTo>
                  <a:lnTo>
                    <a:pt x="430" y="537"/>
                  </a:lnTo>
                  <a:lnTo>
                    <a:pt x="296" y="590"/>
                  </a:lnTo>
                  <a:lnTo>
                    <a:pt x="188" y="671"/>
                  </a:lnTo>
                  <a:lnTo>
                    <a:pt x="108" y="778"/>
                  </a:lnTo>
                  <a:lnTo>
                    <a:pt x="54" y="912"/>
                  </a:lnTo>
                  <a:lnTo>
                    <a:pt x="27" y="1234"/>
                  </a:lnTo>
                  <a:lnTo>
                    <a:pt x="1" y="1583"/>
                  </a:lnTo>
                  <a:lnTo>
                    <a:pt x="27" y="1985"/>
                  </a:lnTo>
                  <a:lnTo>
                    <a:pt x="54" y="2387"/>
                  </a:lnTo>
                  <a:lnTo>
                    <a:pt x="108" y="2816"/>
                  </a:lnTo>
                  <a:lnTo>
                    <a:pt x="215" y="3246"/>
                  </a:lnTo>
                  <a:lnTo>
                    <a:pt x="323" y="3675"/>
                  </a:lnTo>
                  <a:lnTo>
                    <a:pt x="483" y="4131"/>
                  </a:lnTo>
                  <a:lnTo>
                    <a:pt x="671" y="4587"/>
                  </a:lnTo>
                  <a:lnTo>
                    <a:pt x="886" y="5016"/>
                  </a:lnTo>
                  <a:lnTo>
                    <a:pt x="1127" y="5445"/>
                  </a:lnTo>
                  <a:lnTo>
                    <a:pt x="1422" y="5847"/>
                  </a:lnTo>
                  <a:lnTo>
                    <a:pt x="1744" y="6250"/>
                  </a:lnTo>
                  <a:lnTo>
                    <a:pt x="2120" y="6598"/>
                  </a:lnTo>
                  <a:lnTo>
                    <a:pt x="2522" y="6920"/>
                  </a:lnTo>
                  <a:lnTo>
                    <a:pt x="2951" y="7215"/>
                  </a:lnTo>
                  <a:lnTo>
                    <a:pt x="3890" y="7805"/>
                  </a:lnTo>
                  <a:lnTo>
                    <a:pt x="4802" y="8395"/>
                  </a:lnTo>
                  <a:lnTo>
                    <a:pt x="5714" y="8958"/>
                  </a:lnTo>
                  <a:lnTo>
                    <a:pt x="6572" y="9495"/>
                  </a:lnTo>
                  <a:lnTo>
                    <a:pt x="6974" y="9709"/>
                  </a:lnTo>
                  <a:lnTo>
                    <a:pt x="7376" y="9897"/>
                  </a:lnTo>
                  <a:lnTo>
                    <a:pt x="7725" y="10031"/>
                  </a:lnTo>
                  <a:lnTo>
                    <a:pt x="8074" y="10139"/>
                  </a:lnTo>
                  <a:lnTo>
                    <a:pt x="8396" y="10192"/>
                  </a:lnTo>
                  <a:lnTo>
                    <a:pt x="8798" y="10192"/>
                  </a:lnTo>
                  <a:lnTo>
                    <a:pt x="8905" y="10139"/>
                  </a:lnTo>
                  <a:lnTo>
                    <a:pt x="9012" y="10085"/>
                  </a:lnTo>
                  <a:lnTo>
                    <a:pt x="9120" y="10031"/>
                  </a:lnTo>
                  <a:lnTo>
                    <a:pt x="9334" y="9844"/>
                  </a:lnTo>
                  <a:lnTo>
                    <a:pt x="9549" y="9602"/>
                  </a:lnTo>
                  <a:lnTo>
                    <a:pt x="9763" y="9280"/>
                  </a:lnTo>
                  <a:lnTo>
                    <a:pt x="9978" y="8958"/>
                  </a:lnTo>
                  <a:lnTo>
                    <a:pt x="10193" y="8556"/>
                  </a:lnTo>
                  <a:lnTo>
                    <a:pt x="10380" y="8154"/>
                  </a:lnTo>
                  <a:lnTo>
                    <a:pt x="10541" y="7698"/>
                  </a:lnTo>
                  <a:lnTo>
                    <a:pt x="10675" y="7215"/>
                  </a:lnTo>
                  <a:lnTo>
                    <a:pt x="10756" y="6705"/>
                  </a:lnTo>
                  <a:lnTo>
                    <a:pt x="10783" y="6196"/>
                  </a:lnTo>
                  <a:lnTo>
                    <a:pt x="10783" y="5928"/>
                  </a:lnTo>
                  <a:lnTo>
                    <a:pt x="10756" y="5686"/>
                  </a:lnTo>
                  <a:lnTo>
                    <a:pt x="10729" y="5418"/>
                  </a:lnTo>
                  <a:lnTo>
                    <a:pt x="10675" y="5150"/>
                  </a:lnTo>
                  <a:lnTo>
                    <a:pt x="10595" y="4882"/>
                  </a:lnTo>
                  <a:lnTo>
                    <a:pt x="10488" y="4613"/>
                  </a:lnTo>
                  <a:lnTo>
                    <a:pt x="10380" y="4345"/>
                  </a:lnTo>
                  <a:lnTo>
                    <a:pt x="10246" y="4077"/>
                  </a:lnTo>
                  <a:lnTo>
                    <a:pt x="10085" y="3809"/>
                  </a:lnTo>
                  <a:lnTo>
                    <a:pt x="9898" y="3567"/>
                  </a:lnTo>
                  <a:lnTo>
                    <a:pt x="9683" y="3299"/>
                  </a:lnTo>
                  <a:lnTo>
                    <a:pt x="9442" y="3058"/>
                  </a:lnTo>
                  <a:lnTo>
                    <a:pt x="8369" y="1475"/>
                  </a:lnTo>
                  <a:lnTo>
                    <a:pt x="7645" y="429"/>
                  </a:lnTo>
                  <a:lnTo>
                    <a:pt x="7376" y="108"/>
                  </a:lnTo>
                  <a:lnTo>
                    <a:pt x="7323" y="27"/>
                  </a:lnTo>
                  <a:lnTo>
                    <a:pt x="7296"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a:off x="5818393" y="2450061"/>
              <a:ext cx="236609" cy="278489"/>
            </a:xfrm>
            <a:custGeom>
              <a:avLst/>
              <a:gdLst/>
              <a:ahLst/>
              <a:cxnLst/>
              <a:rect l="l" t="t" r="r" b="b"/>
              <a:pathLst>
                <a:path w="15610" h="18373" extrusionOk="0">
                  <a:moveTo>
                    <a:pt x="6303" y="0"/>
                  </a:moveTo>
                  <a:lnTo>
                    <a:pt x="5820" y="27"/>
                  </a:lnTo>
                  <a:lnTo>
                    <a:pt x="5337" y="54"/>
                  </a:lnTo>
                  <a:lnTo>
                    <a:pt x="4881" y="134"/>
                  </a:lnTo>
                  <a:lnTo>
                    <a:pt x="4426" y="215"/>
                  </a:lnTo>
                  <a:lnTo>
                    <a:pt x="3996" y="349"/>
                  </a:lnTo>
                  <a:lnTo>
                    <a:pt x="3567" y="483"/>
                  </a:lnTo>
                  <a:lnTo>
                    <a:pt x="3165" y="671"/>
                  </a:lnTo>
                  <a:lnTo>
                    <a:pt x="2789" y="885"/>
                  </a:lnTo>
                  <a:lnTo>
                    <a:pt x="2441" y="1127"/>
                  </a:lnTo>
                  <a:lnTo>
                    <a:pt x="2119" y="1395"/>
                  </a:lnTo>
                  <a:lnTo>
                    <a:pt x="1824" y="1717"/>
                  </a:lnTo>
                  <a:lnTo>
                    <a:pt x="1583" y="2092"/>
                  </a:lnTo>
                  <a:lnTo>
                    <a:pt x="1314" y="2494"/>
                  </a:lnTo>
                  <a:lnTo>
                    <a:pt x="1100" y="2950"/>
                  </a:lnTo>
                  <a:lnTo>
                    <a:pt x="885" y="3433"/>
                  </a:lnTo>
                  <a:lnTo>
                    <a:pt x="697" y="3943"/>
                  </a:lnTo>
                  <a:lnTo>
                    <a:pt x="537" y="4506"/>
                  </a:lnTo>
                  <a:lnTo>
                    <a:pt x="402" y="5096"/>
                  </a:lnTo>
                  <a:lnTo>
                    <a:pt x="268" y="5713"/>
                  </a:lnTo>
                  <a:lnTo>
                    <a:pt x="161" y="6357"/>
                  </a:lnTo>
                  <a:lnTo>
                    <a:pt x="81" y="7000"/>
                  </a:lnTo>
                  <a:lnTo>
                    <a:pt x="54" y="7671"/>
                  </a:lnTo>
                  <a:lnTo>
                    <a:pt x="27" y="8341"/>
                  </a:lnTo>
                  <a:lnTo>
                    <a:pt x="0" y="9039"/>
                  </a:lnTo>
                  <a:lnTo>
                    <a:pt x="27" y="9709"/>
                  </a:lnTo>
                  <a:lnTo>
                    <a:pt x="81" y="10407"/>
                  </a:lnTo>
                  <a:lnTo>
                    <a:pt x="161" y="11077"/>
                  </a:lnTo>
                  <a:lnTo>
                    <a:pt x="268" y="11748"/>
                  </a:lnTo>
                  <a:lnTo>
                    <a:pt x="402" y="12418"/>
                  </a:lnTo>
                  <a:lnTo>
                    <a:pt x="563" y="13062"/>
                  </a:lnTo>
                  <a:lnTo>
                    <a:pt x="751" y="13679"/>
                  </a:lnTo>
                  <a:lnTo>
                    <a:pt x="966" y="14269"/>
                  </a:lnTo>
                  <a:lnTo>
                    <a:pt x="1234" y="14859"/>
                  </a:lnTo>
                  <a:lnTo>
                    <a:pt x="1502" y="15395"/>
                  </a:lnTo>
                  <a:lnTo>
                    <a:pt x="1824" y="15905"/>
                  </a:lnTo>
                  <a:lnTo>
                    <a:pt x="2173" y="16388"/>
                  </a:lnTo>
                  <a:lnTo>
                    <a:pt x="2548" y="16817"/>
                  </a:lnTo>
                  <a:lnTo>
                    <a:pt x="2977" y="17192"/>
                  </a:lnTo>
                  <a:lnTo>
                    <a:pt x="3406" y="17541"/>
                  </a:lnTo>
                  <a:lnTo>
                    <a:pt x="3648" y="17675"/>
                  </a:lnTo>
                  <a:lnTo>
                    <a:pt x="3889" y="17809"/>
                  </a:lnTo>
                  <a:lnTo>
                    <a:pt x="4157" y="17943"/>
                  </a:lnTo>
                  <a:lnTo>
                    <a:pt x="4426" y="18051"/>
                  </a:lnTo>
                  <a:lnTo>
                    <a:pt x="4694" y="18131"/>
                  </a:lnTo>
                  <a:lnTo>
                    <a:pt x="4989" y="18211"/>
                  </a:lnTo>
                  <a:lnTo>
                    <a:pt x="5257" y="18265"/>
                  </a:lnTo>
                  <a:lnTo>
                    <a:pt x="5579" y="18319"/>
                  </a:lnTo>
                  <a:lnTo>
                    <a:pt x="6008" y="18346"/>
                  </a:lnTo>
                  <a:lnTo>
                    <a:pt x="6437" y="18372"/>
                  </a:lnTo>
                  <a:lnTo>
                    <a:pt x="6839" y="18372"/>
                  </a:lnTo>
                  <a:lnTo>
                    <a:pt x="7269" y="18346"/>
                  </a:lnTo>
                  <a:lnTo>
                    <a:pt x="7671" y="18292"/>
                  </a:lnTo>
                  <a:lnTo>
                    <a:pt x="8046" y="18238"/>
                  </a:lnTo>
                  <a:lnTo>
                    <a:pt x="8422" y="18158"/>
                  </a:lnTo>
                  <a:lnTo>
                    <a:pt x="8797" y="18051"/>
                  </a:lnTo>
                  <a:lnTo>
                    <a:pt x="9173" y="17943"/>
                  </a:lnTo>
                  <a:lnTo>
                    <a:pt x="9522" y="17809"/>
                  </a:lnTo>
                  <a:lnTo>
                    <a:pt x="9870" y="17648"/>
                  </a:lnTo>
                  <a:lnTo>
                    <a:pt x="10192" y="17487"/>
                  </a:lnTo>
                  <a:lnTo>
                    <a:pt x="10514" y="17326"/>
                  </a:lnTo>
                  <a:lnTo>
                    <a:pt x="10836" y="17112"/>
                  </a:lnTo>
                  <a:lnTo>
                    <a:pt x="11131" y="16924"/>
                  </a:lnTo>
                  <a:lnTo>
                    <a:pt x="11426" y="16683"/>
                  </a:lnTo>
                  <a:lnTo>
                    <a:pt x="11989" y="16200"/>
                  </a:lnTo>
                  <a:lnTo>
                    <a:pt x="12525" y="15690"/>
                  </a:lnTo>
                  <a:lnTo>
                    <a:pt x="13008" y="15127"/>
                  </a:lnTo>
                  <a:lnTo>
                    <a:pt x="13437" y="14510"/>
                  </a:lnTo>
                  <a:lnTo>
                    <a:pt x="13840" y="13866"/>
                  </a:lnTo>
                  <a:lnTo>
                    <a:pt x="14188" y="13196"/>
                  </a:lnTo>
                  <a:lnTo>
                    <a:pt x="14510" y="12499"/>
                  </a:lnTo>
                  <a:lnTo>
                    <a:pt x="14805" y="11801"/>
                  </a:lnTo>
                  <a:lnTo>
                    <a:pt x="15047" y="11050"/>
                  </a:lnTo>
                  <a:lnTo>
                    <a:pt x="15234" y="10326"/>
                  </a:lnTo>
                  <a:lnTo>
                    <a:pt x="15395" y="9575"/>
                  </a:lnTo>
                  <a:lnTo>
                    <a:pt x="15503" y="8824"/>
                  </a:lnTo>
                  <a:lnTo>
                    <a:pt x="15583" y="8073"/>
                  </a:lnTo>
                  <a:lnTo>
                    <a:pt x="15610" y="7322"/>
                  </a:lnTo>
                  <a:lnTo>
                    <a:pt x="15583" y="6598"/>
                  </a:lnTo>
                  <a:lnTo>
                    <a:pt x="15529" y="5874"/>
                  </a:lnTo>
                  <a:lnTo>
                    <a:pt x="15422" y="5177"/>
                  </a:lnTo>
                  <a:lnTo>
                    <a:pt x="15261" y="4506"/>
                  </a:lnTo>
                  <a:lnTo>
                    <a:pt x="15073" y="3835"/>
                  </a:lnTo>
                  <a:lnTo>
                    <a:pt x="14832" y="3245"/>
                  </a:lnTo>
                  <a:lnTo>
                    <a:pt x="14564" y="2655"/>
                  </a:lnTo>
                  <a:lnTo>
                    <a:pt x="14215" y="2119"/>
                  </a:lnTo>
                  <a:lnTo>
                    <a:pt x="14054" y="1878"/>
                  </a:lnTo>
                  <a:lnTo>
                    <a:pt x="13840" y="1636"/>
                  </a:lnTo>
                  <a:lnTo>
                    <a:pt x="13652" y="1422"/>
                  </a:lnTo>
                  <a:lnTo>
                    <a:pt x="13437" y="1207"/>
                  </a:lnTo>
                  <a:lnTo>
                    <a:pt x="13062" y="1073"/>
                  </a:lnTo>
                  <a:lnTo>
                    <a:pt x="12016" y="778"/>
                  </a:lnTo>
                  <a:lnTo>
                    <a:pt x="11319" y="590"/>
                  </a:lnTo>
                  <a:lnTo>
                    <a:pt x="10541" y="429"/>
                  </a:lnTo>
                  <a:lnTo>
                    <a:pt x="9656" y="268"/>
                  </a:lnTo>
                  <a:lnTo>
                    <a:pt x="8717" y="134"/>
                  </a:lnTo>
                  <a:lnTo>
                    <a:pt x="7778" y="27"/>
                  </a:lnTo>
                  <a:lnTo>
                    <a:pt x="7269"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a:off x="5950505" y="2609412"/>
              <a:ext cx="41486" cy="41077"/>
            </a:xfrm>
            <a:custGeom>
              <a:avLst/>
              <a:gdLst/>
              <a:ahLst/>
              <a:cxnLst/>
              <a:rect l="l" t="t" r="r" b="b"/>
              <a:pathLst>
                <a:path w="2737" h="2710" extrusionOk="0">
                  <a:moveTo>
                    <a:pt x="1154" y="1"/>
                  </a:moveTo>
                  <a:lnTo>
                    <a:pt x="913" y="81"/>
                  </a:lnTo>
                  <a:lnTo>
                    <a:pt x="671" y="189"/>
                  </a:lnTo>
                  <a:lnTo>
                    <a:pt x="457" y="350"/>
                  </a:lnTo>
                  <a:lnTo>
                    <a:pt x="269" y="537"/>
                  </a:lnTo>
                  <a:lnTo>
                    <a:pt x="135" y="752"/>
                  </a:lnTo>
                  <a:lnTo>
                    <a:pt x="55" y="1020"/>
                  </a:lnTo>
                  <a:lnTo>
                    <a:pt x="1" y="1288"/>
                  </a:lnTo>
                  <a:lnTo>
                    <a:pt x="1" y="1556"/>
                  </a:lnTo>
                  <a:lnTo>
                    <a:pt x="81" y="1825"/>
                  </a:lnTo>
                  <a:lnTo>
                    <a:pt x="189" y="2066"/>
                  </a:lnTo>
                  <a:lnTo>
                    <a:pt x="350" y="2281"/>
                  </a:lnTo>
                  <a:lnTo>
                    <a:pt x="537" y="2442"/>
                  </a:lnTo>
                  <a:lnTo>
                    <a:pt x="752" y="2576"/>
                  </a:lnTo>
                  <a:lnTo>
                    <a:pt x="1020" y="2683"/>
                  </a:lnTo>
                  <a:lnTo>
                    <a:pt x="1288" y="2710"/>
                  </a:lnTo>
                  <a:lnTo>
                    <a:pt x="1556" y="2710"/>
                  </a:lnTo>
                  <a:lnTo>
                    <a:pt x="1825" y="2656"/>
                  </a:lnTo>
                  <a:lnTo>
                    <a:pt x="2066" y="2522"/>
                  </a:lnTo>
                  <a:lnTo>
                    <a:pt x="2281" y="2388"/>
                  </a:lnTo>
                  <a:lnTo>
                    <a:pt x="2442" y="2173"/>
                  </a:lnTo>
                  <a:lnTo>
                    <a:pt x="2603" y="1959"/>
                  </a:lnTo>
                  <a:lnTo>
                    <a:pt x="2683" y="1717"/>
                  </a:lnTo>
                  <a:lnTo>
                    <a:pt x="2737" y="1422"/>
                  </a:lnTo>
                  <a:lnTo>
                    <a:pt x="2710" y="1154"/>
                  </a:lnTo>
                  <a:lnTo>
                    <a:pt x="2656" y="886"/>
                  </a:lnTo>
                  <a:lnTo>
                    <a:pt x="2549" y="671"/>
                  </a:lnTo>
                  <a:lnTo>
                    <a:pt x="2388" y="457"/>
                  </a:lnTo>
                  <a:lnTo>
                    <a:pt x="2200" y="269"/>
                  </a:lnTo>
                  <a:lnTo>
                    <a:pt x="1959" y="135"/>
                  </a:lnTo>
                  <a:lnTo>
                    <a:pt x="1717" y="28"/>
                  </a:lnTo>
                  <a:lnTo>
                    <a:pt x="14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a:off x="5823258" y="2366316"/>
              <a:ext cx="259390" cy="221572"/>
            </a:xfrm>
            <a:custGeom>
              <a:avLst/>
              <a:gdLst/>
              <a:ahLst/>
              <a:cxnLst/>
              <a:rect l="l" t="t" r="r" b="b"/>
              <a:pathLst>
                <a:path w="17113" h="14618" extrusionOk="0">
                  <a:moveTo>
                    <a:pt x="7028" y="0"/>
                  </a:moveTo>
                  <a:lnTo>
                    <a:pt x="6599" y="27"/>
                  </a:lnTo>
                  <a:lnTo>
                    <a:pt x="6170" y="80"/>
                  </a:lnTo>
                  <a:lnTo>
                    <a:pt x="5714" y="161"/>
                  </a:lnTo>
                  <a:lnTo>
                    <a:pt x="5285" y="241"/>
                  </a:lnTo>
                  <a:lnTo>
                    <a:pt x="4829" y="375"/>
                  </a:lnTo>
                  <a:lnTo>
                    <a:pt x="4400" y="563"/>
                  </a:lnTo>
                  <a:lnTo>
                    <a:pt x="3944" y="751"/>
                  </a:lnTo>
                  <a:lnTo>
                    <a:pt x="3514" y="992"/>
                  </a:lnTo>
                  <a:lnTo>
                    <a:pt x="3085" y="1261"/>
                  </a:lnTo>
                  <a:lnTo>
                    <a:pt x="2656" y="1582"/>
                  </a:lnTo>
                  <a:lnTo>
                    <a:pt x="2227" y="1931"/>
                  </a:lnTo>
                  <a:lnTo>
                    <a:pt x="1825" y="2307"/>
                  </a:lnTo>
                  <a:lnTo>
                    <a:pt x="1422" y="2763"/>
                  </a:lnTo>
                  <a:lnTo>
                    <a:pt x="1047" y="3245"/>
                  </a:lnTo>
                  <a:lnTo>
                    <a:pt x="698" y="3782"/>
                  </a:lnTo>
                  <a:lnTo>
                    <a:pt x="350" y="4372"/>
                  </a:lnTo>
                  <a:lnTo>
                    <a:pt x="296" y="4506"/>
                  </a:lnTo>
                  <a:lnTo>
                    <a:pt x="162" y="4881"/>
                  </a:lnTo>
                  <a:lnTo>
                    <a:pt x="108" y="5150"/>
                  </a:lnTo>
                  <a:lnTo>
                    <a:pt x="55" y="5445"/>
                  </a:lnTo>
                  <a:lnTo>
                    <a:pt x="1" y="5766"/>
                  </a:lnTo>
                  <a:lnTo>
                    <a:pt x="1" y="6115"/>
                  </a:lnTo>
                  <a:lnTo>
                    <a:pt x="28" y="6464"/>
                  </a:lnTo>
                  <a:lnTo>
                    <a:pt x="108" y="6839"/>
                  </a:lnTo>
                  <a:lnTo>
                    <a:pt x="216" y="7215"/>
                  </a:lnTo>
                  <a:lnTo>
                    <a:pt x="296" y="7376"/>
                  </a:lnTo>
                  <a:lnTo>
                    <a:pt x="403" y="7563"/>
                  </a:lnTo>
                  <a:lnTo>
                    <a:pt x="511" y="7724"/>
                  </a:lnTo>
                  <a:lnTo>
                    <a:pt x="645" y="7912"/>
                  </a:lnTo>
                  <a:lnTo>
                    <a:pt x="806" y="8073"/>
                  </a:lnTo>
                  <a:lnTo>
                    <a:pt x="966" y="8207"/>
                  </a:lnTo>
                  <a:lnTo>
                    <a:pt x="1181" y="8368"/>
                  </a:lnTo>
                  <a:lnTo>
                    <a:pt x="1396" y="8502"/>
                  </a:lnTo>
                  <a:lnTo>
                    <a:pt x="1637" y="8636"/>
                  </a:lnTo>
                  <a:lnTo>
                    <a:pt x="1905" y="8744"/>
                  </a:lnTo>
                  <a:lnTo>
                    <a:pt x="2227" y="8851"/>
                  </a:lnTo>
                  <a:lnTo>
                    <a:pt x="2576" y="8958"/>
                  </a:lnTo>
                  <a:lnTo>
                    <a:pt x="2898" y="9012"/>
                  </a:lnTo>
                  <a:lnTo>
                    <a:pt x="3246" y="9065"/>
                  </a:lnTo>
                  <a:lnTo>
                    <a:pt x="4292" y="9065"/>
                  </a:lnTo>
                  <a:lnTo>
                    <a:pt x="4641" y="9039"/>
                  </a:lnTo>
                  <a:lnTo>
                    <a:pt x="5338" y="8931"/>
                  </a:lnTo>
                  <a:lnTo>
                    <a:pt x="6036" y="8770"/>
                  </a:lnTo>
                  <a:lnTo>
                    <a:pt x="6733" y="8583"/>
                  </a:lnTo>
                  <a:lnTo>
                    <a:pt x="7377" y="8368"/>
                  </a:lnTo>
                  <a:lnTo>
                    <a:pt x="8637" y="7966"/>
                  </a:lnTo>
                  <a:lnTo>
                    <a:pt x="9201" y="7805"/>
                  </a:lnTo>
                  <a:lnTo>
                    <a:pt x="9737" y="7644"/>
                  </a:lnTo>
                  <a:lnTo>
                    <a:pt x="10247" y="7537"/>
                  </a:lnTo>
                  <a:lnTo>
                    <a:pt x="10461" y="7510"/>
                  </a:lnTo>
                  <a:lnTo>
                    <a:pt x="10890" y="7510"/>
                  </a:lnTo>
                  <a:lnTo>
                    <a:pt x="11051" y="7537"/>
                  </a:lnTo>
                  <a:lnTo>
                    <a:pt x="11239" y="7590"/>
                  </a:lnTo>
                  <a:lnTo>
                    <a:pt x="11400" y="7671"/>
                  </a:lnTo>
                  <a:lnTo>
                    <a:pt x="11534" y="7778"/>
                  </a:lnTo>
                  <a:lnTo>
                    <a:pt x="11641" y="7885"/>
                  </a:lnTo>
                  <a:lnTo>
                    <a:pt x="11722" y="7993"/>
                  </a:lnTo>
                  <a:lnTo>
                    <a:pt x="11802" y="8154"/>
                  </a:lnTo>
                  <a:lnTo>
                    <a:pt x="11883" y="8288"/>
                  </a:lnTo>
                  <a:lnTo>
                    <a:pt x="11909" y="8475"/>
                  </a:lnTo>
                  <a:lnTo>
                    <a:pt x="11990" y="8824"/>
                  </a:lnTo>
                  <a:lnTo>
                    <a:pt x="12017" y="9226"/>
                  </a:lnTo>
                  <a:lnTo>
                    <a:pt x="12017" y="9682"/>
                  </a:lnTo>
                  <a:lnTo>
                    <a:pt x="12017" y="10621"/>
                  </a:lnTo>
                  <a:lnTo>
                    <a:pt x="12017" y="11131"/>
                  </a:lnTo>
                  <a:lnTo>
                    <a:pt x="12070" y="11613"/>
                  </a:lnTo>
                  <a:lnTo>
                    <a:pt x="12178" y="12123"/>
                  </a:lnTo>
                  <a:lnTo>
                    <a:pt x="12231" y="12364"/>
                  </a:lnTo>
                  <a:lnTo>
                    <a:pt x="12339" y="12606"/>
                  </a:lnTo>
                  <a:lnTo>
                    <a:pt x="12419" y="12847"/>
                  </a:lnTo>
                  <a:lnTo>
                    <a:pt x="12553" y="13089"/>
                  </a:lnTo>
                  <a:lnTo>
                    <a:pt x="12687" y="13303"/>
                  </a:lnTo>
                  <a:lnTo>
                    <a:pt x="12875" y="13518"/>
                  </a:lnTo>
                  <a:lnTo>
                    <a:pt x="13063" y="13732"/>
                  </a:lnTo>
                  <a:lnTo>
                    <a:pt x="13277" y="13947"/>
                  </a:lnTo>
                  <a:lnTo>
                    <a:pt x="13519" y="14135"/>
                  </a:lnTo>
                  <a:lnTo>
                    <a:pt x="13814" y="14322"/>
                  </a:lnTo>
                  <a:lnTo>
                    <a:pt x="14001" y="14430"/>
                  </a:lnTo>
                  <a:lnTo>
                    <a:pt x="14189" y="14510"/>
                  </a:lnTo>
                  <a:lnTo>
                    <a:pt x="14404" y="14564"/>
                  </a:lnTo>
                  <a:lnTo>
                    <a:pt x="14592" y="14617"/>
                  </a:lnTo>
                  <a:lnTo>
                    <a:pt x="14779" y="14617"/>
                  </a:lnTo>
                  <a:lnTo>
                    <a:pt x="14967" y="14591"/>
                  </a:lnTo>
                  <a:lnTo>
                    <a:pt x="15155" y="14564"/>
                  </a:lnTo>
                  <a:lnTo>
                    <a:pt x="15316" y="14510"/>
                  </a:lnTo>
                  <a:lnTo>
                    <a:pt x="15477" y="14403"/>
                  </a:lnTo>
                  <a:lnTo>
                    <a:pt x="15664" y="14322"/>
                  </a:lnTo>
                  <a:lnTo>
                    <a:pt x="15825" y="14188"/>
                  </a:lnTo>
                  <a:lnTo>
                    <a:pt x="15959" y="14054"/>
                  </a:lnTo>
                  <a:lnTo>
                    <a:pt x="16120" y="13893"/>
                  </a:lnTo>
                  <a:lnTo>
                    <a:pt x="16254" y="13705"/>
                  </a:lnTo>
                  <a:lnTo>
                    <a:pt x="16496" y="13303"/>
                  </a:lnTo>
                  <a:lnTo>
                    <a:pt x="16710" y="12820"/>
                  </a:lnTo>
                  <a:lnTo>
                    <a:pt x="16898" y="12284"/>
                  </a:lnTo>
                  <a:lnTo>
                    <a:pt x="17005" y="11694"/>
                  </a:lnTo>
                  <a:lnTo>
                    <a:pt x="17086" y="11077"/>
                  </a:lnTo>
                  <a:lnTo>
                    <a:pt x="17113" y="10406"/>
                  </a:lnTo>
                  <a:lnTo>
                    <a:pt x="17086" y="9709"/>
                  </a:lnTo>
                  <a:lnTo>
                    <a:pt x="17005" y="8985"/>
                  </a:lnTo>
                  <a:lnTo>
                    <a:pt x="16844" y="8234"/>
                  </a:lnTo>
                  <a:lnTo>
                    <a:pt x="16737" y="7832"/>
                  </a:lnTo>
                  <a:lnTo>
                    <a:pt x="16630" y="7456"/>
                  </a:lnTo>
                  <a:lnTo>
                    <a:pt x="16469" y="7108"/>
                  </a:lnTo>
                  <a:lnTo>
                    <a:pt x="16335" y="6786"/>
                  </a:lnTo>
                  <a:lnTo>
                    <a:pt x="16174" y="6464"/>
                  </a:lnTo>
                  <a:lnTo>
                    <a:pt x="15986" y="6196"/>
                  </a:lnTo>
                  <a:lnTo>
                    <a:pt x="15798" y="5927"/>
                  </a:lnTo>
                  <a:lnTo>
                    <a:pt x="15611" y="5686"/>
                  </a:lnTo>
                  <a:lnTo>
                    <a:pt x="15396" y="5471"/>
                  </a:lnTo>
                  <a:lnTo>
                    <a:pt x="15182" y="5257"/>
                  </a:lnTo>
                  <a:lnTo>
                    <a:pt x="14752" y="4908"/>
                  </a:lnTo>
                  <a:lnTo>
                    <a:pt x="14296" y="4613"/>
                  </a:lnTo>
                  <a:lnTo>
                    <a:pt x="13841" y="4372"/>
                  </a:lnTo>
                  <a:lnTo>
                    <a:pt x="13385" y="4157"/>
                  </a:lnTo>
                  <a:lnTo>
                    <a:pt x="12955" y="3996"/>
                  </a:lnTo>
                  <a:lnTo>
                    <a:pt x="12124" y="3728"/>
                  </a:lnTo>
                  <a:lnTo>
                    <a:pt x="11453" y="3514"/>
                  </a:lnTo>
                  <a:lnTo>
                    <a:pt x="11185" y="3379"/>
                  </a:lnTo>
                  <a:lnTo>
                    <a:pt x="10971" y="3272"/>
                  </a:lnTo>
                  <a:lnTo>
                    <a:pt x="10837" y="3138"/>
                  </a:lnTo>
                  <a:lnTo>
                    <a:pt x="10756" y="3004"/>
                  </a:lnTo>
                  <a:lnTo>
                    <a:pt x="10756" y="2897"/>
                  </a:lnTo>
                  <a:lnTo>
                    <a:pt x="10783" y="2816"/>
                  </a:lnTo>
                  <a:lnTo>
                    <a:pt x="10863" y="2709"/>
                  </a:lnTo>
                  <a:lnTo>
                    <a:pt x="10944" y="2628"/>
                  </a:lnTo>
                  <a:lnTo>
                    <a:pt x="11212" y="2468"/>
                  </a:lnTo>
                  <a:lnTo>
                    <a:pt x="11453" y="2253"/>
                  </a:lnTo>
                  <a:lnTo>
                    <a:pt x="11561" y="2146"/>
                  </a:lnTo>
                  <a:lnTo>
                    <a:pt x="11641" y="2038"/>
                  </a:lnTo>
                  <a:lnTo>
                    <a:pt x="11695" y="1877"/>
                  </a:lnTo>
                  <a:lnTo>
                    <a:pt x="11695" y="1743"/>
                  </a:lnTo>
                  <a:lnTo>
                    <a:pt x="11668" y="1556"/>
                  </a:lnTo>
                  <a:lnTo>
                    <a:pt x="11561" y="1368"/>
                  </a:lnTo>
                  <a:lnTo>
                    <a:pt x="11453" y="1261"/>
                  </a:lnTo>
                  <a:lnTo>
                    <a:pt x="11346" y="1126"/>
                  </a:lnTo>
                  <a:lnTo>
                    <a:pt x="11185" y="1019"/>
                  </a:lnTo>
                  <a:lnTo>
                    <a:pt x="10998" y="885"/>
                  </a:lnTo>
                  <a:lnTo>
                    <a:pt x="10542" y="671"/>
                  </a:lnTo>
                  <a:lnTo>
                    <a:pt x="10005" y="429"/>
                  </a:lnTo>
                  <a:lnTo>
                    <a:pt x="9361" y="241"/>
                  </a:lnTo>
                  <a:lnTo>
                    <a:pt x="9013" y="161"/>
                  </a:lnTo>
                  <a:lnTo>
                    <a:pt x="8637" y="107"/>
                  </a:lnTo>
                  <a:lnTo>
                    <a:pt x="8262" y="54"/>
                  </a:lnTo>
                  <a:lnTo>
                    <a:pt x="7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a:off x="6046043" y="2585024"/>
              <a:ext cx="32543" cy="61403"/>
            </a:xfrm>
            <a:custGeom>
              <a:avLst/>
              <a:gdLst/>
              <a:ahLst/>
              <a:cxnLst/>
              <a:rect l="l" t="t" r="r" b="b"/>
              <a:pathLst>
                <a:path w="2147" h="4051" extrusionOk="0">
                  <a:moveTo>
                    <a:pt x="1074" y="1"/>
                  </a:moveTo>
                  <a:lnTo>
                    <a:pt x="940" y="54"/>
                  </a:lnTo>
                  <a:lnTo>
                    <a:pt x="832" y="135"/>
                  </a:lnTo>
                  <a:lnTo>
                    <a:pt x="725" y="215"/>
                  </a:lnTo>
                  <a:lnTo>
                    <a:pt x="644" y="322"/>
                  </a:lnTo>
                  <a:lnTo>
                    <a:pt x="510" y="564"/>
                  </a:lnTo>
                  <a:lnTo>
                    <a:pt x="430" y="805"/>
                  </a:lnTo>
                  <a:lnTo>
                    <a:pt x="349" y="1047"/>
                  </a:lnTo>
                  <a:lnTo>
                    <a:pt x="242" y="1368"/>
                  </a:lnTo>
                  <a:lnTo>
                    <a:pt x="135" y="1824"/>
                  </a:lnTo>
                  <a:lnTo>
                    <a:pt x="54" y="2388"/>
                  </a:lnTo>
                  <a:lnTo>
                    <a:pt x="1" y="2924"/>
                  </a:lnTo>
                  <a:lnTo>
                    <a:pt x="1" y="3192"/>
                  </a:lnTo>
                  <a:lnTo>
                    <a:pt x="1" y="3434"/>
                  </a:lnTo>
                  <a:lnTo>
                    <a:pt x="54" y="3648"/>
                  </a:lnTo>
                  <a:lnTo>
                    <a:pt x="135" y="3836"/>
                  </a:lnTo>
                  <a:lnTo>
                    <a:pt x="242" y="3970"/>
                  </a:lnTo>
                  <a:lnTo>
                    <a:pt x="296" y="3997"/>
                  </a:lnTo>
                  <a:lnTo>
                    <a:pt x="376" y="4051"/>
                  </a:lnTo>
                  <a:lnTo>
                    <a:pt x="537" y="4051"/>
                  </a:lnTo>
                  <a:lnTo>
                    <a:pt x="779" y="4024"/>
                  </a:lnTo>
                  <a:lnTo>
                    <a:pt x="993" y="3916"/>
                  </a:lnTo>
                  <a:lnTo>
                    <a:pt x="1208" y="3756"/>
                  </a:lnTo>
                  <a:lnTo>
                    <a:pt x="1395" y="3568"/>
                  </a:lnTo>
                  <a:lnTo>
                    <a:pt x="1583" y="3353"/>
                  </a:lnTo>
                  <a:lnTo>
                    <a:pt x="1744" y="3112"/>
                  </a:lnTo>
                  <a:lnTo>
                    <a:pt x="1878" y="2844"/>
                  </a:lnTo>
                  <a:lnTo>
                    <a:pt x="1986" y="2549"/>
                  </a:lnTo>
                  <a:lnTo>
                    <a:pt x="2066" y="2254"/>
                  </a:lnTo>
                  <a:lnTo>
                    <a:pt x="2120" y="1959"/>
                  </a:lnTo>
                  <a:lnTo>
                    <a:pt x="2146" y="1664"/>
                  </a:lnTo>
                  <a:lnTo>
                    <a:pt x="2146" y="1368"/>
                  </a:lnTo>
                  <a:lnTo>
                    <a:pt x="2120" y="1100"/>
                  </a:lnTo>
                  <a:lnTo>
                    <a:pt x="2066" y="832"/>
                  </a:lnTo>
                  <a:lnTo>
                    <a:pt x="1959" y="591"/>
                  </a:lnTo>
                  <a:lnTo>
                    <a:pt x="1851" y="403"/>
                  </a:lnTo>
                  <a:lnTo>
                    <a:pt x="1691" y="215"/>
                  </a:lnTo>
                  <a:lnTo>
                    <a:pt x="1503" y="108"/>
                  </a:lnTo>
                  <a:lnTo>
                    <a:pt x="1342" y="27"/>
                  </a:lnTo>
                  <a:lnTo>
                    <a:pt x="1208"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a:off x="5812693" y="2514284"/>
              <a:ext cx="244339" cy="263453"/>
            </a:xfrm>
            <a:custGeom>
              <a:avLst/>
              <a:gdLst/>
              <a:ahLst/>
              <a:cxnLst/>
              <a:rect l="l" t="t" r="r" b="b"/>
              <a:pathLst>
                <a:path w="16120" h="17381" extrusionOk="0">
                  <a:moveTo>
                    <a:pt x="13599" y="1"/>
                  </a:moveTo>
                  <a:lnTo>
                    <a:pt x="13492" y="28"/>
                  </a:lnTo>
                  <a:lnTo>
                    <a:pt x="13411" y="54"/>
                  </a:lnTo>
                  <a:lnTo>
                    <a:pt x="13357" y="81"/>
                  </a:lnTo>
                  <a:lnTo>
                    <a:pt x="13331" y="135"/>
                  </a:lnTo>
                  <a:lnTo>
                    <a:pt x="13331" y="189"/>
                  </a:lnTo>
                  <a:lnTo>
                    <a:pt x="13357" y="242"/>
                  </a:lnTo>
                  <a:lnTo>
                    <a:pt x="13438" y="323"/>
                  </a:lnTo>
                  <a:lnTo>
                    <a:pt x="13626" y="510"/>
                  </a:lnTo>
                  <a:lnTo>
                    <a:pt x="13787" y="725"/>
                  </a:lnTo>
                  <a:lnTo>
                    <a:pt x="13947" y="1020"/>
                  </a:lnTo>
                  <a:lnTo>
                    <a:pt x="14055" y="1315"/>
                  </a:lnTo>
                  <a:lnTo>
                    <a:pt x="14162" y="1664"/>
                  </a:lnTo>
                  <a:lnTo>
                    <a:pt x="14242" y="2012"/>
                  </a:lnTo>
                  <a:lnTo>
                    <a:pt x="14296" y="2415"/>
                  </a:lnTo>
                  <a:lnTo>
                    <a:pt x="14323" y="2844"/>
                  </a:lnTo>
                  <a:lnTo>
                    <a:pt x="14350" y="3273"/>
                  </a:lnTo>
                  <a:lnTo>
                    <a:pt x="14350" y="3729"/>
                  </a:lnTo>
                  <a:lnTo>
                    <a:pt x="14323" y="4185"/>
                  </a:lnTo>
                  <a:lnTo>
                    <a:pt x="14296" y="4668"/>
                  </a:lnTo>
                  <a:lnTo>
                    <a:pt x="14162" y="5633"/>
                  </a:lnTo>
                  <a:lnTo>
                    <a:pt x="13974" y="6599"/>
                  </a:lnTo>
                  <a:lnTo>
                    <a:pt x="13733" y="7537"/>
                  </a:lnTo>
                  <a:lnTo>
                    <a:pt x="13599" y="7967"/>
                  </a:lnTo>
                  <a:lnTo>
                    <a:pt x="13438" y="8423"/>
                  </a:lnTo>
                  <a:lnTo>
                    <a:pt x="13277" y="8825"/>
                  </a:lnTo>
                  <a:lnTo>
                    <a:pt x="13116" y="9227"/>
                  </a:lnTo>
                  <a:lnTo>
                    <a:pt x="12928" y="9576"/>
                  </a:lnTo>
                  <a:lnTo>
                    <a:pt x="12714" y="9925"/>
                  </a:lnTo>
                  <a:lnTo>
                    <a:pt x="12526" y="10220"/>
                  </a:lnTo>
                  <a:lnTo>
                    <a:pt x="12311" y="10488"/>
                  </a:lnTo>
                  <a:lnTo>
                    <a:pt x="12070" y="10702"/>
                  </a:lnTo>
                  <a:lnTo>
                    <a:pt x="11855" y="10890"/>
                  </a:lnTo>
                  <a:lnTo>
                    <a:pt x="11614" y="11024"/>
                  </a:lnTo>
                  <a:lnTo>
                    <a:pt x="11373" y="11105"/>
                  </a:lnTo>
                  <a:lnTo>
                    <a:pt x="11131" y="11158"/>
                  </a:lnTo>
                  <a:lnTo>
                    <a:pt x="10863" y="11131"/>
                  </a:lnTo>
                  <a:lnTo>
                    <a:pt x="10648" y="11078"/>
                  </a:lnTo>
                  <a:lnTo>
                    <a:pt x="10434" y="10997"/>
                  </a:lnTo>
                  <a:lnTo>
                    <a:pt x="10246" y="10890"/>
                  </a:lnTo>
                  <a:lnTo>
                    <a:pt x="10085" y="10783"/>
                  </a:lnTo>
                  <a:lnTo>
                    <a:pt x="9924" y="10675"/>
                  </a:lnTo>
                  <a:lnTo>
                    <a:pt x="9790" y="10541"/>
                  </a:lnTo>
                  <a:lnTo>
                    <a:pt x="9683" y="10407"/>
                  </a:lnTo>
                  <a:lnTo>
                    <a:pt x="9602" y="10273"/>
                  </a:lnTo>
                  <a:lnTo>
                    <a:pt x="9442" y="9951"/>
                  </a:lnTo>
                  <a:lnTo>
                    <a:pt x="9281" y="9629"/>
                  </a:lnTo>
                  <a:lnTo>
                    <a:pt x="9147" y="9308"/>
                  </a:lnTo>
                  <a:lnTo>
                    <a:pt x="9012" y="8986"/>
                  </a:lnTo>
                  <a:lnTo>
                    <a:pt x="8851" y="8664"/>
                  </a:lnTo>
                  <a:lnTo>
                    <a:pt x="8744" y="8530"/>
                  </a:lnTo>
                  <a:lnTo>
                    <a:pt x="8610" y="8396"/>
                  </a:lnTo>
                  <a:lnTo>
                    <a:pt x="8476" y="8262"/>
                  </a:lnTo>
                  <a:lnTo>
                    <a:pt x="8315" y="8154"/>
                  </a:lnTo>
                  <a:lnTo>
                    <a:pt x="8154" y="8074"/>
                  </a:lnTo>
                  <a:lnTo>
                    <a:pt x="7940" y="7967"/>
                  </a:lnTo>
                  <a:lnTo>
                    <a:pt x="7725" y="7913"/>
                  </a:lnTo>
                  <a:lnTo>
                    <a:pt x="7457" y="7859"/>
                  </a:lnTo>
                  <a:lnTo>
                    <a:pt x="7189" y="7806"/>
                  </a:lnTo>
                  <a:lnTo>
                    <a:pt x="6518" y="7806"/>
                  </a:lnTo>
                  <a:lnTo>
                    <a:pt x="6116" y="7832"/>
                  </a:lnTo>
                  <a:lnTo>
                    <a:pt x="5687" y="7886"/>
                  </a:lnTo>
                  <a:lnTo>
                    <a:pt x="5204" y="7967"/>
                  </a:lnTo>
                  <a:lnTo>
                    <a:pt x="4694" y="8074"/>
                  </a:lnTo>
                  <a:lnTo>
                    <a:pt x="4265" y="8235"/>
                  </a:lnTo>
                  <a:lnTo>
                    <a:pt x="3916" y="8396"/>
                  </a:lnTo>
                  <a:lnTo>
                    <a:pt x="3648" y="8583"/>
                  </a:lnTo>
                  <a:lnTo>
                    <a:pt x="3434" y="8798"/>
                  </a:lnTo>
                  <a:lnTo>
                    <a:pt x="3273" y="9013"/>
                  </a:lnTo>
                  <a:lnTo>
                    <a:pt x="3165" y="9227"/>
                  </a:lnTo>
                  <a:lnTo>
                    <a:pt x="3085" y="9442"/>
                  </a:lnTo>
                  <a:lnTo>
                    <a:pt x="3005" y="9683"/>
                  </a:lnTo>
                  <a:lnTo>
                    <a:pt x="2978" y="9898"/>
                  </a:lnTo>
                  <a:lnTo>
                    <a:pt x="2897" y="10273"/>
                  </a:lnTo>
                  <a:lnTo>
                    <a:pt x="2870" y="10461"/>
                  </a:lnTo>
                  <a:lnTo>
                    <a:pt x="2817" y="10595"/>
                  </a:lnTo>
                  <a:lnTo>
                    <a:pt x="2710" y="10729"/>
                  </a:lnTo>
                  <a:lnTo>
                    <a:pt x="2602" y="10810"/>
                  </a:lnTo>
                  <a:lnTo>
                    <a:pt x="2468" y="10863"/>
                  </a:lnTo>
                  <a:lnTo>
                    <a:pt x="2361" y="10863"/>
                  </a:lnTo>
                  <a:lnTo>
                    <a:pt x="2254" y="10836"/>
                  </a:lnTo>
                  <a:lnTo>
                    <a:pt x="2146" y="10783"/>
                  </a:lnTo>
                  <a:lnTo>
                    <a:pt x="2039" y="10702"/>
                  </a:lnTo>
                  <a:lnTo>
                    <a:pt x="1932" y="10595"/>
                  </a:lnTo>
                  <a:lnTo>
                    <a:pt x="1744" y="10327"/>
                  </a:lnTo>
                  <a:lnTo>
                    <a:pt x="1556" y="9978"/>
                  </a:lnTo>
                  <a:lnTo>
                    <a:pt x="1395" y="9576"/>
                  </a:lnTo>
                  <a:lnTo>
                    <a:pt x="1234" y="9120"/>
                  </a:lnTo>
                  <a:lnTo>
                    <a:pt x="1100" y="8637"/>
                  </a:lnTo>
                  <a:lnTo>
                    <a:pt x="859" y="7698"/>
                  </a:lnTo>
                  <a:lnTo>
                    <a:pt x="671" y="6867"/>
                  </a:lnTo>
                  <a:lnTo>
                    <a:pt x="537" y="6035"/>
                  </a:lnTo>
                  <a:lnTo>
                    <a:pt x="483" y="6170"/>
                  </a:lnTo>
                  <a:lnTo>
                    <a:pt x="403" y="6411"/>
                  </a:lnTo>
                  <a:lnTo>
                    <a:pt x="269" y="7108"/>
                  </a:lnTo>
                  <a:lnTo>
                    <a:pt x="135" y="8047"/>
                  </a:lnTo>
                  <a:lnTo>
                    <a:pt x="81" y="8583"/>
                  </a:lnTo>
                  <a:lnTo>
                    <a:pt x="27" y="9147"/>
                  </a:lnTo>
                  <a:lnTo>
                    <a:pt x="1" y="9737"/>
                  </a:lnTo>
                  <a:lnTo>
                    <a:pt x="1" y="10354"/>
                  </a:lnTo>
                  <a:lnTo>
                    <a:pt x="27" y="10971"/>
                  </a:lnTo>
                  <a:lnTo>
                    <a:pt x="81" y="11587"/>
                  </a:lnTo>
                  <a:lnTo>
                    <a:pt x="188" y="12204"/>
                  </a:lnTo>
                  <a:lnTo>
                    <a:pt x="322" y="12794"/>
                  </a:lnTo>
                  <a:lnTo>
                    <a:pt x="483" y="13358"/>
                  </a:lnTo>
                  <a:lnTo>
                    <a:pt x="698" y="13894"/>
                  </a:lnTo>
                  <a:lnTo>
                    <a:pt x="859" y="14189"/>
                  </a:lnTo>
                  <a:lnTo>
                    <a:pt x="1047" y="14484"/>
                  </a:lnTo>
                  <a:lnTo>
                    <a:pt x="1288" y="14779"/>
                  </a:lnTo>
                  <a:lnTo>
                    <a:pt x="1556" y="15101"/>
                  </a:lnTo>
                  <a:lnTo>
                    <a:pt x="1851" y="15396"/>
                  </a:lnTo>
                  <a:lnTo>
                    <a:pt x="2200" y="15691"/>
                  </a:lnTo>
                  <a:lnTo>
                    <a:pt x="2549" y="15986"/>
                  </a:lnTo>
                  <a:lnTo>
                    <a:pt x="2897" y="16254"/>
                  </a:lnTo>
                  <a:lnTo>
                    <a:pt x="3273" y="16496"/>
                  </a:lnTo>
                  <a:lnTo>
                    <a:pt x="3675" y="16710"/>
                  </a:lnTo>
                  <a:lnTo>
                    <a:pt x="4077" y="16925"/>
                  </a:lnTo>
                  <a:lnTo>
                    <a:pt x="4480" y="17086"/>
                  </a:lnTo>
                  <a:lnTo>
                    <a:pt x="4909" y="17220"/>
                  </a:lnTo>
                  <a:lnTo>
                    <a:pt x="5311" y="17327"/>
                  </a:lnTo>
                  <a:lnTo>
                    <a:pt x="5713" y="17381"/>
                  </a:lnTo>
                  <a:lnTo>
                    <a:pt x="6116" y="17381"/>
                  </a:lnTo>
                  <a:lnTo>
                    <a:pt x="7108" y="17327"/>
                  </a:lnTo>
                  <a:lnTo>
                    <a:pt x="8047" y="17247"/>
                  </a:lnTo>
                  <a:lnTo>
                    <a:pt x="8878" y="17086"/>
                  </a:lnTo>
                  <a:lnTo>
                    <a:pt x="9683" y="16925"/>
                  </a:lnTo>
                  <a:lnTo>
                    <a:pt x="10407" y="16710"/>
                  </a:lnTo>
                  <a:lnTo>
                    <a:pt x="11051" y="16469"/>
                  </a:lnTo>
                  <a:lnTo>
                    <a:pt x="11668" y="16201"/>
                  </a:lnTo>
                  <a:lnTo>
                    <a:pt x="12204" y="15906"/>
                  </a:lnTo>
                  <a:lnTo>
                    <a:pt x="12687" y="15611"/>
                  </a:lnTo>
                  <a:lnTo>
                    <a:pt x="13143" y="15262"/>
                  </a:lnTo>
                  <a:lnTo>
                    <a:pt x="13518" y="14913"/>
                  </a:lnTo>
                  <a:lnTo>
                    <a:pt x="13867" y="14538"/>
                  </a:lnTo>
                  <a:lnTo>
                    <a:pt x="14162" y="14162"/>
                  </a:lnTo>
                  <a:lnTo>
                    <a:pt x="14430" y="13787"/>
                  </a:lnTo>
                  <a:lnTo>
                    <a:pt x="14645" y="13384"/>
                  </a:lnTo>
                  <a:lnTo>
                    <a:pt x="14833" y="13009"/>
                  </a:lnTo>
                  <a:lnTo>
                    <a:pt x="14993" y="12607"/>
                  </a:lnTo>
                  <a:lnTo>
                    <a:pt x="15128" y="12204"/>
                  </a:lnTo>
                  <a:lnTo>
                    <a:pt x="15208" y="11829"/>
                  </a:lnTo>
                  <a:lnTo>
                    <a:pt x="15289" y="11453"/>
                  </a:lnTo>
                  <a:lnTo>
                    <a:pt x="15342" y="11078"/>
                  </a:lnTo>
                  <a:lnTo>
                    <a:pt x="15396" y="10729"/>
                  </a:lnTo>
                  <a:lnTo>
                    <a:pt x="15423" y="10059"/>
                  </a:lnTo>
                  <a:lnTo>
                    <a:pt x="15423" y="9469"/>
                  </a:lnTo>
                  <a:lnTo>
                    <a:pt x="15396" y="9013"/>
                  </a:lnTo>
                  <a:lnTo>
                    <a:pt x="15369" y="8664"/>
                  </a:lnTo>
                  <a:lnTo>
                    <a:pt x="15396" y="8476"/>
                  </a:lnTo>
                  <a:lnTo>
                    <a:pt x="15610" y="7645"/>
                  </a:lnTo>
                  <a:lnTo>
                    <a:pt x="15798" y="6894"/>
                  </a:lnTo>
                  <a:lnTo>
                    <a:pt x="15932" y="6170"/>
                  </a:lnTo>
                  <a:lnTo>
                    <a:pt x="16039" y="5526"/>
                  </a:lnTo>
                  <a:lnTo>
                    <a:pt x="16093" y="4909"/>
                  </a:lnTo>
                  <a:lnTo>
                    <a:pt x="16120" y="4319"/>
                  </a:lnTo>
                  <a:lnTo>
                    <a:pt x="16093" y="3783"/>
                  </a:lnTo>
                  <a:lnTo>
                    <a:pt x="16066" y="3300"/>
                  </a:lnTo>
                  <a:lnTo>
                    <a:pt x="16013" y="2871"/>
                  </a:lnTo>
                  <a:lnTo>
                    <a:pt x="15932" y="2441"/>
                  </a:lnTo>
                  <a:lnTo>
                    <a:pt x="15825" y="2093"/>
                  </a:lnTo>
                  <a:lnTo>
                    <a:pt x="15691" y="1744"/>
                  </a:lnTo>
                  <a:lnTo>
                    <a:pt x="15557" y="1449"/>
                  </a:lnTo>
                  <a:lnTo>
                    <a:pt x="15396" y="1181"/>
                  </a:lnTo>
                  <a:lnTo>
                    <a:pt x="15235" y="940"/>
                  </a:lnTo>
                  <a:lnTo>
                    <a:pt x="15047" y="752"/>
                  </a:lnTo>
                  <a:lnTo>
                    <a:pt x="14886" y="564"/>
                  </a:lnTo>
                  <a:lnTo>
                    <a:pt x="14698" y="430"/>
                  </a:lnTo>
                  <a:lnTo>
                    <a:pt x="14511" y="296"/>
                  </a:lnTo>
                  <a:lnTo>
                    <a:pt x="14350" y="189"/>
                  </a:lnTo>
                  <a:lnTo>
                    <a:pt x="14162" y="108"/>
                  </a:lnTo>
                  <a:lnTo>
                    <a:pt x="14001" y="54"/>
                  </a:lnTo>
                  <a:lnTo>
                    <a:pt x="13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a:off x="5861879" y="2580961"/>
              <a:ext cx="39046" cy="58553"/>
            </a:xfrm>
            <a:custGeom>
              <a:avLst/>
              <a:gdLst/>
              <a:ahLst/>
              <a:cxnLst/>
              <a:rect l="l" t="t" r="r" b="b"/>
              <a:pathLst>
                <a:path w="2576" h="3863" extrusionOk="0">
                  <a:moveTo>
                    <a:pt x="1610" y="0"/>
                  </a:moveTo>
                  <a:lnTo>
                    <a:pt x="1181" y="698"/>
                  </a:lnTo>
                  <a:lnTo>
                    <a:pt x="886" y="1154"/>
                  </a:lnTo>
                  <a:lnTo>
                    <a:pt x="618" y="1663"/>
                  </a:lnTo>
                  <a:lnTo>
                    <a:pt x="350" y="2173"/>
                  </a:lnTo>
                  <a:lnTo>
                    <a:pt x="162" y="2656"/>
                  </a:lnTo>
                  <a:lnTo>
                    <a:pt x="81" y="2870"/>
                  </a:lnTo>
                  <a:lnTo>
                    <a:pt x="28" y="3085"/>
                  </a:lnTo>
                  <a:lnTo>
                    <a:pt x="1" y="3246"/>
                  </a:lnTo>
                  <a:lnTo>
                    <a:pt x="28" y="3407"/>
                  </a:lnTo>
                  <a:lnTo>
                    <a:pt x="55" y="3514"/>
                  </a:lnTo>
                  <a:lnTo>
                    <a:pt x="108" y="3621"/>
                  </a:lnTo>
                  <a:lnTo>
                    <a:pt x="162" y="3675"/>
                  </a:lnTo>
                  <a:lnTo>
                    <a:pt x="242" y="3729"/>
                  </a:lnTo>
                  <a:lnTo>
                    <a:pt x="350" y="3782"/>
                  </a:lnTo>
                  <a:lnTo>
                    <a:pt x="511" y="3809"/>
                  </a:lnTo>
                  <a:lnTo>
                    <a:pt x="671" y="3836"/>
                  </a:lnTo>
                  <a:lnTo>
                    <a:pt x="832" y="3863"/>
                  </a:lnTo>
                  <a:lnTo>
                    <a:pt x="1101" y="3836"/>
                  </a:lnTo>
                  <a:lnTo>
                    <a:pt x="1369" y="3809"/>
                  </a:lnTo>
                  <a:lnTo>
                    <a:pt x="1878" y="3675"/>
                  </a:lnTo>
                  <a:lnTo>
                    <a:pt x="2308" y="3568"/>
                  </a:lnTo>
                  <a:lnTo>
                    <a:pt x="2576" y="3460"/>
                  </a:lnTo>
                  <a:lnTo>
                    <a:pt x="2361" y="2924"/>
                  </a:lnTo>
                  <a:lnTo>
                    <a:pt x="1852" y="3112"/>
                  </a:lnTo>
                  <a:lnTo>
                    <a:pt x="1342" y="3219"/>
                  </a:lnTo>
                  <a:lnTo>
                    <a:pt x="1101" y="3273"/>
                  </a:lnTo>
                  <a:lnTo>
                    <a:pt x="725" y="3273"/>
                  </a:lnTo>
                  <a:lnTo>
                    <a:pt x="591" y="3246"/>
                  </a:lnTo>
                  <a:lnTo>
                    <a:pt x="618" y="3085"/>
                  </a:lnTo>
                  <a:lnTo>
                    <a:pt x="698" y="2817"/>
                  </a:lnTo>
                  <a:lnTo>
                    <a:pt x="832" y="2522"/>
                  </a:lnTo>
                  <a:lnTo>
                    <a:pt x="1020" y="2146"/>
                  </a:lnTo>
                  <a:lnTo>
                    <a:pt x="1503" y="1261"/>
                  </a:lnTo>
                  <a:lnTo>
                    <a:pt x="2093" y="322"/>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a:off x="4882538" y="4085146"/>
              <a:ext cx="295162" cy="141086"/>
            </a:xfrm>
            <a:custGeom>
              <a:avLst/>
              <a:gdLst/>
              <a:ahLst/>
              <a:cxnLst/>
              <a:rect l="l" t="t" r="r" b="b"/>
              <a:pathLst>
                <a:path w="19473" h="9308" extrusionOk="0">
                  <a:moveTo>
                    <a:pt x="11158" y="1"/>
                  </a:moveTo>
                  <a:lnTo>
                    <a:pt x="10165" y="54"/>
                  </a:lnTo>
                  <a:lnTo>
                    <a:pt x="8583" y="135"/>
                  </a:lnTo>
                  <a:lnTo>
                    <a:pt x="7644" y="215"/>
                  </a:lnTo>
                  <a:lnTo>
                    <a:pt x="6652" y="322"/>
                  </a:lnTo>
                  <a:lnTo>
                    <a:pt x="5606" y="457"/>
                  </a:lnTo>
                  <a:lnTo>
                    <a:pt x="4587" y="617"/>
                  </a:lnTo>
                  <a:lnTo>
                    <a:pt x="3594" y="832"/>
                  </a:lnTo>
                  <a:lnTo>
                    <a:pt x="3112" y="939"/>
                  </a:lnTo>
                  <a:lnTo>
                    <a:pt x="2656" y="1073"/>
                  </a:lnTo>
                  <a:lnTo>
                    <a:pt x="2226" y="1234"/>
                  </a:lnTo>
                  <a:lnTo>
                    <a:pt x="1824" y="1395"/>
                  </a:lnTo>
                  <a:lnTo>
                    <a:pt x="1449" y="1583"/>
                  </a:lnTo>
                  <a:lnTo>
                    <a:pt x="1100" y="1771"/>
                  </a:lnTo>
                  <a:lnTo>
                    <a:pt x="805" y="1985"/>
                  </a:lnTo>
                  <a:lnTo>
                    <a:pt x="537" y="2200"/>
                  </a:lnTo>
                  <a:lnTo>
                    <a:pt x="322" y="2441"/>
                  </a:lnTo>
                  <a:lnTo>
                    <a:pt x="161" y="2710"/>
                  </a:lnTo>
                  <a:lnTo>
                    <a:pt x="54" y="2978"/>
                  </a:lnTo>
                  <a:lnTo>
                    <a:pt x="0" y="3300"/>
                  </a:lnTo>
                  <a:lnTo>
                    <a:pt x="27" y="3621"/>
                  </a:lnTo>
                  <a:lnTo>
                    <a:pt x="108" y="3943"/>
                  </a:lnTo>
                  <a:lnTo>
                    <a:pt x="161" y="4131"/>
                  </a:lnTo>
                  <a:lnTo>
                    <a:pt x="242" y="4292"/>
                  </a:lnTo>
                  <a:lnTo>
                    <a:pt x="456" y="4641"/>
                  </a:lnTo>
                  <a:lnTo>
                    <a:pt x="751" y="4962"/>
                  </a:lnTo>
                  <a:lnTo>
                    <a:pt x="1100" y="5258"/>
                  </a:lnTo>
                  <a:lnTo>
                    <a:pt x="1502" y="5553"/>
                  </a:lnTo>
                  <a:lnTo>
                    <a:pt x="1931" y="5848"/>
                  </a:lnTo>
                  <a:lnTo>
                    <a:pt x="2441" y="6116"/>
                  </a:lnTo>
                  <a:lnTo>
                    <a:pt x="2977" y="6384"/>
                  </a:lnTo>
                  <a:lnTo>
                    <a:pt x="3541" y="6652"/>
                  </a:lnTo>
                  <a:lnTo>
                    <a:pt x="4158" y="6894"/>
                  </a:lnTo>
                  <a:lnTo>
                    <a:pt x="4801" y="7108"/>
                  </a:lnTo>
                  <a:lnTo>
                    <a:pt x="5472" y="7323"/>
                  </a:lnTo>
                  <a:lnTo>
                    <a:pt x="6840" y="7725"/>
                  </a:lnTo>
                  <a:lnTo>
                    <a:pt x="8234" y="8101"/>
                  </a:lnTo>
                  <a:lnTo>
                    <a:pt x="9629" y="8396"/>
                  </a:lnTo>
                  <a:lnTo>
                    <a:pt x="10997" y="8664"/>
                  </a:lnTo>
                  <a:lnTo>
                    <a:pt x="12284" y="8878"/>
                  </a:lnTo>
                  <a:lnTo>
                    <a:pt x="13464" y="9066"/>
                  </a:lnTo>
                  <a:lnTo>
                    <a:pt x="14484" y="9200"/>
                  </a:lnTo>
                  <a:lnTo>
                    <a:pt x="15315" y="9281"/>
                  </a:lnTo>
                  <a:lnTo>
                    <a:pt x="15932" y="9307"/>
                  </a:lnTo>
                  <a:lnTo>
                    <a:pt x="16254" y="9307"/>
                  </a:lnTo>
                  <a:lnTo>
                    <a:pt x="16361" y="9281"/>
                  </a:lnTo>
                  <a:lnTo>
                    <a:pt x="16468" y="9227"/>
                  </a:lnTo>
                  <a:lnTo>
                    <a:pt x="16710" y="9039"/>
                  </a:lnTo>
                  <a:lnTo>
                    <a:pt x="16978" y="8771"/>
                  </a:lnTo>
                  <a:lnTo>
                    <a:pt x="17246" y="8422"/>
                  </a:lnTo>
                  <a:lnTo>
                    <a:pt x="17514" y="8020"/>
                  </a:lnTo>
                  <a:lnTo>
                    <a:pt x="17809" y="7564"/>
                  </a:lnTo>
                  <a:lnTo>
                    <a:pt x="18373" y="6599"/>
                  </a:lnTo>
                  <a:lnTo>
                    <a:pt x="18855" y="5633"/>
                  </a:lnTo>
                  <a:lnTo>
                    <a:pt x="19231" y="4802"/>
                  </a:lnTo>
                  <a:lnTo>
                    <a:pt x="19365" y="4453"/>
                  </a:lnTo>
                  <a:lnTo>
                    <a:pt x="19446" y="4185"/>
                  </a:lnTo>
                  <a:lnTo>
                    <a:pt x="19472" y="4024"/>
                  </a:lnTo>
                  <a:lnTo>
                    <a:pt x="19472" y="3970"/>
                  </a:lnTo>
                  <a:lnTo>
                    <a:pt x="19446" y="3943"/>
                  </a:lnTo>
                  <a:lnTo>
                    <a:pt x="18158" y="3836"/>
                  </a:lnTo>
                  <a:lnTo>
                    <a:pt x="15556" y="3595"/>
                  </a:lnTo>
                  <a:lnTo>
                    <a:pt x="14135" y="3461"/>
                  </a:lnTo>
                  <a:lnTo>
                    <a:pt x="12821" y="3300"/>
                  </a:lnTo>
                  <a:lnTo>
                    <a:pt x="11775" y="3139"/>
                  </a:lnTo>
                  <a:lnTo>
                    <a:pt x="11399" y="3058"/>
                  </a:lnTo>
                  <a:lnTo>
                    <a:pt x="11158" y="2978"/>
                  </a:lnTo>
                  <a:lnTo>
                    <a:pt x="10997" y="2844"/>
                  </a:lnTo>
                  <a:lnTo>
                    <a:pt x="10863" y="2710"/>
                  </a:lnTo>
                  <a:lnTo>
                    <a:pt x="10782" y="2522"/>
                  </a:lnTo>
                  <a:lnTo>
                    <a:pt x="10729" y="2307"/>
                  </a:lnTo>
                  <a:lnTo>
                    <a:pt x="10702" y="2066"/>
                  </a:lnTo>
                  <a:lnTo>
                    <a:pt x="10729" y="1824"/>
                  </a:lnTo>
                  <a:lnTo>
                    <a:pt x="10729" y="1556"/>
                  </a:lnTo>
                  <a:lnTo>
                    <a:pt x="10782" y="1315"/>
                  </a:lnTo>
                  <a:lnTo>
                    <a:pt x="10890" y="805"/>
                  </a:lnTo>
                  <a:lnTo>
                    <a:pt x="11024" y="376"/>
                  </a:lnTo>
                  <a:lnTo>
                    <a:pt x="11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a:off x="5239482" y="4383946"/>
              <a:ext cx="302074" cy="133371"/>
            </a:xfrm>
            <a:custGeom>
              <a:avLst/>
              <a:gdLst/>
              <a:ahLst/>
              <a:cxnLst/>
              <a:rect l="l" t="t" r="r" b="b"/>
              <a:pathLst>
                <a:path w="19929" h="8799" extrusionOk="0">
                  <a:moveTo>
                    <a:pt x="9763" y="1"/>
                  </a:moveTo>
                  <a:lnTo>
                    <a:pt x="9253" y="269"/>
                  </a:lnTo>
                  <a:lnTo>
                    <a:pt x="7885" y="1020"/>
                  </a:lnTo>
                  <a:lnTo>
                    <a:pt x="7000" y="1530"/>
                  </a:lnTo>
                  <a:lnTo>
                    <a:pt x="6035" y="2093"/>
                  </a:lnTo>
                  <a:lnTo>
                    <a:pt x="5016" y="2737"/>
                  </a:lnTo>
                  <a:lnTo>
                    <a:pt x="3996" y="3407"/>
                  </a:lnTo>
                  <a:lnTo>
                    <a:pt x="3004" y="4078"/>
                  </a:lnTo>
                  <a:lnTo>
                    <a:pt x="2092" y="4775"/>
                  </a:lnTo>
                  <a:lnTo>
                    <a:pt x="1663" y="5124"/>
                  </a:lnTo>
                  <a:lnTo>
                    <a:pt x="1288" y="5446"/>
                  </a:lnTo>
                  <a:lnTo>
                    <a:pt x="966" y="5794"/>
                  </a:lnTo>
                  <a:lnTo>
                    <a:pt x="644" y="6116"/>
                  </a:lnTo>
                  <a:lnTo>
                    <a:pt x="402" y="6411"/>
                  </a:lnTo>
                  <a:lnTo>
                    <a:pt x="215" y="6706"/>
                  </a:lnTo>
                  <a:lnTo>
                    <a:pt x="81" y="7001"/>
                  </a:lnTo>
                  <a:lnTo>
                    <a:pt x="0" y="7269"/>
                  </a:lnTo>
                  <a:lnTo>
                    <a:pt x="0" y="7404"/>
                  </a:lnTo>
                  <a:lnTo>
                    <a:pt x="0" y="7511"/>
                  </a:lnTo>
                  <a:lnTo>
                    <a:pt x="27" y="7618"/>
                  </a:lnTo>
                  <a:lnTo>
                    <a:pt x="81" y="7752"/>
                  </a:lnTo>
                  <a:lnTo>
                    <a:pt x="134" y="7833"/>
                  </a:lnTo>
                  <a:lnTo>
                    <a:pt x="215" y="7940"/>
                  </a:lnTo>
                  <a:lnTo>
                    <a:pt x="322" y="8047"/>
                  </a:lnTo>
                  <a:lnTo>
                    <a:pt x="456" y="8128"/>
                  </a:lnTo>
                  <a:lnTo>
                    <a:pt x="778" y="8289"/>
                  </a:lnTo>
                  <a:lnTo>
                    <a:pt x="1153" y="8423"/>
                  </a:lnTo>
                  <a:lnTo>
                    <a:pt x="1583" y="8530"/>
                  </a:lnTo>
                  <a:lnTo>
                    <a:pt x="2065" y="8610"/>
                  </a:lnTo>
                  <a:lnTo>
                    <a:pt x="2602" y="8691"/>
                  </a:lnTo>
                  <a:lnTo>
                    <a:pt x="3192" y="8745"/>
                  </a:lnTo>
                  <a:lnTo>
                    <a:pt x="3809" y="8771"/>
                  </a:lnTo>
                  <a:lnTo>
                    <a:pt x="4452" y="8798"/>
                  </a:lnTo>
                  <a:lnTo>
                    <a:pt x="5847" y="8798"/>
                  </a:lnTo>
                  <a:lnTo>
                    <a:pt x="7349" y="8745"/>
                  </a:lnTo>
                  <a:lnTo>
                    <a:pt x="8878" y="8664"/>
                  </a:lnTo>
                  <a:lnTo>
                    <a:pt x="10407" y="8530"/>
                  </a:lnTo>
                  <a:lnTo>
                    <a:pt x="11935" y="8369"/>
                  </a:lnTo>
                  <a:lnTo>
                    <a:pt x="13411" y="8208"/>
                  </a:lnTo>
                  <a:lnTo>
                    <a:pt x="14778" y="8020"/>
                  </a:lnTo>
                  <a:lnTo>
                    <a:pt x="16012" y="7833"/>
                  </a:lnTo>
                  <a:lnTo>
                    <a:pt x="17085" y="7645"/>
                  </a:lnTo>
                  <a:lnTo>
                    <a:pt x="17970" y="7457"/>
                  </a:lnTo>
                  <a:lnTo>
                    <a:pt x="18614" y="7323"/>
                  </a:lnTo>
                  <a:lnTo>
                    <a:pt x="18962" y="7189"/>
                  </a:lnTo>
                  <a:lnTo>
                    <a:pt x="19070" y="7135"/>
                  </a:lnTo>
                  <a:lnTo>
                    <a:pt x="19150" y="7028"/>
                  </a:lnTo>
                  <a:lnTo>
                    <a:pt x="19231" y="6921"/>
                  </a:lnTo>
                  <a:lnTo>
                    <a:pt x="19311" y="6787"/>
                  </a:lnTo>
                  <a:lnTo>
                    <a:pt x="19472" y="6438"/>
                  </a:lnTo>
                  <a:lnTo>
                    <a:pt x="19579" y="6036"/>
                  </a:lnTo>
                  <a:lnTo>
                    <a:pt x="19687" y="5580"/>
                  </a:lnTo>
                  <a:lnTo>
                    <a:pt x="19740" y="5070"/>
                  </a:lnTo>
                  <a:lnTo>
                    <a:pt x="19821" y="4560"/>
                  </a:lnTo>
                  <a:lnTo>
                    <a:pt x="19848" y="4024"/>
                  </a:lnTo>
                  <a:lnTo>
                    <a:pt x="19901" y="3005"/>
                  </a:lnTo>
                  <a:lnTo>
                    <a:pt x="19928" y="2120"/>
                  </a:lnTo>
                  <a:lnTo>
                    <a:pt x="19928" y="1262"/>
                  </a:lnTo>
                  <a:lnTo>
                    <a:pt x="18775" y="1583"/>
                  </a:lnTo>
                  <a:lnTo>
                    <a:pt x="16173" y="2254"/>
                  </a:lnTo>
                  <a:lnTo>
                    <a:pt x="14752" y="2629"/>
                  </a:lnTo>
                  <a:lnTo>
                    <a:pt x="13411" y="2951"/>
                  </a:lnTo>
                  <a:lnTo>
                    <a:pt x="12391" y="3166"/>
                  </a:lnTo>
                  <a:lnTo>
                    <a:pt x="12016" y="3246"/>
                  </a:lnTo>
                  <a:lnTo>
                    <a:pt x="11694" y="3246"/>
                  </a:lnTo>
                  <a:lnTo>
                    <a:pt x="11614" y="3219"/>
                  </a:lnTo>
                  <a:lnTo>
                    <a:pt x="11426" y="3112"/>
                  </a:lnTo>
                  <a:lnTo>
                    <a:pt x="11265" y="2951"/>
                  </a:lnTo>
                  <a:lnTo>
                    <a:pt x="11104" y="2737"/>
                  </a:lnTo>
                  <a:lnTo>
                    <a:pt x="10916" y="2495"/>
                  </a:lnTo>
                  <a:lnTo>
                    <a:pt x="10755" y="2200"/>
                  </a:lnTo>
                  <a:lnTo>
                    <a:pt x="10433" y="1610"/>
                  </a:lnTo>
                  <a:lnTo>
                    <a:pt x="10165" y="1020"/>
                  </a:lnTo>
                  <a:lnTo>
                    <a:pt x="9951" y="511"/>
                  </a:lnTo>
                  <a:lnTo>
                    <a:pt x="9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a:off x="5802538" y="2533397"/>
              <a:ext cx="84154" cy="84170"/>
            </a:xfrm>
            <a:custGeom>
              <a:avLst/>
              <a:gdLst/>
              <a:ahLst/>
              <a:cxnLst/>
              <a:rect l="l" t="t" r="r" b="b"/>
              <a:pathLst>
                <a:path w="5552" h="5553" extrusionOk="0">
                  <a:moveTo>
                    <a:pt x="3031" y="430"/>
                  </a:moveTo>
                  <a:lnTo>
                    <a:pt x="3245" y="483"/>
                  </a:lnTo>
                  <a:lnTo>
                    <a:pt x="3487" y="537"/>
                  </a:lnTo>
                  <a:lnTo>
                    <a:pt x="3701" y="617"/>
                  </a:lnTo>
                  <a:lnTo>
                    <a:pt x="3889" y="698"/>
                  </a:lnTo>
                  <a:lnTo>
                    <a:pt x="4104" y="832"/>
                  </a:lnTo>
                  <a:lnTo>
                    <a:pt x="4265" y="966"/>
                  </a:lnTo>
                  <a:lnTo>
                    <a:pt x="4452" y="1127"/>
                  </a:lnTo>
                  <a:lnTo>
                    <a:pt x="4586" y="1288"/>
                  </a:lnTo>
                  <a:lnTo>
                    <a:pt x="4721" y="1476"/>
                  </a:lnTo>
                  <a:lnTo>
                    <a:pt x="4855" y="1663"/>
                  </a:lnTo>
                  <a:lnTo>
                    <a:pt x="4962" y="1851"/>
                  </a:lnTo>
                  <a:lnTo>
                    <a:pt x="5042" y="2066"/>
                  </a:lnTo>
                  <a:lnTo>
                    <a:pt x="5096" y="2307"/>
                  </a:lnTo>
                  <a:lnTo>
                    <a:pt x="5123" y="2548"/>
                  </a:lnTo>
                  <a:lnTo>
                    <a:pt x="5123" y="2790"/>
                  </a:lnTo>
                  <a:lnTo>
                    <a:pt x="5123" y="3031"/>
                  </a:lnTo>
                  <a:lnTo>
                    <a:pt x="5096" y="3246"/>
                  </a:lnTo>
                  <a:lnTo>
                    <a:pt x="5042" y="3487"/>
                  </a:lnTo>
                  <a:lnTo>
                    <a:pt x="4962" y="3702"/>
                  </a:lnTo>
                  <a:lnTo>
                    <a:pt x="4855" y="3889"/>
                  </a:lnTo>
                  <a:lnTo>
                    <a:pt x="4721" y="4104"/>
                  </a:lnTo>
                  <a:lnTo>
                    <a:pt x="4586" y="4265"/>
                  </a:lnTo>
                  <a:lnTo>
                    <a:pt x="4452" y="4453"/>
                  </a:lnTo>
                  <a:lnTo>
                    <a:pt x="4265" y="4587"/>
                  </a:lnTo>
                  <a:lnTo>
                    <a:pt x="4104" y="4721"/>
                  </a:lnTo>
                  <a:lnTo>
                    <a:pt x="3889" y="4855"/>
                  </a:lnTo>
                  <a:lnTo>
                    <a:pt x="3701" y="4935"/>
                  </a:lnTo>
                  <a:lnTo>
                    <a:pt x="3487" y="5016"/>
                  </a:lnTo>
                  <a:lnTo>
                    <a:pt x="3245" y="5096"/>
                  </a:lnTo>
                  <a:lnTo>
                    <a:pt x="3031" y="5123"/>
                  </a:lnTo>
                  <a:lnTo>
                    <a:pt x="2548" y="5123"/>
                  </a:lnTo>
                  <a:lnTo>
                    <a:pt x="2307" y="5096"/>
                  </a:lnTo>
                  <a:lnTo>
                    <a:pt x="2092" y="5016"/>
                  </a:lnTo>
                  <a:lnTo>
                    <a:pt x="1878" y="4935"/>
                  </a:lnTo>
                  <a:lnTo>
                    <a:pt x="1663" y="4855"/>
                  </a:lnTo>
                  <a:lnTo>
                    <a:pt x="1475" y="4721"/>
                  </a:lnTo>
                  <a:lnTo>
                    <a:pt x="1287" y="4587"/>
                  </a:lnTo>
                  <a:lnTo>
                    <a:pt x="1127" y="4453"/>
                  </a:lnTo>
                  <a:lnTo>
                    <a:pt x="966" y="4265"/>
                  </a:lnTo>
                  <a:lnTo>
                    <a:pt x="832" y="4104"/>
                  </a:lnTo>
                  <a:lnTo>
                    <a:pt x="724" y="3889"/>
                  </a:lnTo>
                  <a:lnTo>
                    <a:pt x="617" y="3702"/>
                  </a:lnTo>
                  <a:lnTo>
                    <a:pt x="536" y="3487"/>
                  </a:lnTo>
                  <a:lnTo>
                    <a:pt x="483" y="3246"/>
                  </a:lnTo>
                  <a:lnTo>
                    <a:pt x="429" y="3031"/>
                  </a:lnTo>
                  <a:lnTo>
                    <a:pt x="429" y="2790"/>
                  </a:lnTo>
                  <a:lnTo>
                    <a:pt x="429" y="2548"/>
                  </a:lnTo>
                  <a:lnTo>
                    <a:pt x="483" y="2307"/>
                  </a:lnTo>
                  <a:lnTo>
                    <a:pt x="536" y="2066"/>
                  </a:lnTo>
                  <a:lnTo>
                    <a:pt x="617" y="1851"/>
                  </a:lnTo>
                  <a:lnTo>
                    <a:pt x="724" y="1663"/>
                  </a:lnTo>
                  <a:lnTo>
                    <a:pt x="832" y="1476"/>
                  </a:lnTo>
                  <a:lnTo>
                    <a:pt x="966" y="1288"/>
                  </a:lnTo>
                  <a:lnTo>
                    <a:pt x="1127" y="1127"/>
                  </a:lnTo>
                  <a:lnTo>
                    <a:pt x="1287" y="966"/>
                  </a:lnTo>
                  <a:lnTo>
                    <a:pt x="1475" y="832"/>
                  </a:lnTo>
                  <a:lnTo>
                    <a:pt x="1663" y="698"/>
                  </a:lnTo>
                  <a:lnTo>
                    <a:pt x="1878" y="617"/>
                  </a:lnTo>
                  <a:lnTo>
                    <a:pt x="2092" y="537"/>
                  </a:lnTo>
                  <a:lnTo>
                    <a:pt x="2307" y="483"/>
                  </a:lnTo>
                  <a:lnTo>
                    <a:pt x="2548" y="430"/>
                  </a:lnTo>
                  <a:close/>
                  <a:moveTo>
                    <a:pt x="2494" y="0"/>
                  </a:moveTo>
                  <a:lnTo>
                    <a:pt x="2226" y="54"/>
                  </a:lnTo>
                  <a:lnTo>
                    <a:pt x="1958" y="108"/>
                  </a:lnTo>
                  <a:lnTo>
                    <a:pt x="1690" y="215"/>
                  </a:lnTo>
                  <a:lnTo>
                    <a:pt x="1448" y="322"/>
                  </a:lnTo>
                  <a:lnTo>
                    <a:pt x="1234" y="456"/>
                  </a:lnTo>
                  <a:lnTo>
                    <a:pt x="1019" y="617"/>
                  </a:lnTo>
                  <a:lnTo>
                    <a:pt x="805" y="805"/>
                  </a:lnTo>
                  <a:lnTo>
                    <a:pt x="644" y="1020"/>
                  </a:lnTo>
                  <a:lnTo>
                    <a:pt x="483" y="1234"/>
                  </a:lnTo>
                  <a:lnTo>
                    <a:pt x="322" y="1449"/>
                  </a:lnTo>
                  <a:lnTo>
                    <a:pt x="215" y="1690"/>
                  </a:lnTo>
                  <a:lnTo>
                    <a:pt x="134" y="1958"/>
                  </a:lnTo>
                  <a:lnTo>
                    <a:pt x="54" y="2227"/>
                  </a:lnTo>
                  <a:lnTo>
                    <a:pt x="0" y="2495"/>
                  </a:lnTo>
                  <a:lnTo>
                    <a:pt x="0" y="2790"/>
                  </a:lnTo>
                  <a:lnTo>
                    <a:pt x="0" y="3058"/>
                  </a:lnTo>
                  <a:lnTo>
                    <a:pt x="54" y="3326"/>
                  </a:lnTo>
                  <a:lnTo>
                    <a:pt x="134" y="3594"/>
                  </a:lnTo>
                  <a:lnTo>
                    <a:pt x="215" y="3863"/>
                  </a:lnTo>
                  <a:lnTo>
                    <a:pt x="322" y="4104"/>
                  </a:lnTo>
                  <a:lnTo>
                    <a:pt x="483" y="4345"/>
                  </a:lnTo>
                  <a:lnTo>
                    <a:pt x="644" y="4560"/>
                  </a:lnTo>
                  <a:lnTo>
                    <a:pt x="805" y="4748"/>
                  </a:lnTo>
                  <a:lnTo>
                    <a:pt x="1019" y="4935"/>
                  </a:lnTo>
                  <a:lnTo>
                    <a:pt x="1234" y="5096"/>
                  </a:lnTo>
                  <a:lnTo>
                    <a:pt x="1448" y="5230"/>
                  </a:lnTo>
                  <a:lnTo>
                    <a:pt x="1690" y="5338"/>
                  </a:lnTo>
                  <a:lnTo>
                    <a:pt x="1958" y="5445"/>
                  </a:lnTo>
                  <a:lnTo>
                    <a:pt x="2226" y="5499"/>
                  </a:lnTo>
                  <a:lnTo>
                    <a:pt x="2494" y="5552"/>
                  </a:lnTo>
                  <a:lnTo>
                    <a:pt x="3058" y="5552"/>
                  </a:lnTo>
                  <a:lnTo>
                    <a:pt x="3353" y="5499"/>
                  </a:lnTo>
                  <a:lnTo>
                    <a:pt x="3621" y="5445"/>
                  </a:lnTo>
                  <a:lnTo>
                    <a:pt x="3862" y="5338"/>
                  </a:lnTo>
                  <a:lnTo>
                    <a:pt x="4104" y="5230"/>
                  </a:lnTo>
                  <a:lnTo>
                    <a:pt x="4345" y="5096"/>
                  </a:lnTo>
                  <a:lnTo>
                    <a:pt x="4560" y="4935"/>
                  </a:lnTo>
                  <a:lnTo>
                    <a:pt x="4747" y="4748"/>
                  </a:lnTo>
                  <a:lnTo>
                    <a:pt x="4935" y="4560"/>
                  </a:lnTo>
                  <a:lnTo>
                    <a:pt x="5096" y="4345"/>
                  </a:lnTo>
                  <a:lnTo>
                    <a:pt x="5230" y="4104"/>
                  </a:lnTo>
                  <a:lnTo>
                    <a:pt x="5337" y="3863"/>
                  </a:lnTo>
                  <a:lnTo>
                    <a:pt x="5445" y="3594"/>
                  </a:lnTo>
                  <a:lnTo>
                    <a:pt x="5498" y="3326"/>
                  </a:lnTo>
                  <a:lnTo>
                    <a:pt x="5552" y="3058"/>
                  </a:lnTo>
                  <a:lnTo>
                    <a:pt x="5552" y="2790"/>
                  </a:lnTo>
                  <a:lnTo>
                    <a:pt x="5552" y="2495"/>
                  </a:lnTo>
                  <a:lnTo>
                    <a:pt x="5498" y="2227"/>
                  </a:lnTo>
                  <a:lnTo>
                    <a:pt x="5445" y="1958"/>
                  </a:lnTo>
                  <a:lnTo>
                    <a:pt x="5337" y="1690"/>
                  </a:lnTo>
                  <a:lnTo>
                    <a:pt x="5230" y="1449"/>
                  </a:lnTo>
                  <a:lnTo>
                    <a:pt x="5096" y="1234"/>
                  </a:lnTo>
                  <a:lnTo>
                    <a:pt x="4935" y="1020"/>
                  </a:lnTo>
                  <a:lnTo>
                    <a:pt x="4747" y="805"/>
                  </a:lnTo>
                  <a:lnTo>
                    <a:pt x="4560" y="617"/>
                  </a:lnTo>
                  <a:lnTo>
                    <a:pt x="4345" y="456"/>
                  </a:lnTo>
                  <a:lnTo>
                    <a:pt x="4104" y="322"/>
                  </a:lnTo>
                  <a:lnTo>
                    <a:pt x="3862" y="215"/>
                  </a:lnTo>
                  <a:lnTo>
                    <a:pt x="3621" y="108"/>
                  </a:lnTo>
                  <a:lnTo>
                    <a:pt x="3353" y="54"/>
                  </a:lnTo>
                  <a:lnTo>
                    <a:pt x="3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a:off x="5904972" y="2533397"/>
              <a:ext cx="84579" cy="84170"/>
            </a:xfrm>
            <a:custGeom>
              <a:avLst/>
              <a:gdLst/>
              <a:ahLst/>
              <a:cxnLst/>
              <a:rect l="l" t="t" r="r" b="b"/>
              <a:pathLst>
                <a:path w="5580" h="5553" extrusionOk="0">
                  <a:moveTo>
                    <a:pt x="3032" y="430"/>
                  </a:moveTo>
                  <a:lnTo>
                    <a:pt x="3273" y="483"/>
                  </a:lnTo>
                  <a:lnTo>
                    <a:pt x="3488" y="537"/>
                  </a:lnTo>
                  <a:lnTo>
                    <a:pt x="3702" y="617"/>
                  </a:lnTo>
                  <a:lnTo>
                    <a:pt x="3917" y="698"/>
                  </a:lnTo>
                  <a:lnTo>
                    <a:pt x="4105" y="832"/>
                  </a:lnTo>
                  <a:lnTo>
                    <a:pt x="4292" y="966"/>
                  </a:lnTo>
                  <a:lnTo>
                    <a:pt x="4453" y="1127"/>
                  </a:lnTo>
                  <a:lnTo>
                    <a:pt x="4614" y="1288"/>
                  </a:lnTo>
                  <a:lnTo>
                    <a:pt x="4748" y="1476"/>
                  </a:lnTo>
                  <a:lnTo>
                    <a:pt x="4856" y="1663"/>
                  </a:lnTo>
                  <a:lnTo>
                    <a:pt x="4963" y="1851"/>
                  </a:lnTo>
                  <a:lnTo>
                    <a:pt x="5043" y="2066"/>
                  </a:lnTo>
                  <a:lnTo>
                    <a:pt x="5097" y="2307"/>
                  </a:lnTo>
                  <a:lnTo>
                    <a:pt x="5124" y="2548"/>
                  </a:lnTo>
                  <a:lnTo>
                    <a:pt x="5151" y="2790"/>
                  </a:lnTo>
                  <a:lnTo>
                    <a:pt x="5124" y="3031"/>
                  </a:lnTo>
                  <a:lnTo>
                    <a:pt x="5097" y="3246"/>
                  </a:lnTo>
                  <a:lnTo>
                    <a:pt x="5043" y="3487"/>
                  </a:lnTo>
                  <a:lnTo>
                    <a:pt x="4963" y="3702"/>
                  </a:lnTo>
                  <a:lnTo>
                    <a:pt x="4856" y="3889"/>
                  </a:lnTo>
                  <a:lnTo>
                    <a:pt x="4748" y="4104"/>
                  </a:lnTo>
                  <a:lnTo>
                    <a:pt x="4614" y="4265"/>
                  </a:lnTo>
                  <a:lnTo>
                    <a:pt x="4453" y="4453"/>
                  </a:lnTo>
                  <a:lnTo>
                    <a:pt x="4292" y="4587"/>
                  </a:lnTo>
                  <a:lnTo>
                    <a:pt x="4105" y="4721"/>
                  </a:lnTo>
                  <a:lnTo>
                    <a:pt x="3917" y="4855"/>
                  </a:lnTo>
                  <a:lnTo>
                    <a:pt x="3702" y="4935"/>
                  </a:lnTo>
                  <a:lnTo>
                    <a:pt x="3488" y="5016"/>
                  </a:lnTo>
                  <a:lnTo>
                    <a:pt x="3273" y="5096"/>
                  </a:lnTo>
                  <a:lnTo>
                    <a:pt x="3032" y="5123"/>
                  </a:lnTo>
                  <a:lnTo>
                    <a:pt x="2549" y="5123"/>
                  </a:lnTo>
                  <a:lnTo>
                    <a:pt x="2308" y="5096"/>
                  </a:lnTo>
                  <a:lnTo>
                    <a:pt x="2093" y="5016"/>
                  </a:lnTo>
                  <a:lnTo>
                    <a:pt x="1878" y="4935"/>
                  </a:lnTo>
                  <a:lnTo>
                    <a:pt x="1664" y="4855"/>
                  </a:lnTo>
                  <a:lnTo>
                    <a:pt x="1476" y="4721"/>
                  </a:lnTo>
                  <a:lnTo>
                    <a:pt x="1288" y="4587"/>
                  </a:lnTo>
                  <a:lnTo>
                    <a:pt x="1127" y="4453"/>
                  </a:lnTo>
                  <a:lnTo>
                    <a:pt x="966" y="4265"/>
                  </a:lnTo>
                  <a:lnTo>
                    <a:pt x="832" y="4104"/>
                  </a:lnTo>
                  <a:lnTo>
                    <a:pt x="725" y="3889"/>
                  </a:lnTo>
                  <a:lnTo>
                    <a:pt x="618" y="3702"/>
                  </a:lnTo>
                  <a:lnTo>
                    <a:pt x="537" y="3487"/>
                  </a:lnTo>
                  <a:lnTo>
                    <a:pt x="484" y="3246"/>
                  </a:lnTo>
                  <a:lnTo>
                    <a:pt x="457" y="3031"/>
                  </a:lnTo>
                  <a:lnTo>
                    <a:pt x="430" y="2790"/>
                  </a:lnTo>
                  <a:lnTo>
                    <a:pt x="457" y="2548"/>
                  </a:lnTo>
                  <a:lnTo>
                    <a:pt x="484" y="2307"/>
                  </a:lnTo>
                  <a:lnTo>
                    <a:pt x="537" y="2066"/>
                  </a:lnTo>
                  <a:lnTo>
                    <a:pt x="618" y="1851"/>
                  </a:lnTo>
                  <a:lnTo>
                    <a:pt x="725" y="1663"/>
                  </a:lnTo>
                  <a:lnTo>
                    <a:pt x="832" y="1476"/>
                  </a:lnTo>
                  <a:lnTo>
                    <a:pt x="966" y="1288"/>
                  </a:lnTo>
                  <a:lnTo>
                    <a:pt x="1127" y="1127"/>
                  </a:lnTo>
                  <a:lnTo>
                    <a:pt x="1288" y="966"/>
                  </a:lnTo>
                  <a:lnTo>
                    <a:pt x="1476" y="832"/>
                  </a:lnTo>
                  <a:lnTo>
                    <a:pt x="1664" y="698"/>
                  </a:lnTo>
                  <a:lnTo>
                    <a:pt x="1878" y="617"/>
                  </a:lnTo>
                  <a:lnTo>
                    <a:pt x="2093" y="537"/>
                  </a:lnTo>
                  <a:lnTo>
                    <a:pt x="2308" y="483"/>
                  </a:lnTo>
                  <a:lnTo>
                    <a:pt x="2549" y="430"/>
                  </a:lnTo>
                  <a:close/>
                  <a:moveTo>
                    <a:pt x="2495" y="0"/>
                  </a:moveTo>
                  <a:lnTo>
                    <a:pt x="2227" y="54"/>
                  </a:lnTo>
                  <a:lnTo>
                    <a:pt x="1959" y="108"/>
                  </a:lnTo>
                  <a:lnTo>
                    <a:pt x="1717" y="215"/>
                  </a:lnTo>
                  <a:lnTo>
                    <a:pt x="1476" y="322"/>
                  </a:lnTo>
                  <a:lnTo>
                    <a:pt x="1235" y="456"/>
                  </a:lnTo>
                  <a:lnTo>
                    <a:pt x="1020" y="617"/>
                  </a:lnTo>
                  <a:lnTo>
                    <a:pt x="832" y="805"/>
                  </a:lnTo>
                  <a:lnTo>
                    <a:pt x="645" y="1020"/>
                  </a:lnTo>
                  <a:lnTo>
                    <a:pt x="484" y="1234"/>
                  </a:lnTo>
                  <a:lnTo>
                    <a:pt x="350" y="1449"/>
                  </a:lnTo>
                  <a:lnTo>
                    <a:pt x="216" y="1690"/>
                  </a:lnTo>
                  <a:lnTo>
                    <a:pt x="135" y="1958"/>
                  </a:lnTo>
                  <a:lnTo>
                    <a:pt x="55" y="2227"/>
                  </a:lnTo>
                  <a:lnTo>
                    <a:pt x="28" y="2495"/>
                  </a:lnTo>
                  <a:lnTo>
                    <a:pt x="1" y="2790"/>
                  </a:lnTo>
                  <a:lnTo>
                    <a:pt x="28" y="3058"/>
                  </a:lnTo>
                  <a:lnTo>
                    <a:pt x="55" y="3326"/>
                  </a:lnTo>
                  <a:lnTo>
                    <a:pt x="135" y="3594"/>
                  </a:lnTo>
                  <a:lnTo>
                    <a:pt x="216" y="3863"/>
                  </a:lnTo>
                  <a:lnTo>
                    <a:pt x="350" y="4104"/>
                  </a:lnTo>
                  <a:lnTo>
                    <a:pt x="484" y="4345"/>
                  </a:lnTo>
                  <a:lnTo>
                    <a:pt x="645" y="4560"/>
                  </a:lnTo>
                  <a:lnTo>
                    <a:pt x="832" y="4748"/>
                  </a:lnTo>
                  <a:lnTo>
                    <a:pt x="1020" y="4935"/>
                  </a:lnTo>
                  <a:lnTo>
                    <a:pt x="1235" y="5096"/>
                  </a:lnTo>
                  <a:lnTo>
                    <a:pt x="1476" y="5230"/>
                  </a:lnTo>
                  <a:lnTo>
                    <a:pt x="1717" y="5338"/>
                  </a:lnTo>
                  <a:lnTo>
                    <a:pt x="1959" y="5445"/>
                  </a:lnTo>
                  <a:lnTo>
                    <a:pt x="2227" y="5499"/>
                  </a:lnTo>
                  <a:lnTo>
                    <a:pt x="2495" y="5552"/>
                  </a:lnTo>
                  <a:lnTo>
                    <a:pt x="3085" y="5552"/>
                  </a:lnTo>
                  <a:lnTo>
                    <a:pt x="3354" y="5499"/>
                  </a:lnTo>
                  <a:lnTo>
                    <a:pt x="3622" y="5445"/>
                  </a:lnTo>
                  <a:lnTo>
                    <a:pt x="3863" y="5338"/>
                  </a:lnTo>
                  <a:lnTo>
                    <a:pt x="4105" y="5230"/>
                  </a:lnTo>
                  <a:lnTo>
                    <a:pt x="4346" y="5096"/>
                  </a:lnTo>
                  <a:lnTo>
                    <a:pt x="4560" y="4935"/>
                  </a:lnTo>
                  <a:lnTo>
                    <a:pt x="4748" y="4748"/>
                  </a:lnTo>
                  <a:lnTo>
                    <a:pt x="4936" y="4560"/>
                  </a:lnTo>
                  <a:lnTo>
                    <a:pt x="5097" y="4345"/>
                  </a:lnTo>
                  <a:lnTo>
                    <a:pt x="5231" y="4104"/>
                  </a:lnTo>
                  <a:lnTo>
                    <a:pt x="5365" y="3863"/>
                  </a:lnTo>
                  <a:lnTo>
                    <a:pt x="5446" y="3594"/>
                  </a:lnTo>
                  <a:lnTo>
                    <a:pt x="5526" y="3326"/>
                  </a:lnTo>
                  <a:lnTo>
                    <a:pt x="5553" y="3058"/>
                  </a:lnTo>
                  <a:lnTo>
                    <a:pt x="5580" y="2790"/>
                  </a:lnTo>
                  <a:lnTo>
                    <a:pt x="5553" y="2495"/>
                  </a:lnTo>
                  <a:lnTo>
                    <a:pt x="5526" y="2227"/>
                  </a:lnTo>
                  <a:lnTo>
                    <a:pt x="5446" y="1958"/>
                  </a:lnTo>
                  <a:lnTo>
                    <a:pt x="5365" y="1690"/>
                  </a:lnTo>
                  <a:lnTo>
                    <a:pt x="5231" y="1449"/>
                  </a:lnTo>
                  <a:lnTo>
                    <a:pt x="5097" y="1234"/>
                  </a:lnTo>
                  <a:lnTo>
                    <a:pt x="4936" y="1020"/>
                  </a:lnTo>
                  <a:lnTo>
                    <a:pt x="4748" y="805"/>
                  </a:lnTo>
                  <a:lnTo>
                    <a:pt x="4560" y="617"/>
                  </a:lnTo>
                  <a:lnTo>
                    <a:pt x="4346" y="456"/>
                  </a:lnTo>
                  <a:lnTo>
                    <a:pt x="4105" y="322"/>
                  </a:lnTo>
                  <a:lnTo>
                    <a:pt x="3863" y="215"/>
                  </a:lnTo>
                  <a:lnTo>
                    <a:pt x="3622" y="108"/>
                  </a:lnTo>
                  <a:lnTo>
                    <a:pt x="3354" y="54"/>
                  </a:lnTo>
                  <a:lnTo>
                    <a:pt x="30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a:off x="5883024" y="2577703"/>
              <a:ext cx="28072" cy="8958"/>
            </a:xfrm>
            <a:custGeom>
              <a:avLst/>
              <a:gdLst/>
              <a:ahLst/>
              <a:cxnLst/>
              <a:rect l="l" t="t" r="r" b="b"/>
              <a:pathLst>
                <a:path w="1852" h="591" extrusionOk="0">
                  <a:moveTo>
                    <a:pt x="1" y="1"/>
                  </a:moveTo>
                  <a:lnTo>
                    <a:pt x="27" y="430"/>
                  </a:lnTo>
                  <a:lnTo>
                    <a:pt x="564" y="430"/>
                  </a:lnTo>
                  <a:lnTo>
                    <a:pt x="1127" y="484"/>
                  </a:lnTo>
                  <a:lnTo>
                    <a:pt x="1422" y="510"/>
                  </a:lnTo>
                  <a:lnTo>
                    <a:pt x="1744" y="591"/>
                  </a:lnTo>
                  <a:lnTo>
                    <a:pt x="1851" y="162"/>
                  </a:lnTo>
                  <a:lnTo>
                    <a:pt x="1503" y="108"/>
                  </a:lnTo>
                  <a:lnTo>
                    <a:pt x="1181" y="54"/>
                  </a:lnTo>
                  <a:lnTo>
                    <a:pt x="5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a:off x="5985883" y="2578930"/>
              <a:ext cx="72377" cy="12202"/>
            </a:xfrm>
            <a:custGeom>
              <a:avLst/>
              <a:gdLst/>
              <a:ahLst/>
              <a:cxnLst/>
              <a:rect l="l" t="t" r="r" b="b"/>
              <a:pathLst>
                <a:path w="4775" h="805" extrusionOk="0">
                  <a:moveTo>
                    <a:pt x="27" y="0"/>
                  </a:moveTo>
                  <a:lnTo>
                    <a:pt x="0" y="429"/>
                  </a:lnTo>
                  <a:lnTo>
                    <a:pt x="4721" y="805"/>
                  </a:lnTo>
                  <a:lnTo>
                    <a:pt x="4774" y="376"/>
                  </a:lnTo>
                  <a:lnTo>
                    <a:pt x="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a:off x="5803750" y="2789513"/>
              <a:ext cx="300452" cy="171174"/>
            </a:xfrm>
            <a:custGeom>
              <a:avLst/>
              <a:gdLst/>
              <a:ahLst/>
              <a:cxnLst/>
              <a:rect l="l" t="t" r="r" b="b"/>
              <a:pathLst>
                <a:path w="19822" h="11293" extrusionOk="0">
                  <a:moveTo>
                    <a:pt x="1932" y="1"/>
                  </a:moveTo>
                  <a:lnTo>
                    <a:pt x="1529" y="27"/>
                  </a:lnTo>
                  <a:lnTo>
                    <a:pt x="1181" y="54"/>
                  </a:lnTo>
                  <a:lnTo>
                    <a:pt x="832" y="135"/>
                  </a:lnTo>
                  <a:lnTo>
                    <a:pt x="564" y="215"/>
                  </a:lnTo>
                  <a:lnTo>
                    <a:pt x="322" y="349"/>
                  </a:lnTo>
                  <a:lnTo>
                    <a:pt x="215" y="430"/>
                  </a:lnTo>
                  <a:lnTo>
                    <a:pt x="135" y="510"/>
                  </a:lnTo>
                  <a:lnTo>
                    <a:pt x="54" y="617"/>
                  </a:lnTo>
                  <a:lnTo>
                    <a:pt x="27" y="725"/>
                  </a:lnTo>
                  <a:lnTo>
                    <a:pt x="1" y="859"/>
                  </a:lnTo>
                  <a:lnTo>
                    <a:pt x="1" y="993"/>
                  </a:lnTo>
                  <a:lnTo>
                    <a:pt x="81" y="3004"/>
                  </a:lnTo>
                  <a:lnTo>
                    <a:pt x="161" y="4426"/>
                  </a:lnTo>
                  <a:lnTo>
                    <a:pt x="242" y="5204"/>
                  </a:lnTo>
                  <a:lnTo>
                    <a:pt x="349" y="5955"/>
                  </a:lnTo>
                  <a:lnTo>
                    <a:pt x="456" y="6706"/>
                  </a:lnTo>
                  <a:lnTo>
                    <a:pt x="617" y="7430"/>
                  </a:lnTo>
                  <a:lnTo>
                    <a:pt x="778" y="8074"/>
                  </a:lnTo>
                  <a:lnTo>
                    <a:pt x="886" y="8369"/>
                  </a:lnTo>
                  <a:lnTo>
                    <a:pt x="993" y="8637"/>
                  </a:lnTo>
                  <a:lnTo>
                    <a:pt x="1127" y="8905"/>
                  </a:lnTo>
                  <a:lnTo>
                    <a:pt x="1234" y="9120"/>
                  </a:lnTo>
                  <a:lnTo>
                    <a:pt x="1395" y="9334"/>
                  </a:lnTo>
                  <a:lnTo>
                    <a:pt x="1529" y="9495"/>
                  </a:lnTo>
                  <a:lnTo>
                    <a:pt x="1690" y="9629"/>
                  </a:lnTo>
                  <a:lnTo>
                    <a:pt x="1878" y="9710"/>
                  </a:lnTo>
                  <a:lnTo>
                    <a:pt x="2039" y="9763"/>
                  </a:lnTo>
                  <a:lnTo>
                    <a:pt x="2253" y="9790"/>
                  </a:lnTo>
                  <a:lnTo>
                    <a:pt x="2656" y="9763"/>
                  </a:lnTo>
                  <a:lnTo>
                    <a:pt x="3058" y="9683"/>
                  </a:lnTo>
                  <a:lnTo>
                    <a:pt x="3487" y="9576"/>
                  </a:lnTo>
                  <a:lnTo>
                    <a:pt x="3890" y="9468"/>
                  </a:lnTo>
                  <a:lnTo>
                    <a:pt x="4292" y="9307"/>
                  </a:lnTo>
                  <a:lnTo>
                    <a:pt x="4694" y="9146"/>
                  </a:lnTo>
                  <a:lnTo>
                    <a:pt x="5418" y="8798"/>
                  </a:lnTo>
                  <a:lnTo>
                    <a:pt x="6035" y="8449"/>
                  </a:lnTo>
                  <a:lnTo>
                    <a:pt x="6518" y="8127"/>
                  </a:lnTo>
                  <a:lnTo>
                    <a:pt x="6947" y="7832"/>
                  </a:lnTo>
                  <a:lnTo>
                    <a:pt x="7001" y="7966"/>
                  </a:lnTo>
                  <a:lnTo>
                    <a:pt x="7108" y="8288"/>
                  </a:lnTo>
                  <a:lnTo>
                    <a:pt x="7323" y="8771"/>
                  </a:lnTo>
                  <a:lnTo>
                    <a:pt x="7457" y="9066"/>
                  </a:lnTo>
                  <a:lnTo>
                    <a:pt x="7618" y="9361"/>
                  </a:lnTo>
                  <a:lnTo>
                    <a:pt x="7832" y="9656"/>
                  </a:lnTo>
                  <a:lnTo>
                    <a:pt x="8047" y="9951"/>
                  </a:lnTo>
                  <a:lnTo>
                    <a:pt x="8288" y="10219"/>
                  </a:lnTo>
                  <a:lnTo>
                    <a:pt x="8583" y="10487"/>
                  </a:lnTo>
                  <a:lnTo>
                    <a:pt x="8878" y="10729"/>
                  </a:lnTo>
                  <a:lnTo>
                    <a:pt x="9227" y="10943"/>
                  </a:lnTo>
                  <a:lnTo>
                    <a:pt x="9602" y="11104"/>
                  </a:lnTo>
                  <a:lnTo>
                    <a:pt x="10005" y="11238"/>
                  </a:lnTo>
                  <a:lnTo>
                    <a:pt x="10353" y="11292"/>
                  </a:lnTo>
                  <a:lnTo>
                    <a:pt x="10729" y="11265"/>
                  </a:lnTo>
                  <a:lnTo>
                    <a:pt x="11131" y="11212"/>
                  </a:lnTo>
                  <a:lnTo>
                    <a:pt x="11507" y="11104"/>
                  </a:lnTo>
                  <a:lnTo>
                    <a:pt x="11936" y="10970"/>
                  </a:lnTo>
                  <a:lnTo>
                    <a:pt x="12338" y="10783"/>
                  </a:lnTo>
                  <a:lnTo>
                    <a:pt x="12767" y="10541"/>
                  </a:lnTo>
                  <a:lnTo>
                    <a:pt x="13196" y="10273"/>
                  </a:lnTo>
                  <a:lnTo>
                    <a:pt x="13626" y="9978"/>
                  </a:lnTo>
                  <a:lnTo>
                    <a:pt x="14055" y="9656"/>
                  </a:lnTo>
                  <a:lnTo>
                    <a:pt x="14484" y="9307"/>
                  </a:lnTo>
                  <a:lnTo>
                    <a:pt x="14913" y="8932"/>
                  </a:lnTo>
                  <a:lnTo>
                    <a:pt x="15342" y="8556"/>
                  </a:lnTo>
                  <a:lnTo>
                    <a:pt x="15771" y="8154"/>
                  </a:lnTo>
                  <a:lnTo>
                    <a:pt x="16549" y="7296"/>
                  </a:lnTo>
                  <a:lnTo>
                    <a:pt x="17300" y="6411"/>
                  </a:lnTo>
                  <a:lnTo>
                    <a:pt x="17997" y="5552"/>
                  </a:lnTo>
                  <a:lnTo>
                    <a:pt x="18587" y="4694"/>
                  </a:lnTo>
                  <a:lnTo>
                    <a:pt x="19070" y="3890"/>
                  </a:lnTo>
                  <a:lnTo>
                    <a:pt x="19285" y="3487"/>
                  </a:lnTo>
                  <a:lnTo>
                    <a:pt x="19473" y="3139"/>
                  </a:lnTo>
                  <a:lnTo>
                    <a:pt x="19607" y="2817"/>
                  </a:lnTo>
                  <a:lnTo>
                    <a:pt x="19714" y="2495"/>
                  </a:lnTo>
                  <a:lnTo>
                    <a:pt x="19794" y="2227"/>
                  </a:lnTo>
                  <a:lnTo>
                    <a:pt x="19821" y="1985"/>
                  </a:lnTo>
                  <a:lnTo>
                    <a:pt x="19794" y="1771"/>
                  </a:lnTo>
                  <a:lnTo>
                    <a:pt x="19768" y="1610"/>
                  </a:lnTo>
                  <a:lnTo>
                    <a:pt x="19633" y="1529"/>
                  </a:lnTo>
                  <a:lnTo>
                    <a:pt x="19338" y="1342"/>
                  </a:lnTo>
                  <a:lnTo>
                    <a:pt x="18829" y="1100"/>
                  </a:lnTo>
                  <a:lnTo>
                    <a:pt x="18534" y="993"/>
                  </a:lnTo>
                  <a:lnTo>
                    <a:pt x="18212" y="859"/>
                  </a:lnTo>
                  <a:lnTo>
                    <a:pt x="17863" y="778"/>
                  </a:lnTo>
                  <a:lnTo>
                    <a:pt x="17461" y="698"/>
                  </a:lnTo>
                  <a:lnTo>
                    <a:pt x="17059" y="644"/>
                  </a:lnTo>
                  <a:lnTo>
                    <a:pt x="16656" y="617"/>
                  </a:lnTo>
                  <a:lnTo>
                    <a:pt x="16227" y="644"/>
                  </a:lnTo>
                  <a:lnTo>
                    <a:pt x="15798" y="725"/>
                  </a:lnTo>
                  <a:lnTo>
                    <a:pt x="15369" y="859"/>
                  </a:lnTo>
                  <a:lnTo>
                    <a:pt x="14913" y="1073"/>
                  </a:lnTo>
                  <a:lnTo>
                    <a:pt x="14162" y="1502"/>
                  </a:lnTo>
                  <a:lnTo>
                    <a:pt x="13384" y="1932"/>
                  </a:lnTo>
                  <a:lnTo>
                    <a:pt x="12660" y="2414"/>
                  </a:lnTo>
                  <a:lnTo>
                    <a:pt x="11936" y="2870"/>
                  </a:lnTo>
                  <a:lnTo>
                    <a:pt x="10595" y="3836"/>
                  </a:lnTo>
                  <a:lnTo>
                    <a:pt x="9388" y="4721"/>
                  </a:lnTo>
                  <a:lnTo>
                    <a:pt x="8395" y="5526"/>
                  </a:lnTo>
                  <a:lnTo>
                    <a:pt x="7618" y="6169"/>
                  </a:lnTo>
                  <a:lnTo>
                    <a:pt x="6947" y="6733"/>
                  </a:lnTo>
                  <a:lnTo>
                    <a:pt x="6733" y="5740"/>
                  </a:lnTo>
                  <a:lnTo>
                    <a:pt x="6464" y="4721"/>
                  </a:lnTo>
                  <a:lnTo>
                    <a:pt x="6143" y="3541"/>
                  </a:lnTo>
                  <a:lnTo>
                    <a:pt x="5767" y="2361"/>
                  </a:lnTo>
                  <a:lnTo>
                    <a:pt x="5579" y="1798"/>
                  </a:lnTo>
                  <a:lnTo>
                    <a:pt x="5392" y="1315"/>
                  </a:lnTo>
                  <a:lnTo>
                    <a:pt x="5204" y="886"/>
                  </a:lnTo>
                  <a:lnTo>
                    <a:pt x="4989" y="537"/>
                  </a:lnTo>
                  <a:lnTo>
                    <a:pt x="4909" y="430"/>
                  </a:lnTo>
                  <a:lnTo>
                    <a:pt x="4801" y="322"/>
                  </a:lnTo>
                  <a:lnTo>
                    <a:pt x="4721" y="269"/>
                  </a:lnTo>
                  <a:lnTo>
                    <a:pt x="4614" y="242"/>
                  </a:lnTo>
                  <a:lnTo>
                    <a:pt x="4158" y="161"/>
                  </a:lnTo>
                  <a:lnTo>
                    <a:pt x="3487" y="81"/>
                  </a:lnTo>
                  <a:lnTo>
                    <a:pt x="2709" y="27"/>
                  </a:lnTo>
                  <a:lnTo>
                    <a:pt x="2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a:off x="5905381" y="3295243"/>
              <a:ext cx="84579" cy="141905"/>
            </a:xfrm>
            <a:custGeom>
              <a:avLst/>
              <a:gdLst/>
              <a:ahLst/>
              <a:cxnLst/>
              <a:rect l="l" t="t" r="r" b="b"/>
              <a:pathLst>
                <a:path w="5580" h="9362" extrusionOk="0">
                  <a:moveTo>
                    <a:pt x="2468" y="1"/>
                  </a:moveTo>
                  <a:lnTo>
                    <a:pt x="2415" y="27"/>
                  </a:lnTo>
                  <a:lnTo>
                    <a:pt x="2334" y="81"/>
                  </a:lnTo>
                  <a:lnTo>
                    <a:pt x="2200" y="349"/>
                  </a:lnTo>
                  <a:lnTo>
                    <a:pt x="2039" y="778"/>
                  </a:lnTo>
                  <a:lnTo>
                    <a:pt x="1851" y="1315"/>
                  </a:lnTo>
                  <a:lnTo>
                    <a:pt x="1422" y="2656"/>
                  </a:lnTo>
                  <a:lnTo>
                    <a:pt x="1020" y="4212"/>
                  </a:lnTo>
                  <a:lnTo>
                    <a:pt x="618" y="5767"/>
                  </a:lnTo>
                  <a:lnTo>
                    <a:pt x="296" y="7108"/>
                  </a:lnTo>
                  <a:lnTo>
                    <a:pt x="1" y="8449"/>
                  </a:lnTo>
                  <a:lnTo>
                    <a:pt x="269" y="8530"/>
                  </a:lnTo>
                  <a:lnTo>
                    <a:pt x="993" y="8798"/>
                  </a:lnTo>
                  <a:lnTo>
                    <a:pt x="1959" y="9093"/>
                  </a:lnTo>
                  <a:lnTo>
                    <a:pt x="2468" y="9254"/>
                  </a:lnTo>
                  <a:lnTo>
                    <a:pt x="2978" y="9361"/>
                  </a:lnTo>
                  <a:lnTo>
                    <a:pt x="3112" y="9361"/>
                  </a:lnTo>
                  <a:lnTo>
                    <a:pt x="3219" y="9334"/>
                  </a:lnTo>
                  <a:lnTo>
                    <a:pt x="3353" y="9227"/>
                  </a:lnTo>
                  <a:lnTo>
                    <a:pt x="3461" y="9093"/>
                  </a:lnTo>
                  <a:lnTo>
                    <a:pt x="3595" y="8905"/>
                  </a:lnTo>
                  <a:lnTo>
                    <a:pt x="3702" y="8691"/>
                  </a:lnTo>
                  <a:lnTo>
                    <a:pt x="3943" y="8181"/>
                  </a:lnTo>
                  <a:lnTo>
                    <a:pt x="4158" y="7564"/>
                  </a:lnTo>
                  <a:lnTo>
                    <a:pt x="4373" y="6840"/>
                  </a:lnTo>
                  <a:lnTo>
                    <a:pt x="4587" y="6089"/>
                  </a:lnTo>
                  <a:lnTo>
                    <a:pt x="4775" y="5284"/>
                  </a:lnTo>
                  <a:lnTo>
                    <a:pt x="5124" y="3729"/>
                  </a:lnTo>
                  <a:lnTo>
                    <a:pt x="5365" y="2361"/>
                  </a:lnTo>
                  <a:lnTo>
                    <a:pt x="5580" y="993"/>
                  </a:lnTo>
                  <a:lnTo>
                    <a:pt x="5258" y="859"/>
                  </a:lnTo>
                  <a:lnTo>
                    <a:pt x="4426" y="510"/>
                  </a:lnTo>
                  <a:lnTo>
                    <a:pt x="3917" y="323"/>
                  </a:lnTo>
                  <a:lnTo>
                    <a:pt x="3407" y="162"/>
                  </a:lnTo>
                  <a:lnTo>
                    <a:pt x="2897" y="54"/>
                  </a:lnTo>
                  <a:lnTo>
                    <a:pt x="2683" y="1"/>
                  </a:lnTo>
                  <a:close/>
                </a:path>
              </a:pathLst>
            </a:custGeom>
            <a:solidFill>
              <a:srgbClr val="FFF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a:off x="5366729" y="3576157"/>
              <a:ext cx="523631" cy="431761"/>
            </a:xfrm>
            <a:custGeom>
              <a:avLst/>
              <a:gdLst/>
              <a:ahLst/>
              <a:cxnLst/>
              <a:rect l="l" t="t" r="r" b="b"/>
              <a:pathLst>
                <a:path w="34546" h="28485" extrusionOk="0">
                  <a:moveTo>
                    <a:pt x="15073" y="1"/>
                  </a:moveTo>
                  <a:lnTo>
                    <a:pt x="14510" y="28"/>
                  </a:lnTo>
                  <a:lnTo>
                    <a:pt x="13947" y="81"/>
                  </a:lnTo>
                  <a:lnTo>
                    <a:pt x="13330" y="162"/>
                  </a:lnTo>
                  <a:lnTo>
                    <a:pt x="12713" y="296"/>
                  </a:lnTo>
                  <a:lnTo>
                    <a:pt x="12069" y="457"/>
                  </a:lnTo>
                  <a:lnTo>
                    <a:pt x="11748" y="537"/>
                  </a:lnTo>
                  <a:lnTo>
                    <a:pt x="11426" y="671"/>
                  </a:lnTo>
                  <a:lnTo>
                    <a:pt x="11104" y="806"/>
                  </a:lnTo>
                  <a:lnTo>
                    <a:pt x="10809" y="966"/>
                  </a:lnTo>
                  <a:lnTo>
                    <a:pt x="10487" y="1154"/>
                  </a:lnTo>
                  <a:lnTo>
                    <a:pt x="10165" y="1369"/>
                  </a:lnTo>
                  <a:lnTo>
                    <a:pt x="9870" y="1610"/>
                  </a:lnTo>
                  <a:lnTo>
                    <a:pt x="9548" y="1878"/>
                  </a:lnTo>
                  <a:lnTo>
                    <a:pt x="9253" y="2147"/>
                  </a:lnTo>
                  <a:lnTo>
                    <a:pt x="8958" y="2468"/>
                  </a:lnTo>
                  <a:lnTo>
                    <a:pt x="8663" y="2790"/>
                  </a:lnTo>
                  <a:lnTo>
                    <a:pt x="8341" y="3166"/>
                  </a:lnTo>
                  <a:lnTo>
                    <a:pt x="7778" y="3944"/>
                  </a:lnTo>
                  <a:lnTo>
                    <a:pt x="7188" y="4829"/>
                  </a:lnTo>
                  <a:lnTo>
                    <a:pt x="6625" y="5794"/>
                  </a:lnTo>
                  <a:lnTo>
                    <a:pt x="6062" y="6867"/>
                  </a:lnTo>
                  <a:lnTo>
                    <a:pt x="5525" y="8047"/>
                  </a:lnTo>
                  <a:lnTo>
                    <a:pt x="4962" y="9308"/>
                  </a:lnTo>
                  <a:lnTo>
                    <a:pt x="4452" y="10649"/>
                  </a:lnTo>
                  <a:lnTo>
                    <a:pt x="3916" y="12097"/>
                  </a:lnTo>
                  <a:lnTo>
                    <a:pt x="3406" y="13626"/>
                  </a:lnTo>
                  <a:lnTo>
                    <a:pt x="2924" y="15262"/>
                  </a:lnTo>
                  <a:lnTo>
                    <a:pt x="2575" y="16496"/>
                  </a:lnTo>
                  <a:lnTo>
                    <a:pt x="2226" y="17729"/>
                  </a:lnTo>
                  <a:lnTo>
                    <a:pt x="1636" y="20117"/>
                  </a:lnTo>
                  <a:lnTo>
                    <a:pt x="1153" y="22316"/>
                  </a:lnTo>
                  <a:lnTo>
                    <a:pt x="724" y="24301"/>
                  </a:lnTo>
                  <a:lnTo>
                    <a:pt x="402" y="25963"/>
                  </a:lnTo>
                  <a:lnTo>
                    <a:pt x="188" y="27251"/>
                  </a:lnTo>
                  <a:lnTo>
                    <a:pt x="0" y="28404"/>
                  </a:lnTo>
                  <a:lnTo>
                    <a:pt x="429" y="28485"/>
                  </a:lnTo>
                  <a:lnTo>
                    <a:pt x="617" y="27305"/>
                  </a:lnTo>
                  <a:lnTo>
                    <a:pt x="858" y="25990"/>
                  </a:lnTo>
                  <a:lnTo>
                    <a:pt x="1153" y="24327"/>
                  </a:lnTo>
                  <a:lnTo>
                    <a:pt x="1582" y="22369"/>
                  </a:lnTo>
                  <a:lnTo>
                    <a:pt x="2092" y="20143"/>
                  </a:lnTo>
                  <a:lnTo>
                    <a:pt x="2682" y="17783"/>
                  </a:lnTo>
                  <a:lnTo>
                    <a:pt x="3004" y="16576"/>
                  </a:lnTo>
                  <a:lnTo>
                    <a:pt x="3353" y="15316"/>
                  </a:lnTo>
                  <a:lnTo>
                    <a:pt x="3728" y="14082"/>
                  </a:lnTo>
                  <a:lnTo>
                    <a:pt x="4130" y="12848"/>
                  </a:lnTo>
                  <a:lnTo>
                    <a:pt x="4560" y="11614"/>
                  </a:lnTo>
                  <a:lnTo>
                    <a:pt x="5016" y="10407"/>
                  </a:lnTo>
                  <a:lnTo>
                    <a:pt x="5472" y="9254"/>
                  </a:lnTo>
                  <a:lnTo>
                    <a:pt x="5954" y="8101"/>
                  </a:lnTo>
                  <a:lnTo>
                    <a:pt x="6491" y="7028"/>
                  </a:lnTo>
                  <a:lnTo>
                    <a:pt x="7027" y="5982"/>
                  </a:lnTo>
                  <a:lnTo>
                    <a:pt x="7590" y="5016"/>
                  </a:lnTo>
                  <a:lnTo>
                    <a:pt x="8180" y="4131"/>
                  </a:lnTo>
                  <a:lnTo>
                    <a:pt x="8475" y="3729"/>
                  </a:lnTo>
                  <a:lnTo>
                    <a:pt x="8770" y="3327"/>
                  </a:lnTo>
                  <a:lnTo>
                    <a:pt x="9092" y="2951"/>
                  </a:lnTo>
                  <a:lnTo>
                    <a:pt x="9414" y="2629"/>
                  </a:lnTo>
                  <a:lnTo>
                    <a:pt x="9736" y="2307"/>
                  </a:lnTo>
                  <a:lnTo>
                    <a:pt x="10058" y="2012"/>
                  </a:lnTo>
                  <a:lnTo>
                    <a:pt x="10407" y="1744"/>
                  </a:lnTo>
                  <a:lnTo>
                    <a:pt x="10755" y="1503"/>
                  </a:lnTo>
                  <a:lnTo>
                    <a:pt x="11104" y="1288"/>
                  </a:lnTo>
                  <a:lnTo>
                    <a:pt x="11453" y="1127"/>
                  </a:lnTo>
                  <a:lnTo>
                    <a:pt x="11801" y="966"/>
                  </a:lnTo>
                  <a:lnTo>
                    <a:pt x="12177" y="859"/>
                  </a:lnTo>
                  <a:lnTo>
                    <a:pt x="12794" y="725"/>
                  </a:lnTo>
                  <a:lnTo>
                    <a:pt x="13384" y="591"/>
                  </a:lnTo>
                  <a:lnTo>
                    <a:pt x="13974" y="510"/>
                  </a:lnTo>
                  <a:lnTo>
                    <a:pt x="14537" y="457"/>
                  </a:lnTo>
                  <a:lnTo>
                    <a:pt x="15047" y="430"/>
                  </a:lnTo>
                  <a:lnTo>
                    <a:pt x="15583" y="430"/>
                  </a:lnTo>
                  <a:lnTo>
                    <a:pt x="16066" y="457"/>
                  </a:lnTo>
                  <a:lnTo>
                    <a:pt x="16549" y="510"/>
                  </a:lnTo>
                  <a:lnTo>
                    <a:pt x="17005" y="591"/>
                  </a:lnTo>
                  <a:lnTo>
                    <a:pt x="17460" y="698"/>
                  </a:lnTo>
                  <a:lnTo>
                    <a:pt x="17890" y="806"/>
                  </a:lnTo>
                  <a:lnTo>
                    <a:pt x="18292" y="966"/>
                  </a:lnTo>
                  <a:lnTo>
                    <a:pt x="18694" y="1127"/>
                  </a:lnTo>
                  <a:lnTo>
                    <a:pt x="19097" y="1315"/>
                  </a:lnTo>
                  <a:lnTo>
                    <a:pt x="19472" y="1530"/>
                  </a:lnTo>
                  <a:lnTo>
                    <a:pt x="19821" y="1744"/>
                  </a:lnTo>
                  <a:lnTo>
                    <a:pt x="20196" y="1986"/>
                  </a:lnTo>
                  <a:lnTo>
                    <a:pt x="20518" y="2254"/>
                  </a:lnTo>
                  <a:lnTo>
                    <a:pt x="20867" y="2522"/>
                  </a:lnTo>
                  <a:lnTo>
                    <a:pt x="21189" y="2817"/>
                  </a:lnTo>
                  <a:lnTo>
                    <a:pt x="21832" y="3434"/>
                  </a:lnTo>
                  <a:lnTo>
                    <a:pt x="22449" y="4104"/>
                  </a:lnTo>
                  <a:lnTo>
                    <a:pt x="23039" y="4802"/>
                  </a:lnTo>
                  <a:lnTo>
                    <a:pt x="23629" y="5553"/>
                  </a:lnTo>
                  <a:lnTo>
                    <a:pt x="24809" y="7108"/>
                  </a:lnTo>
                  <a:lnTo>
                    <a:pt x="25694" y="8315"/>
                  </a:lnTo>
                  <a:lnTo>
                    <a:pt x="26633" y="9522"/>
                  </a:lnTo>
                  <a:lnTo>
                    <a:pt x="27116" y="10112"/>
                  </a:lnTo>
                  <a:lnTo>
                    <a:pt x="27626" y="10729"/>
                  </a:lnTo>
                  <a:lnTo>
                    <a:pt x="28162" y="11319"/>
                  </a:lnTo>
                  <a:lnTo>
                    <a:pt x="28725" y="11883"/>
                  </a:lnTo>
                  <a:lnTo>
                    <a:pt x="29315" y="12446"/>
                  </a:lnTo>
                  <a:lnTo>
                    <a:pt x="29932" y="13009"/>
                  </a:lnTo>
                  <a:lnTo>
                    <a:pt x="30576" y="13519"/>
                  </a:lnTo>
                  <a:lnTo>
                    <a:pt x="31246" y="14028"/>
                  </a:lnTo>
                  <a:lnTo>
                    <a:pt x="31971" y="14484"/>
                  </a:lnTo>
                  <a:lnTo>
                    <a:pt x="32748" y="14940"/>
                  </a:lnTo>
                  <a:lnTo>
                    <a:pt x="33553" y="15342"/>
                  </a:lnTo>
                  <a:lnTo>
                    <a:pt x="34384" y="15718"/>
                  </a:lnTo>
                  <a:lnTo>
                    <a:pt x="34545" y="15316"/>
                  </a:lnTo>
                  <a:lnTo>
                    <a:pt x="33714" y="14967"/>
                  </a:lnTo>
                  <a:lnTo>
                    <a:pt x="32936" y="14565"/>
                  </a:lnTo>
                  <a:lnTo>
                    <a:pt x="32185" y="14135"/>
                  </a:lnTo>
                  <a:lnTo>
                    <a:pt x="31488" y="13653"/>
                  </a:lnTo>
                  <a:lnTo>
                    <a:pt x="30817" y="13170"/>
                  </a:lnTo>
                  <a:lnTo>
                    <a:pt x="30200" y="12660"/>
                  </a:lnTo>
                  <a:lnTo>
                    <a:pt x="29584" y="12124"/>
                  </a:lnTo>
                  <a:lnTo>
                    <a:pt x="29020" y="11561"/>
                  </a:lnTo>
                  <a:lnTo>
                    <a:pt x="28457" y="10997"/>
                  </a:lnTo>
                  <a:lnTo>
                    <a:pt x="27921" y="10407"/>
                  </a:lnTo>
                  <a:lnTo>
                    <a:pt x="27438" y="9817"/>
                  </a:lnTo>
                  <a:lnTo>
                    <a:pt x="26955" y="9227"/>
                  </a:lnTo>
                  <a:lnTo>
                    <a:pt x="26016" y="8047"/>
                  </a:lnTo>
                  <a:lnTo>
                    <a:pt x="25131" y="6867"/>
                  </a:lnTo>
                  <a:lnTo>
                    <a:pt x="23951" y="5258"/>
                  </a:lnTo>
                  <a:lnTo>
                    <a:pt x="23334" y="4480"/>
                  </a:lnTo>
                  <a:lnTo>
                    <a:pt x="22717" y="3756"/>
                  </a:lnTo>
                  <a:lnTo>
                    <a:pt x="22074" y="3058"/>
                  </a:lnTo>
                  <a:lnTo>
                    <a:pt x="21430" y="2415"/>
                  </a:lnTo>
                  <a:lnTo>
                    <a:pt x="21081" y="2120"/>
                  </a:lnTo>
                  <a:lnTo>
                    <a:pt x="20733" y="1852"/>
                  </a:lnTo>
                  <a:lnTo>
                    <a:pt x="20384" y="1583"/>
                  </a:lnTo>
                  <a:lnTo>
                    <a:pt x="20008" y="1342"/>
                  </a:lnTo>
                  <a:lnTo>
                    <a:pt x="19633" y="1101"/>
                  </a:lnTo>
                  <a:lnTo>
                    <a:pt x="19257" y="886"/>
                  </a:lnTo>
                  <a:lnTo>
                    <a:pt x="18855" y="698"/>
                  </a:lnTo>
                  <a:lnTo>
                    <a:pt x="18426" y="537"/>
                  </a:lnTo>
                  <a:lnTo>
                    <a:pt x="17997" y="376"/>
                  </a:lnTo>
                  <a:lnTo>
                    <a:pt x="17568" y="242"/>
                  </a:lnTo>
                  <a:lnTo>
                    <a:pt x="17085" y="162"/>
                  </a:lnTo>
                  <a:lnTo>
                    <a:pt x="16629" y="81"/>
                  </a:lnTo>
                  <a:lnTo>
                    <a:pt x="16119" y="28"/>
                  </a:lnTo>
                  <a:lnTo>
                    <a:pt x="15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a:off x="5861485" y="3467615"/>
              <a:ext cx="673645" cy="570392"/>
            </a:xfrm>
            <a:custGeom>
              <a:avLst/>
              <a:gdLst/>
              <a:ahLst/>
              <a:cxnLst/>
              <a:rect l="l" t="t" r="r" b="b"/>
              <a:pathLst>
                <a:path w="44443" h="37631" extrusionOk="0">
                  <a:moveTo>
                    <a:pt x="34250" y="1"/>
                  </a:moveTo>
                  <a:lnTo>
                    <a:pt x="32963" y="54"/>
                  </a:lnTo>
                  <a:lnTo>
                    <a:pt x="31649" y="108"/>
                  </a:lnTo>
                  <a:lnTo>
                    <a:pt x="30281" y="215"/>
                  </a:lnTo>
                  <a:lnTo>
                    <a:pt x="28859" y="349"/>
                  </a:lnTo>
                  <a:lnTo>
                    <a:pt x="27411" y="510"/>
                  </a:lnTo>
                  <a:lnTo>
                    <a:pt x="25936" y="671"/>
                  </a:lnTo>
                  <a:lnTo>
                    <a:pt x="24461" y="886"/>
                  </a:lnTo>
                  <a:lnTo>
                    <a:pt x="22986" y="1100"/>
                  </a:lnTo>
                  <a:lnTo>
                    <a:pt x="21510" y="1342"/>
                  </a:lnTo>
                  <a:lnTo>
                    <a:pt x="18614" y="1825"/>
                  </a:lnTo>
                  <a:lnTo>
                    <a:pt x="15851" y="2361"/>
                  </a:lnTo>
                  <a:lnTo>
                    <a:pt x="13303" y="2897"/>
                  </a:lnTo>
                  <a:lnTo>
                    <a:pt x="10997" y="3434"/>
                  </a:lnTo>
                  <a:lnTo>
                    <a:pt x="9066" y="3917"/>
                  </a:lnTo>
                  <a:lnTo>
                    <a:pt x="7537" y="4346"/>
                  </a:lnTo>
                  <a:lnTo>
                    <a:pt x="6947" y="4533"/>
                  </a:lnTo>
                  <a:lnTo>
                    <a:pt x="6464" y="4694"/>
                  </a:lnTo>
                  <a:lnTo>
                    <a:pt x="6062" y="4882"/>
                  </a:lnTo>
                  <a:lnTo>
                    <a:pt x="5632" y="5097"/>
                  </a:lnTo>
                  <a:lnTo>
                    <a:pt x="5257" y="5365"/>
                  </a:lnTo>
                  <a:lnTo>
                    <a:pt x="4882" y="5660"/>
                  </a:lnTo>
                  <a:lnTo>
                    <a:pt x="4533" y="5982"/>
                  </a:lnTo>
                  <a:lnTo>
                    <a:pt x="4184" y="6330"/>
                  </a:lnTo>
                  <a:lnTo>
                    <a:pt x="3862" y="6706"/>
                  </a:lnTo>
                  <a:lnTo>
                    <a:pt x="3567" y="7108"/>
                  </a:lnTo>
                  <a:lnTo>
                    <a:pt x="3272" y="7537"/>
                  </a:lnTo>
                  <a:lnTo>
                    <a:pt x="3004" y="7993"/>
                  </a:lnTo>
                  <a:lnTo>
                    <a:pt x="2736" y="8503"/>
                  </a:lnTo>
                  <a:lnTo>
                    <a:pt x="2494" y="8986"/>
                  </a:lnTo>
                  <a:lnTo>
                    <a:pt x="2253" y="9522"/>
                  </a:lnTo>
                  <a:lnTo>
                    <a:pt x="2038" y="10085"/>
                  </a:lnTo>
                  <a:lnTo>
                    <a:pt x="1824" y="10649"/>
                  </a:lnTo>
                  <a:lnTo>
                    <a:pt x="1636" y="11239"/>
                  </a:lnTo>
                  <a:lnTo>
                    <a:pt x="1475" y="11856"/>
                  </a:lnTo>
                  <a:lnTo>
                    <a:pt x="1288" y="12472"/>
                  </a:lnTo>
                  <a:lnTo>
                    <a:pt x="992" y="13760"/>
                  </a:lnTo>
                  <a:lnTo>
                    <a:pt x="751" y="15074"/>
                  </a:lnTo>
                  <a:lnTo>
                    <a:pt x="537" y="16469"/>
                  </a:lnTo>
                  <a:lnTo>
                    <a:pt x="376" y="17863"/>
                  </a:lnTo>
                  <a:lnTo>
                    <a:pt x="241" y="19285"/>
                  </a:lnTo>
                  <a:lnTo>
                    <a:pt x="134" y="20706"/>
                  </a:lnTo>
                  <a:lnTo>
                    <a:pt x="54" y="22128"/>
                  </a:lnTo>
                  <a:lnTo>
                    <a:pt x="27" y="23549"/>
                  </a:lnTo>
                  <a:lnTo>
                    <a:pt x="0" y="24944"/>
                  </a:lnTo>
                  <a:lnTo>
                    <a:pt x="0" y="26312"/>
                  </a:lnTo>
                  <a:lnTo>
                    <a:pt x="27" y="27653"/>
                  </a:lnTo>
                  <a:lnTo>
                    <a:pt x="107" y="30147"/>
                  </a:lnTo>
                  <a:lnTo>
                    <a:pt x="241" y="32374"/>
                  </a:lnTo>
                  <a:lnTo>
                    <a:pt x="376" y="34224"/>
                  </a:lnTo>
                  <a:lnTo>
                    <a:pt x="483" y="35646"/>
                  </a:lnTo>
                  <a:lnTo>
                    <a:pt x="617" y="36906"/>
                  </a:lnTo>
                  <a:lnTo>
                    <a:pt x="2226" y="36960"/>
                  </a:lnTo>
                  <a:lnTo>
                    <a:pt x="6464" y="37121"/>
                  </a:lnTo>
                  <a:lnTo>
                    <a:pt x="12552" y="37335"/>
                  </a:lnTo>
                  <a:lnTo>
                    <a:pt x="16012" y="37443"/>
                  </a:lnTo>
                  <a:lnTo>
                    <a:pt x="19633" y="37523"/>
                  </a:lnTo>
                  <a:lnTo>
                    <a:pt x="23307" y="37604"/>
                  </a:lnTo>
                  <a:lnTo>
                    <a:pt x="26901" y="37630"/>
                  </a:lnTo>
                  <a:lnTo>
                    <a:pt x="30361" y="37630"/>
                  </a:lnTo>
                  <a:lnTo>
                    <a:pt x="33580" y="37604"/>
                  </a:lnTo>
                  <a:lnTo>
                    <a:pt x="35028" y="37577"/>
                  </a:lnTo>
                  <a:lnTo>
                    <a:pt x="36396" y="37523"/>
                  </a:lnTo>
                  <a:lnTo>
                    <a:pt x="37657" y="37443"/>
                  </a:lnTo>
                  <a:lnTo>
                    <a:pt x="38783" y="37389"/>
                  </a:lnTo>
                  <a:lnTo>
                    <a:pt x="39749" y="37282"/>
                  </a:lnTo>
                  <a:lnTo>
                    <a:pt x="40580" y="37174"/>
                  </a:lnTo>
                  <a:lnTo>
                    <a:pt x="41251" y="37040"/>
                  </a:lnTo>
                  <a:lnTo>
                    <a:pt x="41492" y="36960"/>
                  </a:lnTo>
                  <a:lnTo>
                    <a:pt x="41707" y="36906"/>
                  </a:lnTo>
                  <a:lnTo>
                    <a:pt x="41894" y="36799"/>
                  </a:lnTo>
                  <a:lnTo>
                    <a:pt x="42082" y="36665"/>
                  </a:lnTo>
                  <a:lnTo>
                    <a:pt x="42270" y="36477"/>
                  </a:lnTo>
                  <a:lnTo>
                    <a:pt x="42431" y="36263"/>
                  </a:lnTo>
                  <a:lnTo>
                    <a:pt x="42592" y="36021"/>
                  </a:lnTo>
                  <a:lnTo>
                    <a:pt x="42726" y="35753"/>
                  </a:lnTo>
                  <a:lnTo>
                    <a:pt x="42887" y="35431"/>
                  </a:lnTo>
                  <a:lnTo>
                    <a:pt x="43021" y="35082"/>
                  </a:lnTo>
                  <a:lnTo>
                    <a:pt x="43289" y="34305"/>
                  </a:lnTo>
                  <a:lnTo>
                    <a:pt x="43504" y="33420"/>
                  </a:lnTo>
                  <a:lnTo>
                    <a:pt x="43718" y="32427"/>
                  </a:lnTo>
                  <a:lnTo>
                    <a:pt x="43879" y="31327"/>
                  </a:lnTo>
                  <a:lnTo>
                    <a:pt x="44040" y="30147"/>
                  </a:lnTo>
                  <a:lnTo>
                    <a:pt x="44174" y="28914"/>
                  </a:lnTo>
                  <a:lnTo>
                    <a:pt x="44281" y="27599"/>
                  </a:lnTo>
                  <a:lnTo>
                    <a:pt x="44362" y="26205"/>
                  </a:lnTo>
                  <a:lnTo>
                    <a:pt x="44416" y="24810"/>
                  </a:lnTo>
                  <a:lnTo>
                    <a:pt x="44442" y="23335"/>
                  </a:lnTo>
                  <a:lnTo>
                    <a:pt x="44442" y="21860"/>
                  </a:lnTo>
                  <a:lnTo>
                    <a:pt x="44442" y="20358"/>
                  </a:lnTo>
                  <a:lnTo>
                    <a:pt x="44416" y="18856"/>
                  </a:lnTo>
                  <a:lnTo>
                    <a:pt x="44362" y="17354"/>
                  </a:lnTo>
                  <a:lnTo>
                    <a:pt x="44281" y="15852"/>
                  </a:lnTo>
                  <a:lnTo>
                    <a:pt x="44201" y="14377"/>
                  </a:lnTo>
                  <a:lnTo>
                    <a:pt x="44094" y="12928"/>
                  </a:lnTo>
                  <a:lnTo>
                    <a:pt x="43960" y="11534"/>
                  </a:lnTo>
                  <a:lnTo>
                    <a:pt x="43799" y="10166"/>
                  </a:lnTo>
                  <a:lnTo>
                    <a:pt x="43638" y="8878"/>
                  </a:lnTo>
                  <a:lnTo>
                    <a:pt x="43450" y="7645"/>
                  </a:lnTo>
                  <a:lnTo>
                    <a:pt x="43235" y="6491"/>
                  </a:lnTo>
                  <a:lnTo>
                    <a:pt x="43021" y="5419"/>
                  </a:lnTo>
                  <a:lnTo>
                    <a:pt x="42806" y="4426"/>
                  </a:lnTo>
                  <a:lnTo>
                    <a:pt x="42538" y="3568"/>
                  </a:lnTo>
                  <a:lnTo>
                    <a:pt x="42297" y="2817"/>
                  </a:lnTo>
                  <a:lnTo>
                    <a:pt x="42136" y="2468"/>
                  </a:lnTo>
                  <a:lnTo>
                    <a:pt x="42002" y="2173"/>
                  </a:lnTo>
                  <a:lnTo>
                    <a:pt x="41868" y="1905"/>
                  </a:lnTo>
                  <a:lnTo>
                    <a:pt x="41707" y="1690"/>
                  </a:lnTo>
                  <a:lnTo>
                    <a:pt x="41546" y="1476"/>
                  </a:lnTo>
                  <a:lnTo>
                    <a:pt x="41358" y="1288"/>
                  </a:lnTo>
                  <a:lnTo>
                    <a:pt x="41117" y="1100"/>
                  </a:lnTo>
                  <a:lnTo>
                    <a:pt x="40848" y="939"/>
                  </a:lnTo>
                  <a:lnTo>
                    <a:pt x="40553" y="805"/>
                  </a:lnTo>
                  <a:lnTo>
                    <a:pt x="40205" y="671"/>
                  </a:lnTo>
                  <a:lnTo>
                    <a:pt x="39856" y="537"/>
                  </a:lnTo>
                  <a:lnTo>
                    <a:pt x="39454" y="430"/>
                  </a:lnTo>
                  <a:lnTo>
                    <a:pt x="39051" y="349"/>
                  </a:lnTo>
                  <a:lnTo>
                    <a:pt x="38595" y="269"/>
                  </a:lnTo>
                  <a:lnTo>
                    <a:pt x="37630" y="135"/>
                  </a:lnTo>
                  <a:lnTo>
                    <a:pt x="36584" y="54"/>
                  </a:lnTo>
                  <a:lnTo>
                    <a:pt x="354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a:off x="5035796" y="3920505"/>
              <a:ext cx="283369" cy="237427"/>
            </a:xfrm>
            <a:custGeom>
              <a:avLst/>
              <a:gdLst/>
              <a:ahLst/>
              <a:cxnLst/>
              <a:rect l="l" t="t" r="r" b="b"/>
              <a:pathLst>
                <a:path w="18695" h="15664" extrusionOk="0">
                  <a:moveTo>
                    <a:pt x="2066" y="0"/>
                  </a:moveTo>
                  <a:lnTo>
                    <a:pt x="1932" y="134"/>
                  </a:lnTo>
                  <a:lnTo>
                    <a:pt x="1583" y="510"/>
                  </a:lnTo>
                  <a:lnTo>
                    <a:pt x="1369" y="778"/>
                  </a:lnTo>
                  <a:lnTo>
                    <a:pt x="1127" y="1073"/>
                  </a:lnTo>
                  <a:lnTo>
                    <a:pt x="886" y="1448"/>
                  </a:lnTo>
                  <a:lnTo>
                    <a:pt x="645" y="1824"/>
                  </a:lnTo>
                  <a:lnTo>
                    <a:pt x="430" y="2253"/>
                  </a:lnTo>
                  <a:lnTo>
                    <a:pt x="242" y="2682"/>
                  </a:lnTo>
                  <a:lnTo>
                    <a:pt x="108" y="3138"/>
                  </a:lnTo>
                  <a:lnTo>
                    <a:pt x="54" y="3380"/>
                  </a:lnTo>
                  <a:lnTo>
                    <a:pt x="1" y="3621"/>
                  </a:lnTo>
                  <a:lnTo>
                    <a:pt x="1" y="3862"/>
                  </a:lnTo>
                  <a:lnTo>
                    <a:pt x="1" y="4131"/>
                  </a:lnTo>
                  <a:lnTo>
                    <a:pt x="1" y="4372"/>
                  </a:lnTo>
                  <a:lnTo>
                    <a:pt x="54" y="4613"/>
                  </a:lnTo>
                  <a:lnTo>
                    <a:pt x="108" y="4855"/>
                  </a:lnTo>
                  <a:lnTo>
                    <a:pt x="215" y="5096"/>
                  </a:lnTo>
                  <a:lnTo>
                    <a:pt x="323" y="5364"/>
                  </a:lnTo>
                  <a:lnTo>
                    <a:pt x="457" y="5606"/>
                  </a:lnTo>
                  <a:lnTo>
                    <a:pt x="832" y="6115"/>
                  </a:lnTo>
                  <a:lnTo>
                    <a:pt x="1342" y="6732"/>
                  </a:lnTo>
                  <a:lnTo>
                    <a:pt x="1986" y="7403"/>
                  </a:lnTo>
                  <a:lnTo>
                    <a:pt x="2710" y="8100"/>
                  </a:lnTo>
                  <a:lnTo>
                    <a:pt x="3514" y="8851"/>
                  </a:lnTo>
                  <a:lnTo>
                    <a:pt x="4399" y="9629"/>
                  </a:lnTo>
                  <a:lnTo>
                    <a:pt x="5338" y="10407"/>
                  </a:lnTo>
                  <a:lnTo>
                    <a:pt x="6304" y="11158"/>
                  </a:lnTo>
                  <a:lnTo>
                    <a:pt x="7323" y="11909"/>
                  </a:lnTo>
                  <a:lnTo>
                    <a:pt x="8342" y="12633"/>
                  </a:lnTo>
                  <a:lnTo>
                    <a:pt x="9361" y="13303"/>
                  </a:lnTo>
                  <a:lnTo>
                    <a:pt x="10354" y="13920"/>
                  </a:lnTo>
                  <a:lnTo>
                    <a:pt x="11346" y="14457"/>
                  </a:lnTo>
                  <a:lnTo>
                    <a:pt x="12258" y="14913"/>
                  </a:lnTo>
                  <a:lnTo>
                    <a:pt x="12714" y="15100"/>
                  </a:lnTo>
                  <a:lnTo>
                    <a:pt x="13143" y="15261"/>
                  </a:lnTo>
                  <a:lnTo>
                    <a:pt x="13545" y="15395"/>
                  </a:lnTo>
                  <a:lnTo>
                    <a:pt x="13921" y="15503"/>
                  </a:lnTo>
                  <a:lnTo>
                    <a:pt x="14243" y="15583"/>
                  </a:lnTo>
                  <a:lnTo>
                    <a:pt x="14511" y="15610"/>
                  </a:lnTo>
                  <a:lnTo>
                    <a:pt x="14806" y="15637"/>
                  </a:lnTo>
                  <a:lnTo>
                    <a:pt x="15047" y="15664"/>
                  </a:lnTo>
                  <a:lnTo>
                    <a:pt x="15316" y="15637"/>
                  </a:lnTo>
                  <a:lnTo>
                    <a:pt x="15557" y="15610"/>
                  </a:lnTo>
                  <a:lnTo>
                    <a:pt x="15772" y="15583"/>
                  </a:lnTo>
                  <a:lnTo>
                    <a:pt x="15986" y="15503"/>
                  </a:lnTo>
                  <a:lnTo>
                    <a:pt x="16201" y="15449"/>
                  </a:lnTo>
                  <a:lnTo>
                    <a:pt x="16415" y="15342"/>
                  </a:lnTo>
                  <a:lnTo>
                    <a:pt x="16764" y="15127"/>
                  </a:lnTo>
                  <a:lnTo>
                    <a:pt x="17086" y="14886"/>
                  </a:lnTo>
                  <a:lnTo>
                    <a:pt x="17381" y="14564"/>
                  </a:lnTo>
                  <a:lnTo>
                    <a:pt x="17649" y="14242"/>
                  </a:lnTo>
                  <a:lnTo>
                    <a:pt x="17864" y="13893"/>
                  </a:lnTo>
                  <a:lnTo>
                    <a:pt x="18051" y="13491"/>
                  </a:lnTo>
                  <a:lnTo>
                    <a:pt x="18239" y="13089"/>
                  </a:lnTo>
                  <a:lnTo>
                    <a:pt x="18373" y="12686"/>
                  </a:lnTo>
                  <a:lnTo>
                    <a:pt x="18507" y="12284"/>
                  </a:lnTo>
                  <a:lnTo>
                    <a:pt x="18588" y="11855"/>
                  </a:lnTo>
                  <a:lnTo>
                    <a:pt x="18695" y="11453"/>
                  </a:lnTo>
                  <a:lnTo>
                    <a:pt x="18695" y="11319"/>
                  </a:lnTo>
                  <a:lnTo>
                    <a:pt x="18695" y="11184"/>
                  </a:lnTo>
                  <a:lnTo>
                    <a:pt x="18641" y="11050"/>
                  </a:lnTo>
                  <a:lnTo>
                    <a:pt x="18588" y="10889"/>
                  </a:lnTo>
                  <a:lnTo>
                    <a:pt x="18400" y="10541"/>
                  </a:lnTo>
                  <a:lnTo>
                    <a:pt x="18132" y="10192"/>
                  </a:lnTo>
                  <a:lnTo>
                    <a:pt x="17756" y="9790"/>
                  </a:lnTo>
                  <a:lnTo>
                    <a:pt x="17354" y="9387"/>
                  </a:lnTo>
                  <a:lnTo>
                    <a:pt x="16844" y="8958"/>
                  </a:lnTo>
                  <a:lnTo>
                    <a:pt x="16308" y="8502"/>
                  </a:lnTo>
                  <a:lnTo>
                    <a:pt x="15718" y="8046"/>
                  </a:lnTo>
                  <a:lnTo>
                    <a:pt x="15074" y="7590"/>
                  </a:lnTo>
                  <a:lnTo>
                    <a:pt x="13653" y="6625"/>
                  </a:lnTo>
                  <a:lnTo>
                    <a:pt x="12151" y="5659"/>
                  </a:lnTo>
                  <a:lnTo>
                    <a:pt x="10568" y="4694"/>
                  </a:lnTo>
                  <a:lnTo>
                    <a:pt x="9013" y="3782"/>
                  </a:lnTo>
                  <a:lnTo>
                    <a:pt x="7457" y="2897"/>
                  </a:lnTo>
                  <a:lnTo>
                    <a:pt x="4748" y="1395"/>
                  </a:lnTo>
                  <a:lnTo>
                    <a:pt x="2817" y="376"/>
                  </a:lnTo>
                  <a:lnTo>
                    <a:pt x="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a:off x="5316316" y="4251424"/>
              <a:ext cx="324840" cy="105708"/>
            </a:xfrm>
            <a:custGeom>
              <a:avLst/>
              <a:gdLst/>
              <a:ahLst/>
              <a:cxnLst/>
              <a:rect l="l" t="t" r="r" b="b"/>
              <a:pathLst>
                <a:path w="21431" h="6974" extrusionOk="0">
                  <a:moveTo>
                    <a:pt x="805" y="0"/>
                  </a:moveTo>
                  <a:lnTo>
                    <a:pt x="724" y="269"/>
                  </a:lnTo>
                  <a:lnTo>
                    <a:pt x="510" y="993"/>
                  </a:lnTo>
                  <a:lnTo>
                    <a:pt x="376" y="1449"/>
                  </a:lnTo>
                  <a:lnTo>
                    <a:pt x="242" y="1985"/>
                  </a:lnTo>
                  <a:lnTo>
                    <a:pt x="134" y="2548"/>
                  </a:lnTo>
                  <a:lnTo>
                    <a:pt x="54" y="3138"/>
                  </a:lnTo>
                  <a:lnTo>
                    <a:pt x="0" y="3728"/>
                  </a:lnTo>
                  <a:lnTo>
                    <a:pt x="0" y="4319"/>
                  </a:lnTo>
                  <a:lnTo>
                    <a:pt x="27" y="4587"/>
                  </a:lnTo>
                  <a:lnTo>
                    <a:pt x="54" y="4855"/>
                  </a:lnTo>
                  <a:lnTo>
                    <a:pt x="108" y="5123"/>
                  </a:lnTo>
                  <a:lnTo>
                    <a:pt x="188" y="5365"/>
                  </a:lnTo>
                  <a:lnTo>
                    <a:pt x="268" y="5579"/>
                  </a:lnTo>
                  <a:lnTo>
                    <a:pt x="376" y="5794"/>
                  </a:lnTo>
                  <a:lnTo>
                    <a:pt x="510" y="5981"/>
                  </a:lnTo>
                  <a:lnTo>
                    <a:pt x="671" y="6142"/>
                  </a:lnTo>
                  <a:lnTo>
                    <a:pt x="859" y="6276"/>
                  </a:lnTo>
                  <a:lnTo>
                    <a:pt x="1073" y="6384"/>
                  </a:lnTo>
                  <a:lnTo>
                    <a:pt x="1314" y="6464"/>
                  </a:lnTo>
                  <a:lnTo>
                    <a:pt x="1583" y="6518"/>
                  </a:lnTo>
                  <a:lnTo>
                    <a:pt x="2307" y="6571"/>
                  </a:lnTo>
                  <a:lnTo>
                    <a:pt x="3138" y="6598"/>
                  </a:lnTo>
                  <a:lnTo>
                    <a:pt x="5204" y="6679"/>
                  </a:lnTo>
                  <a:lnTo>
                    <a:pt x="7617" y="6706"/>
                  </a:lnTo>
                  <a:lnTo>
                    <a:pt x="10219" y="6732"/>
                  </a:lnTo>
                  <a:lnTo>
                    <a:pt x="12821" y="6759"/>
                  </a:lnTo>
                  <a:lnTo>
                    <a:pt x="15288" y="6786"/>
                  </a:lnTo>
                  <a:lnTo>
                    <a:pt x="17407" y="6866"/>
                  </a:lnTo>
                  <a:lnTo>
                    <a:pt x="18319" y="6893"/>
                  </a:lnTo>
                  <a:lnTo>
                    <a:pt x="19070" y="6947"/>
                  </a:lnTo>
                  <a:lnTo>
                    <a:pt x="19258" y="6974"/>
                  </a:lnTo>
                  <a:lnTo>
                    <a:pt x="19445" y="6947"/>
                  </a:lnTo>
                  <a:lnTo>
                    <a:pt x="19633" y="6893"/>
                  </a:lnTo>
                  <a:lnTo>
                    <a:pt x="19794" y="6840"/>
                  </a:lnTo>
                  <a:lnTo>
                    <a:pt x="19982" y="6732"/>
                  </a:lnTo>
                  <a:lnTo>
                    <a:pt x="20143" y="6652"/>
                  </a:lnTo>
                  <a:lnTo>
                    <a:pt x="20277" y="6518"/>
                  </a:lnTo>
                  <a:lnTo>
                    <a:pt x="20411" y="6384"/>
                  </a:lnTo>
                  <a:lnTo>
                    <a:pt x="20545" y="6223"/>
                  </a:lnTo>
                  <a:lnTo>
                    <a:pt x="20679" y="6035"/>
                  </a:lnTo>
                  <a:lnTo>
                    <a:pt x="20894" y="5660"/>
                  </a:lnTo>
                  <a:lnTo>
                    <a:pt x="21081" y="5230"/>
                  </a:lnTo>
                  <a:lnTo>
                    <a:pt x="21242" y="4748"/>
                  </a:lnTo>
                  <a:lnTo>
                    <a:pt x="21350" y="4265"/>
                  </a:lnTo>
                  <a:lnTo>
                    <a:pt x="21403" y="3755"/>
                  </a:lnTo>
                  <a:lnTo>
                    <a:pt x="21430" y="3246"/>
                  </a:lnTo>
                  <a:lnTo>
                    <a:pt x="21430" y="2763"/>
                  </a:lnTo>
                  <a:lnTo>
                    <a:pt x="21377" y="2253"/>
                  </a:lnTo>
                  <a:lnTo>
                    <a:pt x="21296" y="1797"/>
                  </a:lnTo>
                  <a:lnTo>
                    <a:pt x="21162" y="1395"/>
                  </a:lnTo>
                  <a:lnTo>
                    <a:pt x="20974" y="1020"/>
                  </a:lnTo>
                  <a:lnTo>
                    <a:pt x="20921" y="966"/>
                  </a:lnTo>
                  <a:lnTo>
                    <a:pt x="20867" y="912"/>
                  </a:lnTo>
                  <a:lnTo>
                    <a:pt x="20626" y="805"/>
                  </a:lnTo>
                  <a:lnTo>
                    <a:pt x="20331" y="725"/>
                  </a:lnTo>
                  <a:lnTo>
                    <a:pt x="19928" y="644"/>
                  </a:lnTo>
                  <a:lnTo>
                    <a:pt x="19445" y="564"/>
                  </a:lnTo>
                  <a:lnTo>
                    <a:pt x="18882" y="510"/>
                  </a:lnTo>
                  <a:lnTo>
                    <a:pt x="17541" y="403"/>
                  </a:lnTo>
                  <a:lnTo>
                    <a:pt x="16012" y="295"/>
                  </a:lnTo>
                  <a:lnTo>
                    <a:pt x="14323" y="215"/>
                  </a:lnTo>
                  <a:lnTo>
                    <a:pt x="12499" y="134"/>
                  </a:lnTo>
                  <a:lnTo>
                    <a:pt x="10648" y="108"/>
                  </a:lnTo>
                  <a:lnTo>
                    <a:pt x="7027" y="27"/>
                  </a:lnTo>
                  <a:lnTo>
                    <a:pt x="38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a:off x="5840750" y="3322072"/>
              <a:ext cx="32937" cy="50429"/>
            </a:xfrm>
            <a:custGeom>
              <a:avLst/>
              <a:gdLst/>
              <a:ahLst/>
              <a:cxnLst/>
              <a:rect l="l" t="t" r="r" b="b"/>
              <a:pathLst>
                <a:path w="2173" h="3327" extrusionOk="0">
                  <a:moveTo>
                    <a:pt x="1663" y="1"/>
                  </a:moveTo>
                  <a:lnTo>
                    <a:pt x="885" y="1422"/>
                  </a:lnTo>
                  <a:lnTo>
                    <a:pt x="349" y="2415"/>
                  </a:lnTo>
                  <a:lnTo>
                    <a:pt x="0" y="3085"/>
                  </a:lnTo>
                  <a:lnTo>
                    <a:pt x="537" y="3327"/>
                  </a:lnTo>
                  <a:lnTo>
                    <a:pt x="778" y="2817"/>
                  </a:lnTo>
                  <a:lnTo>
                    <a:pt x="1207" y="2012"/>
                  </a:lnTo>
                  <a:lnTo>
                    <a:pt x="2173" y="296"/>
                  </a:lnTo>
                  <a:lnTo>
                    <a:pt x="1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a:off x="5789927" y="3278176"/>
              <a:ext cx="74408" cy="64647"/>
            </a:xfrm>
            <a:custGeom>
              <a:avLst/>
              <a:gdLst/>
              <a:ahLst/>
              <a:cxnLst/>
              <a:rect l="l" t="t" r="r" b="b"/>
              <a:pathLst>
                <a:path w="4909" h="4265" extrusionOk="0">
                  <a:moveTo>
                    <a:pt x="376" y="0"/>
                  </a:moveTo>
                  <a:lnTo>
                    <a:pt x="1" y="456"/>
                  </a:lnTo>
                  <a:lnTo>
                    <a:pt x="4533" y="4265"/>
                  </a:lnTo>
                  <a:lnTo>
                    <a:pt x="4909" y="3809"/>
                  </a:lnTo>
                  <a:lnTo>
                    <a:pt x="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a:off x="5785455" y="3304186"/>
              <a:ext cx="69133" cy="54900"/>
            </a:xfrm>
            <a:custGeom>
              <a:avLst/>
              <a:gdLst/>
              <a:ahLst/>
              <a:cxnLst/>
              <a:rect l="l" t="t" r="r" b="b"/>
              <a:pathLst>
                <a:path w="4561" h="3622" extrusionOk="0">
                  <a:moveTo>
                    <a:pt x="430" y="1"/>
                  </a:moveTo>
                  <a:lnTo>
                    <a:pt x="1" y="403"/>
                  </a:lnTo>
                  <a:lnTo>
                    <a:pt x="376" y="779"/>
                  </a:lnTo>
                  <a:lnTo>
                    <a:pt x="752" y="1154"/>
                  </a:lnTo>
                  <a:lnTo>
                    <a:pt x="1127" y="1476"/>
                  </a:lnTo>
                  <a:lnTo>
                    <a:pt x="1503" y="1798"/>
                  </a:lnTo>
                  <a:lnTo>
                    <a:pt x="2227" y="2334"/>
                  </a:lnTo>
                  <a:lnTo>
                    <a:pt x="2870" y="2790"/>
                  </a:lnTo>
                  <a:lnTo>
                    <a:pt x="3434" y="3139"/>
                  </a:lnTo>
                  <a:lnTo>
                    <a:pt x="3890" y="3407"/>
                  </a:lnTo>
                  <a:lnTo>
                    <a:pt x="4319" y="3622"/>
                  </a:lnTo>
                  <a:lnTo>
                    <a:pt x="4560" y="3112"/>
                  </a:lnTo>
                  <a:lnTo>
                    <a:pt x="4185" y="2897"/>
                  </a:lnTo>
                  <a:lnTo>
                    <a:pt x="3756" y="2656"/>
                  </a:lnTo>
                  <a:lnTo>
                    <a:pt x="3192" y="2307"/>
                  </a:lnTo>
                  <a:lnTo>
                    <a:pt x="2549" y="1878"/>
                  </a:lnTo>
                  <a:lnTo>
                    <a:pt x="1878" y="1342"/>
                  </a:lnTo>
                  <a:lnTo>
                    <a:pt x="1503" y="1047"/>
                  </a:lnTo>
                  <a:lnTo>
                    <a:pt x="1154" y="725"/>
                  </a:lnTo>
                  <a:lnTo>
                    <a:pt x="778" y="376"/>
                  </a:lnTo>
                  <a:lnTo>
                    <a:pt x="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26"/>
          <p:cNvSpPr txBox="1">
            <a:spLocks noGrp="1"/>
          </p:cNvSpPr>
          <p:nvPr>
            <p:ph type="subTitle" idx="1"/>
          </p:nvPr>
        </p:nvSpPr>
        <p:spPr>
          <a:xfrm>
            <a:off x="1142250" y="159850"/>
            <a:ext cx="865500" cy="6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In 2019</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27"/>
          <p:cNvSpPr txBox="1">
            <a:spLocks noGrp="1"/>
          </p:cNvSpPr>
          <p:nvPr>
            <p:ph type="title"/>
          </p:nvPr>
        </p:nvSpPr>
        <p:spPr>
          <a:xfrm>
            <a:off x="3178600" y="795425"/>
            <a:ext cx="2676600" cy="82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t>Motivation </a:t>
            </a:r>
            <a:endParaRPr sz="3300"/>
          </a:p>
        </p:txBody>
      </p:sp>
      <p:sp>
        <p:nvSpPr>
          <p:cNvPr id="806" name="Google Shape;806;p27"/>
          <p:cNvSpPr txBox="1">
            <a:spLocks noGrp="1"/>
          </p:cNvSpPr>
          <p:nvPr>
            <p:ph type="subTitle" idx="1"/>
          </p:nvPr>
        </p:nvSpPr>
        <p:spPr>
          <a:xfrm>
            <a:off x="1420550" y="1002925"/>
            <a:ext cx="6469200" cy="35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Most people know it's important to take care of your physical health, but not everyone knows it's equally important to take the time to address their mental health needs. Learning how to handle stress and make time for yourself are just as important as eating right and exercising. All of these things are aspect of self-care and can help people live their healthiest lives.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28"/>
          <p:cNvSpPr/>
          <p:nvPr/>
        </p:nvSpPr>
        <p:spPr>
          <a:xfrm>
            <a:off x="853845" y="1222494"/>
            <a:ext cx="3247747" cy="2698511"/>
          </a:xfrm>
          <a:custGeom>
            <a:avLst/>
            <a:gdLst/>
            <a:ahLst/>
            <a:cxnLst/>
            <a:rect l="l" t="t" r="r" b="b"/>
            <a:pathLst>
              <a:path w="96616" h="80277" extrusionOk="0">
                <a:moveTo>
                  <a:pt x="52905" y="1"/>
                </a:moveTo>
                <a:lnTo>
                  <a:pt x="51386" y="20"/>
                </a:lnTo>
                <a:lnTo>
                  <a:pt x="49866" y="80"/>
                </a:lnTo>
                <a:lnTo>
                  <a:pt x="48327" y="159"/>
                </a:lnTo>
                <a:lnTo>
                  <a:pt x="46808" y="277"/>
                </a:lnTo>
                <a:lnTo>
                  <a:pt x="45288" y="395"/>
                </a:lnTo>
                <a:lnTo>
                  <a:pt x="43769" y="573"/>
                </a:lnTo>
                <a:lnTo>
                  <a:pt x="42249" y="751"/>
                </a:lnTo>
                <a:lnTo>
                  <a:pt x="40730" y="968"/>
                </a:lnTo>
                <a:lnTo>
                  <a:pt x="39230" y="1204"/>
                </a:lnTo>
                <a:lnTo>
                  <a:pt x="37711" y="1461"/>
                </a:lnTo>
                <a:lnTo>
                  <a:pt x="36211" y="1757"/>
                </a:lnTo>
                <a:lnTo>
                  <a:pt x="34711" y="2053"/>
                </a:lnTo>
                <a:lnTo>
                  <a:pt x="33211" y="2388"/>
                </a:lnTo>
                <a:lnTo>
                  <a:pt x="31712" y="2724"/>
                </a:lnTo>
                <a:lnTo>
                  <a:pt x="30232" y="3099"/>
                </a:lnTo>
                <a:lnTo>
                  <a:pt x="28752" y="3494"/>
                </a:lnTo>
                <a:lnTo>
                  <a:pt x="27272" y="3888"/>
                </a:lnTo>
                <a:lnTo>
                  <a:pt x="25811" y="4322"/>
                </a:lnTo>
                <a:lnTo>
                  <a:pt x="24351" y="4756"/>
                </a:lnTo>
                <a:lnTo>
                  <a:pt x="22891" y="5230"/>
                </a:lnTo>
                <a:lnTo>
                  <a:pt x="21450" y="5704"/>
                </a:lnTo>
                <a:lnTo>
                  <a:pt x="20010" y="6197"/>
                </a:lnTo>
                <a:lnTo>
                  <a:pt x="18845" y="6611"/>
                </a:lnTo>
                <a:lnTo>
                  <a:pt x="17681" y="7065"/>
                </a:lnTo>
                <a:lnTo>
                  <a:pt x="16497" y="7539"/>
                </a:lnTo>
                <a:lnTo>
                  <a:pt x="15353" y="8052"/>
                </a:lnTo>
                <a:lnTo>
                  <a:pt x="14208" y="8604"/>
                </a:lnTo>
                <a:lnTo>
                  <a:pt x="13636" y="8881"/>
                </a:lnTo>
                <a:lnTo>
                  <a:pt x="13083" y="9196"/>
                </a:lnTo>
                <a:lnTo>
                  <a:pt x="12531" y="9492"/>
                </a:lnTo>
                <a:lnTo>
                  <a:pt x="11998" y="9808"/>
                </a:lnTo>
                <a:lnTo>
                  <a:pt x="11465" y="10144"/>
                </a:lnTo>
                <a:lnTo>
                  <a:pt x="10952" y="10479"/>
                </a:lnTo>
                <a:lnTo>
                  <a:pt x="10439" y="10834"/>
                </a:lnTo>
                <a:lnTo>
                  <a:pt x="9946" y="11190"/>
                </a:lnTo>
                <a:lnTo>
                  <a:pt x="9452" y="11565"/>
                </a:lnTo>
                <a:lnTo>
                  <a:pt x="8979" y="11959"/>
                </a:lnTo>
                <a:lnTo>
                  <a:pt x="8525" y="12354"/>
                </a:lnTo>
                <a:lnTo>
                  <a:pt x="8091" y="12768"/>
                </a:lnTo>
                <a:lnTo>
                  <a:pt x="7676" y="13202"/>
                </a:lnTo>
                <a:lnTo>
                  <a:pt x="7262" y="13637"/>
                </a:lnTo>
                <a:lnTo>
                  <a:pt x="6887" y="14110"/>
                </a:lnTo>
                <a:lnTo>
                  <a:pt x="6512" y="14564"/>
                </a:lnTo>
                <a:lnTo>
                  <a:pt x="6157" y="15057"/>
                </a:lnTo>
                <a:lnTo>
                  <a:pt x="5841" y="15570"/>
                </a:lnTo>
                <a:lnTo>
                  <a:pt x="5525" y="16083"/>
                </a:lnTo>
                <a:lnTo>
                  <a:pt x="5249" y="16616"/>
                </a:lnTo>
                <a:lnTo>
                  <a:pt x="4973" y="17169"/>
                </a:lnTo>
                <a:lnTo>
                  <a:pt x="4756" y="17741"/>
                </a:lnTo>
                <a:lnTo>
                  <a:pt x="4499" y="18412"/>
                </a:lnTo>
                <a:lnTo>
                  <a:pt x="4302" y="19122"/>
                </a:lnTo>
                <a:lnTo>
                  <a:pt x="4124" y="19813"/>
                </a:lnTo>
                <a:lnTo>
                  <a:pt x="3986" y="20524"/>
                </a:lnTo>
                <a:lnTo>
                  <a:pt x="3868" y="21254"/>
                </a:lnTo>
                <a:lnTo>
                  <a:pt x="3789" y="21964"/>
                </a:lnTo>
                <a:lnTo>
                  <a:pt x="3710" y="22694"/>
                </a:lnTo>
                <a:lnTo>
                  <a:pt x="3670" y="23424"/>
                </a:lnTo>
                <a:lnTo>
                  <a:pt x="3631" y="24154"/>
                </a:lnTo>
                <a:lnTo>
                  <a:pt x="3611" y="24885"/>
                </a:lnTo>
                <a:lnTo>
                  <a:pt x="3591" y="26365"/>
                </a:lnTo>
                <a:lnTo>
                  <a:pt x="3552" y="27845"/>
                </a:lnTo>
                <a:lnTo>
                  <a:pt x="3513" y="29305"/>
                </a:lnTo>
                <a:lnTo>
                  <a:pt x="3453" y="30331"/>
                </a:lnTo>
                <a:lnTo>
                  <a:pt x="3355" y="31357"/>
                </a:lnTo>
                <a:lnTo>
                  <a:pt x="3256" y="32383"/>
                </a:lnTo>
                <a:lnTo>
                  <a:pt x="3118" y="33409"/>
                </a:lnTo>
                <a:lnTo>
                  <a:pt x="2980" y="34416"/>
                </a:lnTo>
                <a:lnTo>
                  <a:pt x="2822" y="35442"/>
                </a:lnTo>
                <a:lnTo>
                  <a:pt x="2467" y="37494"/>
                </a:lnTo>
                <a:lnTo>
                  <a:pt x="2072" y="39527"/>
                </a:lnTo>
                <a:lnTo>
                  <a:pt x="1677" y="41579"/>
                </a:lnTo>
                <a:lnTo>
                  <a:pt x="1283" y="43612"/>
                </a:lnTo>
                <a:lnTo>
                  <a:pt x="908" y="45644"/>
                </a:lnTo>
                <a:lnTo>
                  <a:pt x="730" y="46651"/>
                </a:lnTo>
                <a:lnTo>
                  <a:pt x="572" y="47677"/>
                </a:lnTo>
                <a:lnTo>
                  <a:pt x="434" y="48683"/>
                </a:lnTo>
                <a:lnTo>
                  <a:pt x="296" y="49690"/>
                </a:lnTo>
                <a:lnTo>
                  <a:pt x="197" y="50696"/>
                </a:lnTo>
                <a:lnTo>
                  <a:pt x="99" y="51722"/>
                </a:lnTo>
                <a:lnTo>
                  <a:pt x="39" y="52729"/>
                </a:lnTo>
                <a:lnTo>
                  <a:pt x="0" y="53715"/>
                </a:lnTo>
                <a:lnTo>
                  <a:pt x="0" y="54722"/>
                </a:lnTo>
                <a:lnTo>
                  <a:pt x="20" y="55728"/>
                </a:lnTo>
                <a:lnTo>
                  <a:pt x="79" y="56715"/>
                </a:lnTo>
                <a:lnTo>
                  <a:pt x="158" y="57721"/>
                </a:lnTo>
                <a:lnTo>
                  <a:pt x="296" y="58708"/>
                </a:lnTo>
                <a:lnTo>
                  <a:pt x="454" y="59714"/>
                </a:lnTo>
                <a:lnTo>
                  <a:pt x="671" y="60701"/>
                </a:lnTo>
                <a:lnTo>
                  <a:pt x="927" y="61688"/>
                </a:lnTo>
                <a:lnTo>
                  <a:pt x="1164" y="62477"/>
                </a:lnTo>
                <a:lnTo>
                  <a:pt x="1441" y="63247"/>
                </a:lnTo>
                <a:lnTo>
                  <a:pt x="1737" y="64016"/>
                </a:lnTo>
                <a:lnTo>
                  <a:pt x="2072" y="64786"/>
                </a:lnTo>
                <a:lnTo>
                  <a:pt x="2427" y="65516"/>
                </a:lnTo>
                <a:lnTo>
                  <a:pt x="2822" y="66246"/>
                </a:lnTo>
                <a:lnTo>
                  <a:pt x="3236" y="66956"/>
                </a:lnTo>
                <a:lnTo>
                  <a:pt x="3690" y="67647"/>
                </a:lnTo>
                <a:lnTo>
                  <a:pt x="4164" y="68338"/>
                </a:lnTo>
                <a:lnTo>
                  <a:pt x="4657" y="68989"/>
                </a:lnTo>
                <a:lnTo>
                  <a:pt x="5170" y="69640"/>
                </a:lnTo>
                <a:lnTo>
                  <a:pt x="5703" y="70272"/>
                </a:lnTo>
                <a:lnTo>
                  <a:pt x="6275" y="70864"/>
                </a:lnTo>
                <a:lnTo>
                  <a:pt x="6867" y="71456"/>
                </a:lnTo>
                <a:lnTo>
                  <a:pt x="7459" y="72028"/>
                </a:lnTo>
                <a:lnTo>
                  <a:pt x="8091" y="72561"/>
                </a:lnTo>
                <a:lnTo>
                  <a:pt x="8742" y="73094"/>
                </a:lnTo>
                <a:lnTo>
                  <a:pt x="9393" y="73587"/>
                </a:lnTo>
                <a:lnTo>
                  <a:pt x="10084" y="74060"/>
                </a:lnTo>
                <a:lnTo>
                  <a:pt x="10774" y="74514"/>
                </a:lnTo>
                <a:lnTo>
                  <a:pt x="11485" y="74929"/>
                </a:lnTo>
                <a:lnTo>
                  <a:pt x="12195" y="75343"/>
                </a:lnTo>
                <a:lnTo>
                  <a:pt x="12945" y="75698"/>
                </a:lnTo>
                <a:lnTo>
                  <a:pt x="13695" y="76054"/>
                </a:lnTo>
                <a:lnTo>
                  <a:pt x="14465" y="76369"/>
                </a:lnTo>
                <a:lnTo>
                  <a:pt x="15234" y="76646"/>
                </a:lnTo>
                <a:lnTo>
                  <a:pt x="16024" y="76922"/>
                </a:lnTo>
                <a:lnTo>
                  <a:pt x="16813" y="77139"/>
                </a:lnTo>
                <a:lnTo>
                  <a:pt x="17602" y="77336"/>
                </a:lnTo>
                <a:lnTo>
                  <a:pt x="18411" y="77494"/>
                </a:lnTo>
                <a:lnTo>
                  <a:pt x="19240" y="77632"/>
                </a:lnTo>
                <a:lnTo>
                  <a:pt x="20049" y="77731"/>
                </a:lnTo>
                <a:lnTo>
                  <a:pt x="20937" y="77810"/>
                </a:lnTo>
                <a:lnTo>
                  <a:pt x="21825" y="77849"/>
                </a:lnTo>
                <a:lnTo>
                  <a:pt x="23621" y="77849"/>
                </a:lnTo>
                <a:lnTo>
                  <a:pt x="24509" y="77810"/>
                </a:lnTo>
                <a:lnTo>
                  <a:pt x="25397" y="77770"/>
                </a:lnTo>
                <a:lnTo>
                  <a:pt x="27173" y="77632"/>
                </a:lnTo>
                <a:lnTo>
                  <a:pt x="28949" y="77474"/>
                </a:lnTo>
                <a:lnTo>
                  <a:pt x="30745" y="77336"/>
                </a:lnTo>
                <a:lnTo>
                  <a:pt x="31633" y="77277"/>
                </a:lnTo>
                <a:lnTo>
                  <a:pt x="32521" y="77218"/>
                </a:lnTo>
                <a:lnTo>
                  <a:pt x="33409" y="77198"/>
                </a:lnTo>
                <a:lnTo>
                  <a:pt x="34297" y="77178"/>
                </a:lnTo>
                <a:lnTo>
                  <a:pt x="35461" y="77218"/>
                </a:lnTo>
                <a:lnTo>
                  <a:pt x="36606" y="77277"/>
                </a:lnTo>
                <a:lnTo>
                  <a:pt x="37750" y="77376"/>
                </a:lnTo>
                <a:lnTo>
                  <a:pt x="38895" y="77514"/>
                </a:lnTo>
                <a:lnTo>
                  <a:pt x="40039" y="77672"/>
                </a:lnTo>
                <a:lnTo>
                  <a:pt x="41184" y="77849"/>
                </a:lnTo>
                <a:lnTo>
                  <a:pt x="42309" y="78047"/>
                </a:lnTo>
                <a:lnTo>
                  <a:pt x="43453" y="78264"/>
                </a:lnTo>
                <a:lnTo>
                  <a:pt x="45722" y="78718"/>
                </a:lnTo>
                <a:lnTo>
                  <a:pt x="47992" y="79171"/>
                </a:lnTo>
                <a:lnTo>
                  <a:pt x="50261" y="79606"/>
                </a:lnTo>
                <a:lnTo>
                  <a:pt x="51406" y="79803"/>
                </a:lnTo>
                <a:lnTo>
                  <a:pt x="52550" y="79981"/>
                </a:lnTo>
                <a:lnTo>
                  <a:pt x="53182" y="80079"/>
                </a:lnTo>
                <a:lnTo>
                  <a:pt x="53813" y="80138"/>
                </a:lnTo>
                <a:lnTo>
                  <a:pt x="54445" y="80198"/>
                </a:lnTo>
                <a:lnTo>
                  <a:pt x="55076" y="80237"/>
                </a:lnTo>
                <a:lnTo>
                  <a:pt x="55688" y="80277"/>
                </a:lnTo>
                <a:lnTo>
                  <a:pt x="57543" y="80277"/>
                </a:lnTo>
                <a:lnTo>
                  <a:pt x="58786" y="80217"/>
                </a:lnTo>
                <a:lnTo>
                  <a:pt x="59990" y="80138"/>
                </a:lnTo>
                <a:lnTo>
                  <a:pt x="61213" y="80020"/>
                </a:lnTo>
                <a:lnTo>
                  <a:pt x="62417" y="79882"/>
                </a:lnTo>
                <a:lnTo>
                  <a:pt x="63621" y="79724"/>
                </a:lnTo>
                <a:lnTo>
                  <a:pt x="64824" y="79566"/>
                </a:lnTo>
                <a:lnTo>
                  <a:pt x="67232" y="79231"/>
                </a:lnTo>
                <a:lnTo>
                  <a:pt x="68436" y="79073"/>
                </a:lnTo>
                <a:lnTo>
                  <a:pt x="69659" y="78935"/>
                </a:lnTo>
                <a:lnTo>
                  <a:pt x="70863" y="78797"/>
                </a:lnTo>
                <a:lnTo>
                  <a:pt x="72086" y="78718"/>
                </a:lnTo>
                <a:lnTo>
                  <a:pt x="72659" y="78658"/>
                </a:lnTo>
                <a:lnTo>
                  <a:pt x="73251" y="78579"/>
                </a:lnTo>
                <a:lnTo>
                  <a:pt x="73843" y="78481"/>
                </a:lnTo>
                <a:lnTo>
                  <a:pt x="74454" y="78362"/>
                </a:lnTo>
                <a:lnTo>
                  <a:pt x="75066" y="78205"/>
                </a:lnTo>
                <a:lnTo>
                  <a:pt x="75698" y="78027"/>
                </a:lnTo>
                <a:lnTo>
                  <a:pt x="76329" y="77830"/>
                </a:lnTo>
                <a:lnTo>
                  <a:pt x="76961" y="77613"/>
                </a:lnTo>
                <a:lnTo>
                  <a:pt x="77592" y="77376"/>
                </a:lnTo>
                <a:lnTo>
                  <a:pt x="78243" y="77119"/>
                </a:lnTo>
                <a:lnTo>
                  <a:pt x="78875" y="76843"/>
                </a:lnTo>
                <a:lnTo>
                  <a:pt x="79526" y="76547"/>
                </a:lnTo>
                <a:lnTo>
                  <a:pt x="80157" y="76251"/>
                </a:lnTo>
                <a:lnTo>
                  <a:pt x="80809" y="75915"/>
                </a:lnTo>
                <a:lnTo>
                  <a:pt x="81440" y="75600"/>
                </a:lnTo>
                <a:lnTo>
                  <a:pt x="82072" y="75245"/>
                </a:lnTo>
                <a:lnTo>
                  <a:pt x="82683" y="74889"/>
                </a:lnTo>
                <a:lnTo>
                  <a:pt x="83295" y="74514"/>
                </a:lnTo>
                <a:lnTo>
                  <a:pt x="83907" y="74139"/>
                </a:lnTo>
                <a:lnTo>
                  <a:pt x="84518" y="73745"/>
                </a:lnTo>
                <a:lnTo>
                  <a:pt x="85683" y="72955"/>
                </a:lnTo>
                <a:lnTo>
                  <a:pt x="86788" y="72146"/>
                </a:lnTo>
                <a:lnTo>
                  <a:pt x="87853" y="71318"/>
                </a:lnTo>
                <a:lnTo>
                  <a:pt x="88347" y="70903"/>
                </a:lnTo>
                <a:lnTo>
                  <a:pt x="88840" y="70469"/>
                </a:lnTo>
                <a:lnTo>
                  <a:pt x="89294" y="70055"/>
                </a:lnTo>
                <a:lnTo>
                  <a:pt x="89748" y="69640"/>
                </a:lnTo>
                <a:lnTo>
                  <a:pt x="90162" y="69246"/>
                </a:lnTo>
                <a:lnTo>
                  <a:pt x="90557" y="68831"/>
                </a:lnTo>
                <a:lnTo>
                  <a:pt x="90971" y="68397"/>
                </a:lnTo>
                <a:lnTo>
                  <a:pt x="91366" y="67943"/>
                </a:lnTo>
                <a:lnTo>
                  <a:pt x="91741" y="67470"/>
                </a:lnTo>
                <a:lnTo>
                  <a:pt x="92116" y="66996"/>
                </a:lnTo>
                <a:lnTo>
                  <a:pt x="92471" y="66503"/>
                </a:lnTo>
                <a:lnTo>
                  <a:pt x="92807" y="66009"/>
                </a:lnTo>
                <a:lnTo>
                  <a:pt x="93142" y="65516"/>
                </a:lnTo>
                <a:lnTo>
                  <a:pt x="93458" y="65003"/>
                </a:lnTo>
                <a:lnTo>
                  <a:pt x="93754" y="64470"/>
                </a:lnTo>
                <a:lnTo>
                  <a:pt x="94050" y="63937"/>
                </a:lnTo>
                <a:lnTo>
                  <a:pt x="94326" y="63404"/>
                </a:lnTo>
                <a:lnTo>
                  <a:pt x="94583" y="62872"/>
                </a:lnTo>
                <a:lnTo>
                  <a:pt x="94819" y="62319"/>
                </a:lnTo>
                <a:lnTo>
                  <a:pt x="95056" y="61747"/>
                </a:lnTo>
                <a:lnTo>
                  <a:pt x="95253" y="61194"/>
                </a:lnTo>
                <a:lnTo>
                  <a:pt x="95471" y="60622"/>
                </a:lnTo>
                <a:lnTo>
                  <a:pt x="95648" y="60050"/>
                </a:lnTo>
                <a:lnTo>
                  <a:pt x="95806" y="59477"/>
                </a:lnTo>
                <a:lnTo>
                  <a:pt x="95964" y="58885"/>
                </a:lnTo>
                <a:lnTo>
                  <a:pt x="96102" y="58293"/>
                </a:lnTo>
                <a:lnTo>
                  <a:pt x="96220" y="57701"/>
                </a:lnTo>
                <a:lnTo>
                  <a:pt x="96319" y="57109"/>
                </a:lnTo>
                <a:lnTo>
                  <a:pt x="96418" y="56517"/>
                </a:lnTo>
                <a:lnTo>
                  <a:pt x="96497" y="55925"/>
                </a:lnTo>
                <a:lnTo>
                  <a:pt x="96556" y="55314"/>
                </a:lnTo>
                <a:lnTo>
                  <a:pt x="96595" y="54722"/>
                </a:lnTo>
                <a:lnTo>
                  <a:pt x="96615" y="54110"/>
                </a:lnTo>
                <a:lnTo>
                  <a:pt x="96615" y="53518"/>
                </a:lnTo>
                <a:lnTo>
                  <a:pt x="96615" y="52906"/>
                </a:lnTo>
                <a:lnTo>
                  <a:pt x="96576" y="52314"/>
                </a:lnTo>
                <a:lnTo>
                  <a:pt x="96536" y="51702"/>
                </a:lnTo>
                <a:lnTo>
                  <a:pt x="96477" y="51110"/>
                </a:lnTo>
                <a:lnTo>
                  <a:pt x="96339" y="50124"/>
                </a:lnTo>
                <a:lnTo>
                  <a:pt x="96161" y="49137"/>
                </a:lnTo>
                <a:lnTo>
                  <a:pt x="95964" y="48150"/>
                </a:lnTo>
                <a:lnTo>
                  <a:pt x="95727" y="47183"/>
                </a:lnTo>
                <a:lnTo>
                  <a:pt x="95471" y="46217"/>
                </a:lnTo>
                <a:lnTo>
                  <a:pt x="95194" y="45250"/>
                </a:lnTo>
                <a:lnTo>
                  <a:pt x="94661" y="43316"/>
                </a:lnTo>
                <a:lnTo>
                  <a:pt x="94405" y="42349"/>
                </a:lnTo>
                <a:lnTo>
                  <a:pt x="94148" y="41362"/>
                </a:lnTo>
                <a:lnTo>
                  <a:pt x="93912" y="40395"/>
                </a:lnTo>
                <a:lnTo>
                  <a:pt x="93714" y="39428"/>
                </a:lnTo>
                <a:lnTo>
                  <a:pt x="93556" y="38442"/>
                </a:lnTo>
                <a:lnTo>
                  <a:pt x="93418" y="37455"/>
                </a:lnTo>
                <a:lnTo>
                  <a:pt x="93359" y="36962"/>
                </a:lnTo>
                <a:lnTo>
                  <a:pt x="93339" y="36468"/>
                </a:lnTo>
                <a:lnTo>
                  <a:pt x="93300" y="35975"/>
                </a:lnTo>
                <a:lnTo>
                  <a:pt x="93300" y="35482"/>
                </a:lnTo>
                <a:lnTo>
                  <a:pt x="93300" y="34870"/>
                </a:lnTo>
                <a:lnTo>
                  <a:pt x="93339" y="34278"/>
                </a:lnTo>
                <a:lnTo>
                  <a:pt x="93379" y="33686"/>
                </a:lnTo>
                <a:lnTo>
                  <a:pt x="93438" y="33074"/>
                </a:lnTo>
                <a:lnTo>
                  <a:pt x="93576" y="31890"/>
                </a:lnTo>
                <a:lnTo>
                  <a:pt x="93754" y="30706"/>
                </a:lnTo>
                <a:lnTo>
                  <a:pt x="93951" y="29502"/>
                </a:lnTo>
                <a:lnTo>
                  <a:pt x="94109" y="28318"/>
                </a:lnTo>
                <a:lnTo>
                  <a:pt x="94247" y="27134"/>
                </a:lnTo>
                <a:lnTo>
                  <a:pt x="94306" y="26523"/>
                </a:lnTo>
                <a:lnTo>
                  <a:pt x="94346" y="25930"/>
                </a:lnTo>
                <a:lnTo>
                  <a:pt x="94365" y="25279"/>
                </a:lnTo>
                <a:lnTo>
                  <a:pt x="94365" y="24648"/>
                </a:lnTo>
                <a:lnTo>
                  <a:pt x="94326" y="24036"/>
                </a:lnTo>
                <a:lnTo>
                  <a:pt x="94287" y="23424"/>
                </a:lnTo>
                <a:lnTo>
                  <a:pt x="94208" y="22813"/>
                </a:lnTo>
                <a:lnTo>
                  <a:pt x="94129" y="22201"/>
                </a:lnTo>
                <a:lnTo>
                  <a:pt x="94010" y="21609"/>
                </a:lnTo>
                <a:lnTo>
                  <a:pt x="93872" y="21037"/>
                </a:lnTo>
                <a:lnTo>
                  <a:pt x="93714" y="20445"/>
                </a:lnTo>
                <a:lnTo>
                  <a:pt x="93537" y="19892"/>
                </a:lnTo>
                <a:lnTo>
                  <a:pt x="93359" y="19320"/>
                </a:lnTo>
                <a:lnTo>
                  <a:pt x="93142" y="18767"/>
                </a:lnTo>
                <a:lnTo>
                  <a:pt x="92905" y="18234"/>
                </a:lnTo>
                <a:lnTo>
                  <a:pt x="92668" y="17682"/>
                </a:lnTo>
                <a:lnTo>
                  <a:pt x="92392" y="17169"/>
                </a:lnTo>
                <a:lnTo>
                  <a:pt x="92116" y="16636"/>
                </a:lnTo>
                <a:lnTo>
                  <a:pt x="91820" y="16123"/>
                </a:lnTo>
                <a:lnTo>
                  <a:pt x="91504" y="15630"/>
                </a:lnTo>
                <a:lnTo>
                  <a:pt x="91169" y="15136"/>
                </a:lnTo>
                <a:lnTo>
                  <a:pt x="90833" y="14643"/>
                </a:lnTo>
                <a:lnTo>
                  <a:pt x="90458" y="14169"/>
                </a:lnTo>
                <a:lnTo>
                  <a:pt x="90083" y="13696"/>
                </a:lnTo>
                <a:lnTo>
                  <a:pt x="89708" y="13222"/>
                </a:lnTo>
                <a:lnTo>
                  <a:pt x="89314" y="12768"/>
                </a:lnTo>
                <a:lnTo>
                  <a:pt x="88899" y="12334"/>
                </a:lnTo>
                <a:lnTo>
                  <a:pt x="88465" y="11880"/>
                </a:lnTo>
                <a:lnTo>
                  <a:pt x="88031" y="11466"/>
                </a:lnTo>
                <a:lnTo>
                  <a:pt x="87597" y="11032"/>
                </a:lnTo>
                <a:lnTo>
                  <a:pt x="87123" y="10617"/>
                </a:lnTo>
                <a:lnTo>
                  <a:pt x="86669" y="10223"/>
                </a:lnTo>
                <a:lnTo>
                  <a:pt x="86176" y="9828"/>
                </a:lnTo>
                <a:lnTo>
                  <a:pt x="85702" y="9433"/>
                </a:lnTo>
                <a:lnTo>
                  <a:pt x="84696" y="8683"/>
                </a:lnTo>
                <a:lnTo>
                  <a:pt x="83670" y="7953"/>
                </a:lnTo>
                <a:lnTo>
                  <a:pt x="82604" y="7282"/>
                </a:lnTo>
                <a:lnTo>
                  <a:pt x="81539" y="6631"/>
                </a:lnTo>
                <a:lnTo>
                  <a:pt x="80434" y="6000"/>
                </a:lnTo>
                <a:lnTo>
                  <a:pt x="79309" y="5427"/>
                </a:lnTo>
                <a:lnTo>
                  <a:pt x="78184" y="4875"/>
                </a:lnTo>
                <a:lnTo>
                  <a:pt x="77039" y="4362"/>
                </a:lnTo>
                <a:lnTo>
                  <a:pt x="75895" y="3868"/>
                </a:lnTo>
                <a:lnTo>
                  <a:pt x="74750" y="3415"/>
                </a:lnTo>
                <a:lnTo>
                  <a:pt x="73606" y="3000"/>
                </a:lnTo>
                <a:lnTo>
                  <a:pt x="72481" y="2625"/>
                </a:lnTo>
                <a:lnTo>
                  <a:pt x="71356" y="2290"/>
                </a:lnTo>
                <a:lnTo>
                  <a:pt x="70251" y="1974"/>
                </a:lnTo>
                <a:lnTo>
                  <a:pt x="69146" y="1698"/>
                </a:lnTo>
                <a:lnTo>
                  <a:pt x="68080" y="1461"/>
                </a:lnTo>
                <a:lnTo>
                  <a:pt x="66581" y="1165"/>
                </a:lnTo>
                <a:lnTo>
                  <a:pt x="65081" y="908"/>
                </a:lnTo>
                <a:lnTo>
                  <a:pt x="63562" y="672"/>
                </a:lnTo>
                <a:lnTo>
                  <a:pt x="62042" y="494"/>
                </a:lnTo>
                <a:lnTo>
                  <a:pt x="60523" y="336"/>
                </a:lnTo>
                <a:lnTo>
                  <a:pt x="59003" y="198"/>
                </a:lnTo>
                <a:lnTo>
                  <a:pt x="57484" y="99"/>
                </a:lnTo>
                <a:lnTo>
                  <a:pt x="55964" y="40"/>
                </a:lnTo>
                <a:lnTo>
                  <a:pt x="54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txBox="1">
            <a:spLocks noGrp="1"/>
          </p:cNvSpPr>
          <p:nvPr>
            <p:ph type="title"/>
          </p:nvPr>
        </p:nvSpPr>
        <p:spPr>
          <a:xfrm>
            <a:off x="5401800" y="519875"/>
            <a:ext cx="2071200" cy="82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t>Abstract</a:t>
            </a:r>
            <a:endParaRPr sz="3300"/>
          </a:p>
        </p:txBody>
      </p:sp>
      <p:sp>
        <p:nvSpPr>
          <p:cNvPr id="813" name="Google Shape;813;p28"/>
          <p:cNvSpPr txBox="1">
            <a:spLocks noGrp="1"/>
          </p:cNvSpPr>
          <p:nvPr>
            <p:ph type="subTitle" idx="1"/>
          </p:nvPr>
        </p:nvSpPr>
        <p:spPr>
          <a:xfrm>
            <a:off x="4608300" y="1136850"/>
            <a:ext cx="3658200" cy="331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This is an emotional health assistant website developed by a team of engineers. It is designed to help users beat anxiety and depression, calm their minds, sleep better, be happier, and how to maintain their emotional and physical health. It uses artificial intelligence (A.I.) to personalize various techniques and incorporates strategies from Cognitive Behavioral Therapy, Acceptance and Commitment Therapy, Mindfulness, and other approaches to be a useful tool.</a:t>
            </a:r>
            <a:endParaRPr sz="1500"/>
          </a:p>
        </p:txBody>
      </p:sp>
      <p:grpSp>
        <p:nvGrpSpPr>
          <p:cNvPr id="814" name="Google Shape;814;p28"/>
          <p:cNvGrpSpPr/>
          <p:nvPr/>
        </p:nvGrpSpPr>
        <p:grpSpPr>
          <a:xfrm>
            <a:off x="737088" y="1338342"/>
            <a:ext cx="3481275" cy="2466815"/>
            <a:chOff x="789628" y="1383538"/>
            <a:chExt cx="3481275" cy="2466815"/>
          </a:xfrm>
        </p:grpSpPr>
        <p:sp>
          <p:nvSpPr>
            <p:cNvPr id="815" name="Google Shape;815;p28"/>
            <p:cNvSpPr/>
            <p:nvPr/>
          </p:nvSpPr>
          <p:spPr>
            <a:xfrm>
              <a:off x="1152245" y="3238575"/>
              <a:ext cx="1146308" cy="157472"/>
            </a:xfrm>
            <a:custGeom>
              <a:avLst/>
              <a:gdLst/>
              <a:ahLst/>
              <a:cxnLst/>
              <a:rect l="l" t="t" r="r" b="b"/>
              <a:pathLst>
                <a:path w="50716" h="6967" extrusionOk="0">
                  <a:moveTo>
                    <a:pt x="0" y="1"/>
                  </a:moveTo>
                  <a:lnTo>
                    <a:pt x="0" y="6967"/>
                  </a:lnTo>
                  <a:lnTo>
                    <a:pt x="50715" y="6967"/>
                  </a:lnTo>
                  <a:lnTo>
                    <a:pt x="507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999247" y="3312622"/>
              <a:ext cx="350158" cy="230613"/>
            </a:xfrm>
            <a:custGeom>
              <a:avLst/>
              <a:gdLst/>
              <a:ahLst/>
              <a:cxnLst/>
              <a:rect l="l" t="t" r="r" b="b"/>
              <a:pathLst>
                <a:path w="15492" h="10203" extrusionOk="0">
                  <a:moveTo>
                    <a:pt x="14446" y="0"/>
                  </a:moveTo>
                  <a:lnTo>
                    <a:pt x="3059" y="20"/>
                  </a:lnTo>
                  <a:lnTo>
                    <a:pt x="1" y="9867"/>
                  </a:lnTo>
                  <a:lnTo>
                    <a:pt x="1" y="9966"/>
                  </a:lnTo>
                  <a:lnTo>
                    <a:pt x="20" y="10064"/>
                  </a:lnTo>
                  <a:lnTo>
                    <a:pt x="80" y="10143"/>
                  </a:lnTo>
                  <a:lnTo>
                    <a:pt x="178" y="10203"/>
                  </a:lnTo>
                  <a:lnTo>
                    <a:pt x="336" y="10203"/>
                  </a:lnTo>
                  <a:lnTo>
                    <a:pt x="415" y="10163"/>
                  </a:lnTo>
                  <a:lnTo>
                    <a:pt x="474" y="10104"/>
                  </a:lnTo>
                  <a:lnTo>
                    <a:pt x="514" y="10025"/>
                  </a:lnTo>
                  <a:lnTo>
                    <a:pt x="3454" y="553"/>
                  </a:lnTo>
                  <a:lnTo>
                    <a:pt x="13972" y="513"/>
                  </a:lnTo>
                  <a:lnTo>
                    <a:pt x="14978" y="9926"/>
                  </a:lnTo>
                  <a:lnTo>
                    <a:pt x="15018" y="10025"/>
                  </a:lnTo>
                  <a:lnTo>
                    <a:pt x="15077" y="10104"/>
                  </a:lnTo>
                  <a:lnTo>
                    <a:pt x="15156" y="10163"/>
                  </a:lnTo>
                  <a:lnTo>
                    <a:pt x="15274" y="10163"/>
                  </a:lnTo>
                  <a:lnTo>
                    <a:pt x="15373" y="10143"/>
                  </a:lnTo>
                  <a:lnTo>
                    <a:pt x="15432" y="10064"/>
                  </a:lnTo>
                  <a:lnTo>
                    <a:pt x="15492" y="9986"/>
                  </a:lnTo>
                  <a:lnTo>
                    <a:pt x="15492" y="9887"/>
                  </a:lnTo>
                  <a:lnTo>
                    <a:pt x="14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075524" y="3284956"/>
              <a:ext cx="359086" cy="255612"/>
            </a:xfrm>
            <a:custGeom>
              <a:avLst/>
              <a:gdLst/>
              <a:ahLst/>
              <a:cxnLst/>
              <a:rect l="l" t="t" r="r" b="b"/>
              <a:pathLst>
                <a:path w="15887" h="11309" extrusionOk="0">
                  <a:moveTo>
                    <a:pt x="3592" y="1"/>
                  </a:moveTo>
                  <a:lnTo>
                    <a:pt x="20" y="10914"/>
                  </a:lnTo>
                  <a:lnTo>
                    <a:pt x="1" y="11012"/>
                  </a:lnTo>
                  <a:lnTo>
                    <a:pt x="40" y="11111"/>
                  </a:lnTo>
                  <a:lnTo>
                    <a:pt x="99" y="11190"/>
                  </a:lnTo>
                  <a:lnTo>
                    <a:pt x="178" y="11229"/>
                  </a:lnTo>
                  <a:lnTo>
                    <a:pt x="297" y="11249"/>
                  </a:lnTo>
                  <a:lnTo>
                    <a:pt x="376" y="11229"/>
                  </a:lnTo>
                  <a:lnTo>
                    <a:pt x="454" y="11170"/>
                  </a:lnTo>
                  <a:lnTo>
                    <a:pt x="514" y="11071"/>
                  </a:lnTo>
                  <a:lnTo>
                    <a:pt x="3967" y="553"/>
                  </a:lnTo>
                  <a:lnTo>
                    <a:pt x="14623" y="1106"/>
                  </a:lnTo>
                  <a:lnTo>
                    <a:pt x="15353" y="11052"/>
                  </a:lnTo>
                  <a:lnTo>
                    <a:pt x="15373" y="11150"/>
                  </a:lnTo>
                  <a:lnTo>
                    <a:pt x="15432" y="11229"/>
                  </a:lnTo>
                  <a:lnTo>
                    <a:pt x="15511" y="11288"/>
                  </a:lnTo>
                  <a:lnTo>
                    <a:pt x="15610" y="11308"/>
                  </a:lnTo>
                  <a:lnTo>
                    <a:pt x="15630" y="11308"/>
                  </a:lnTo>
                  <a:lnTo>
                    <a:pt x="15728" y="11269"/>
                  </a:lnTo>
                  <a:lnTo>
                    <a:pt x="15807" y="11210"/>
                  </a:lnTo>
                  <a:lnTo>
                    <a:pt x="15866" y="11131"/>
                  </a:lnTo>
                  <a:lnTo>
                    <a:pt x="15886" y="11032"/>
                  </a:lnTo>
                  <a:lnTo>
                    <a:pt x="15116" y="613"/>
                  </a:lnTo>
                  <a:lnTo>
                    <a:pt x="35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a:off x="2005953" y="2696650"/>
              <a:ext cx="584749" cy="699389"/>
            </a:xfrm>
            <a:custGeom>
              <a:avLst/>
              <a:gdLst/>
              <a:ahLst/>
              <a:cxnLst/>
              <a:rect l="l" t="t" r="r" b="b"/>
              <a:pathLst>
                <a:path w="25871" h="30943" extrusionOk="0">
                  <a:moveTo>
                    <a:pt x="513" y="0"/>
                  </a:moveTo>
                  <a:lnTo>
                    <a:pt x="415" y="20"/>
                  </a:lnTo>
                  <a:lnTo>
                    <a:pt x="316" y="40"/>
                  </a:lnTo>
                  <a:lnTo>
                    <a:pt x="237" y="99"/>
                  </a:lnTo>
                  <a:lnTo>
                    <a:pt x="158" y="158"/>
                  </a:lnTo>
                  <a:lnTo>
                    <a:pt x="99" y="217"/>
                  </a:lnTo>
                  <a:lnTo>
                    <a:pt x="40" y="316"/>
                  </a:lnTo>
                  <a:lnTo>
                    <a:pt x="20" y="415"/>
                  </a:lnTo>
                  <a:lnTo>
                    <a:pt x="0" y="513"/>
                  </a:lnTo>
                  <a:lnTo>
                    <a:pt x="0" y="30429"/>
                  </a:lnTo>
                  <a:lnTo>
                    <a:pt x="20" y="30548"/>
                  </a:lnTo>
                  <a:lnTo>
                    <a:pt x="40" y="30627"/>
                  </a:lnTo>
                  <a:lnTo>
                    <a:pt x="99" y="30725"/>
                  </a:lnTo>
                  <a:lnTo>
                    <a:pt x="158" y="30804"/>
                  </a:lnTo>
                  <a:lnTo>
                    <a:pt x="237" y="30864"/>
                  </a:lnTo>
                  <a:lnTo>
                    <a:pt x="316" y="30903"/>
                  </a:lnTo>
                  <a:lnTo>
                    <a:pt x="415" y="30943"/>
                  </a:lnTo>
                  <a:lnTo>
                    <a:pt x="24371" y="30943"/>
                  </a:lnTo>
                  <a:lnTo>
                    <a:pt x="24549" y="30903"/>
                  </a:lnTo>
                  <a:lnTo>
                    <a:pt x="24707" y="30864"/>
                  </a:lnTo>
                  <a:lnTo>
                    <a:pt x="24845" y="30804"/>
                  </a:lnTo>
                  <a:lnTo>
                    <a:pt x="25003" y="30745"/>
                  </a:lnTo>
                  <a:lnTo>
                    <a:pt x="25141" y="30666"/>
                  </a:lnTo>
                  <a:lnTo>
                    <a:pt x="25259" y="30568"/>
                  </a:lnTo>
                  <a:lnTo>
                    <a:pt x="25397" y="30449"/>
                  </a:lnTo>
                  <a:lnTo>
                    <a:pt x="25496" y="30331"/>
                  </a:lnTo>
                  <a:lnTo>
                    <a:pt x="25595" y="30212"/>
                  </a:lnTo>
                  <a:lnTo>
                    <a:pt x="25673" y="30074"/>
                  </a:lnTo>
                  <a:lnTo>
                    <a:pt x="25752" y="29916"/>
                  </a:lnTo>
                  <a:lnTo>
                    <a:pt x="25812" y="29759"/>
                  </a:lnTo>
                  <a:lnTo>
                    <a:pt x="25851" y="29601"/>
                  </a:lnTo>
                  <a:lnTo>
                    <a:pt x="25871" y="29443"/>
                  </a:lnTo>
                  <a:lnTo>
                    <a:pt x="25871" y="29265"/>
                  </a:lnTo>
                  <a:lnTo>
                    <a:pt x="25871" y="1678"/>
                  </a:lnTo>
                  <a:lnTo>
                    <a:pt x="25871" y="1500"/>
                  </a:lnTo>
                  <a:lnTo>
                    <a:pt x="25851" y="1342"/>
                  </a:lnTo>
                  <a:lnTo>
                    <a:pt x="25812" y="1184"/>
                  </a:lnTo>
                  <a:lnTo>
                    <a:pt x="25752" y="1027"/>
                  </a:lnTo>
                  <a:lnTo>
                    <a:pt x="25673" y="888"/>
                  </a:lnTo>
                  <a:lnTo>
                    <a:pt x="25595" y="750"/>
                  </a:lnTo>
                  <a:lnTo>
                    <a:pt x="25496" y="612"/>
                  </a:lnTo>
                  <a:lnTo>
                    <a:pt x="25397" y="494"/>
                  </a:lnTo>
                  <a:lnTo>
                    <a:pt x="25259" y="395"/>
                  </a:lnTo>
                  <a:lnTo>
                    <a:pt x="25141" y="296"/>
                  </a:lnTo>
                  <a:lnTo>
                    <a:pt x="25003" y="198"/>
                  </a:lnTo>
                  <a:lnTo>
                    <a:pt x="24845" y="139"/>
                  </a:lnTo>
                  <a:lnTo>
                    <a:pt x="24707" y="79"/>
                  </a:lnTo>
                  <a:lnTo>
                    <a:pt x="24549" y="40"/>
                  </a:lnTo>
                  <a:lnTo>
                    <a:pt x="24371" y="20"/>
                  </a:lnTo>
                  <a:lnTo>
                    <a:pt x="241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a:off x="836009" y="2337151"/>
              <a:ext cx="343468" cy="702960"/>
            </a:xfrm>
            <a:custGeom>
              <a:avLst/>
              <a:gdLst/>
              <a:ahLst/>
              <a:cxnLst/>
              <a:rect l="l" t="t" r="r" b="b"/>
              <a:pathLst>
                <a:path w="15196" h="31101" extrusionOk="0">
                  <a:moveTo>
                    <a:pt x="8348" y="0"/>
                  </a:moveTo>
                  <a:lnTo>
                    <a:pt x="8249" y="20"/>
                  </a:lnTo>
                  <a:lnTo>
                    <a:pt x="8130" y="59"/>
                  </a:lnTo>
                  <a:lnTo>
                    <a:pt x="7992" y="119"/>
                  </a:lnTo>
                  <a:lnTo>
                    <a:pt x="928" y="4519"/>
                  </a:lnTo>
                  <a:lnTo>
                    <a:pt x="770" y="4677"/>
                  </a:lnTo>
                  <a:lnTo>
                    <a:pt x="652" y="4855"/>
                  </a:lnTo>
                  <a:lnTo>
                    <a:pt x="513" y="5032"/>
                  </a:lnTo>
                  <a:lnTo>
                    <a:pt x="415" y="5230"/>
                  </a:lnTo>
                  <a:lnTo>
                    <a:pt x="316" y="5427"/>
                  </a:lnTo>
                  <a:lnTo>
                    <a:pt x="237" y="5624"/>
                  </a:lnTo>
                  <a:lnTo>
                    <a:pt x="158" y="5822"/>
                  </a:lnTo>
                  <a:lnTo>
                    <a:pt x="99" y="6019"/>
                  </a:lnTo>
                  <a:lnTo>
                    <a:pt x="60" y="6236"/>
                  </a:lnTo>
                  <a:lnTo>
                    <a:pt x="20" y="6453"/>
                  </a:lnTo>
                  <a:lnTo>
                    <a:pt x="0" y="6650"/>
                  </a:lnTo>
                  <a:lnTo>
                    <a:pt x="0" y="6867"/>
                  </a:lnTo>
                  <a:lnTo>
                    <a:pt x="0" y="7085"/>
                  </a:lnTo>
                  <a:lnTo>
                    <a:pt x="20" y="7302"/>
                  </a:lnTo>
                  <a:lnTo>
                    <a:pt x="60" y="7519"/>
                  </a:lnTo>
                  <a:lnTo>
                    <a:pt x="99" y="7736"/>
                  </a:lnTo>
                  <a:lnTo>
                    <a:pt x="1579" y="13656"/>
                  </a:lnTo>
                  <a:lnTo>
                    <a:pt x="3454" y="21214"/>
                  </a:lnTo>
                  <a:lnTo>
                    <a:pt x="4322" y="24805"/>
                  </a:lnTo>
                  <a:lnTo>
                    <a:pt x="5052" y="27864"/>
                  </a:lnTo>
                  <a:lnTo>
                    <a:pt x="5565" y="30074"/>
                  </a:lnTo>
                  <a:lnTo>
                    <a:pt x="5703" y="30745"/>
                  </a:lnTo>
                  <a:lnTo>
                    <a:pt x="5743" y="31100"/>
                  </a:lnTo>
                  <a:lnTo>
                    <a:pt x="15195" y="27528"/>
                  </a:lnTo>
                  <a:lnTo>
                    <a:pt x="8959" y="1678"/>
                  </a:lnTo>
                  <a:lnTo>
                    <a:pt x="8880" y="1322"/>
                  </a:lnTo>
                  <a:lnTo>
                    <a:pt x="8821" y="987"/>
                  </a:lnTo>
                  <a:lnTo>
                    <a:pt x="8762" y="651"/>
                  </a:lnTo>
                  <a:lnTo>
                    <a:pt x="8683" y="375"/>
                  </a:lnTo>
                  <a:lnTo>
                    <a:pt x="8644" y="257"/>
                  </a:lnTo>
                  <a:lnTo>
                    <a:pt x="8584" y="158"/>
                  </a:lnTo>
                  <a:lnTo>
                    <a:pt x="8505" y="79"/>
                  </a:lnTo>
                  <a:lnTo>
                    <a:pt x="8446" y="40"/>
                  </a:lnTo>
                  <a:lnTo>
                    <a:pt x="8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998365" y="2327342"/>
              <a:ext cx="1178427" cy="719008"/>
            </a:xfrm>
            <a:custGeom>
              <a:avLst/>
              <a:gdLst/>
              <a:ahLst/>
              <a:cxnLst/>
              <a:rect l="l" t="t" r="r" b="b"/>
              <a:pathLst>
                <a:path w="52137" h="31811" extrusionOk="0">
                  <a:moveTo>
                    <a:pt x="41401" y="0"/>
                  </a:moveTo>
                  <a:lnTo>
                    <a:pt x="1737" y="276"/>
                  </a:lnTo>
                  <a:lnTo>
                    <a:pt x="1539" y="296"/>
                  </a:lnTo>
                  <a:lnTo>
                    <a:pt x="1322" y="336"/>
                  </a:lnTo>
                  <a:lnTo>
                    <a:pt x="1125" y="395"/>
                  </a:lnTo>
                  <a:lnTo>
                    <a:pt x="947" y="474"/>
                  </a:lnTo>
                  <a:lnTo>
                    <a:pt x="790" y="572"/>
                  </a:lnTo>
                  <a:lnTo>
                    <a:pt x="632" y="691"/>
                  </a:lnTo>
                  <a:lnTo>
                    <a:pt x="474" y="809"/>
                  </a:lnTo>
                  <a:lnTo>
                    <a:pt x="355" y="967"/>
                  </a:lnTo>
                  <a:lnTo>
                    <a:pt x="237" y="1125"/>
                  </a:lnTo>
                  <a:lnTo>
                    <a:pt x="158" y="1302"/>
                  </a:lnTo>
                  <a:lnTo>
                    <a:pt x="79" y="1480"/>
                  </a:lnTo>
                  <a:lnTo>
                    <a:pt x="40" y="1677"/>
                  </a:lnTo>
                  <a:lnTo>
                    <a:pt x="0" y="1875"/>
                  </a:lnTo>
                  <a:lnTo>
                    <a:pt x="0" y="2072"/>
                  </a:lnTo>
                  <a:lnTo>
                    <a:pt x="20" y="2269"/>
                  </a:lnTo>
                  <a:lnTo>
                    <a:pt x="59" y="2487"/>
                  </a:lnTo>
                  <a:lnTo>
                    <a:pt x="7815" y="31810"/>
                  </a:lnTo>
                  <a:lnTo>
                    <a:pt x="52136" y="31810"/>
                  </a:lnTo>
                  <a:lnTo>
                    <a:pt x="46709" y="4361"/>
                  </a:lnTo>
                  <a:lnTo>
                    <a:pt x="46591" y="3907"/>
                  </a:lnTo>
                  <a:lnTo>
                    <a:pt x="46433" y="3453"/>
                  </a:lnTo>
                  <a:lnTo>
                    <a:pt x="46236" y="3019"/>
                  </a:lnTo>
                  <a:lnTo>
                    <a:pt x="46019" y="2625"/>
                  </a:lnTo>
                  <a:lnTo>
                    <a:pt x="45762" y="2230"/>
                  </a:lnTo>
                  <a:lnTo>
                    <a:pt x="45486" y="1875"/>
                  </a:lnTo>
                  <a:lnTo>
                    <a:pt x="45170" y="1539"/>
                  </a:lnTo>
                  <a:lnTo>
                    <a:pt x="44835" y="1243"/>
                  </a:lnTo>
                  <a:lnTo>
                    <a:pt x="44460" y="967"/>
                  </a:lnTo>
                  <a:lnTo>
                    <a:pt x="44065" y="710"/>
                  </a:lnTo>
                  <a:lnTo>
                    <a:pt x="43670" y="513"/>
                  </a:lnTo>
                  <a:lnTo>
                    <a:pt x="43236" y="336"/>
                  </a:lnTo>
                  <a:lnTo>
                    <a:pt x="42802" y="197"/>
                  </a:lnTo>
                  <a:lnTo>
                    <a:pt x="42348" y="99"/>
                  </a:lnTo>
                  <a:lnTo>
                    <a:pt x="41875" y="20"/>
                  </a:lnTo>
                  <a:lnTo>
                    <a:pt x="414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a:off x="1152245" y="2994148"/>
              <a:ext cx="1155236" cy="270755"/>
            </a:xfrm>
            <a:custGeom>
              <a:avLst/>
              <a:gdLst/>
              <a:ahLst/>
              <a:cxnLst/>
              <a:rect l="l" t="t" r="r" b="b"/>
              <a:pathLst>
                <a:path w="51111" h="11979" extrusionOk="0">
                  <a:moveTo>
                    <a:pt x="0" y="1"/>
                  </a:moveTo>
                  <a:lnTo>
                    <a:pt x="0" y="11979"/>
                  </a:lnTo>
                  <a:lnTo>
                    <a:pt x="51110" y="11979"/>
                  </a:lnTo>
                  <a:lnTo>
                    <a:pt x="511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1152245" y="3238575"/>
              <a:ext cx="1146308" cy="157472"/>
            </a:xfrm>
            <a:custGeom>
              <a:avLst/>
              <a:gdLst/>
              <a:ahLst/>
              <a:cxnLst/>
              <a:rect l="l" t="t" r="r" b="b"/>
              <a:pathLst>
                <a:path w="50716" h="6967" extrusionOk="0">
                  <a:moveTo>
                    <a:pt x="0" y="1"/>
                  </a:moveTo>
                  <a:lnTo>
                    <a:pt x="0" y="6967"/>
                  </a:lnTo>
                  <a:lnTo>
                    <a:pt x="50715" y="6967"/>
                  </a:lnTo>
                  <a:lnTo>
                    <a:pt x="50715" y="1"/>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a:off x="1415409" y="3235456"/>
              <a:ext cx="940671" cy="6261"/>
            </a:xfrm>
            <a:custGeom>
              <a:avLst/>
              <a:gdLst/>
              <a:ahLst/>
              <a:cxnLst/>
              <a:rect l="l" t="t" r="r" b="b"/>
              <a:pathLst>
                <a:path w="41618" h="277" extrusionOk="0">
                  <a:moveTo>
                    <a:pt x="0" y="0"/>
                  </a:moveTo>
                  <a:lnTo>
                    <a:pt x="0" y="277"/>
                  </a:lnTo>
                  <a:lnTo>
                    <a:pt x="41618" y="277"/>
                  </a:lnTo>
                  <a:lnTo>
                    <a:pt x="41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2353403" y="2696650"/>
              <a:ext cx="237304" cy="699389"/>
            </a:xfrm>
            <a:custGeom>
              <a:avLst/>
              <a:gdLst/>
              <a:ahLst/>
              <a:cxnLst/>
              <a:rect l="l" t="t" r="r" b="b"/>
              <a:pathLst>
                <a:path w="10499" h="30943" extrusionOk="0">
                  <a:moveTo>
                    <a:pt x="1441" y="0"/>
                  </a:moveTo>
                  <a:lnTo>
                    <a:pt x="1303" y="20"/>
                  </a:lnTo>
                  <a:lnTo>
                    <a:pt x="1165" y="40"/>
                  </a:lnTo>
                  <a:lnTo>
                    <a:pt x="1027" y="60"/>
                  </a:lnTo>
                  <a:lnTo>
                    <a:pt x="889" y="119"/>
                  </a:lnTo>
                  <a:lnTo>
                    <a:pt x="770" y="178"/>
                  </a:lnTo>
                  <a:lnTo>
                    <a:pt x="652" y="257"/>
                  </a:lnTo>
                  <a:lnTo>
                    <a:pt x="533" y="336"/>
                  </a:lnTo>
                  <a:lnTo>
                    <a:pt x="435" y="415"/>
                  </a:lnTo>
                  <a:lnTo>
                    <a:pt x="336" y="533"/>
                  </a:lnTo>
                  <a:lnTo>
                    <a:pt x="257" y="632"/>
                  </a:lnTo>
                  <a:lnTo>
                    <a:pt x="178" y="750"/>
                  </a:lnTo>
                  <a:lnTo>
                    <a:pt x="119" y="888"/>
                  </a:lnTo>
                  <a:lnTo>
                    <a:pt x="80" y="1007"/>
                  </a:lnTo>
                  <a:lnTo>
                    <a:pt x="40" y="1145"/>
                  </a:lnTo>
                  <a:lnTo>
                    <a:pt x="20" y="1303"/>
                  </a:lnTo>
                  <a:lnTo>
                    <a:pt x="1" y="1441"/>
                  </a:lnTo>
                  <a:lnTo>
                    <a:pt x="1" y="30449"/>
                  </a:lnTo>
                  <a:lnTo>
                    <a:pt x="20" y="30548"/>
                  </a:lnTo>
                  <a:lnTo>
                    <a:pt x="40" y="30627"/>
                  </a:lnTo>
                  <a:lnTo>
                    <a:pt x="99" y="30725"/>
                  </a:lnTo>
                  <a:lnTo>
                    <a:pt x="158" y="30804"/>
                  </a:lnTo>
                  <a:lnTo>
                    <a:pt x="237" y="30864"/>
                  </a:lnTo>
                  <a:lnTo>
                    <a:pt x="316" y="30903"/>
                  </a:lnTo>
                  <a:lnTo>
                    <a:pt x="415" y="30943"/>
                  </a:lnTo>
                  <a:lnTo>
                    <a:pt x="10104" y="30943"/>
                  </a:lnTo>
                  <a:lnTo>
                    <a:pt x="10203" y="30903"/>
                  </a:lnTo>
                  <a:lnTo>
                    <a:pt x="10282" y="30864"/>
                  </a:lnTo>
                  <a:lnTo>
                    <a:pt x="10361" y="30804"/>
                  </a:lnTo>
                  <a:lnTo>
                    <a:pt x="10420" y="30725"/>
                  </a:lnTo>
                  <a:lnTo>
                    <a:pt x="10459" y="30627"/>
                  </a:lnTo>
                  <a:lnTo>
                    <a:pt x="10499" y="30548"/>
                  </a:lnTo>
                  <a:lnTo>
                    <a:pt x="10499" y="30449"/>
                  </a:lnTo>
                  <a:lnTo>
                    <a:pt x="10499" y="1441"/>
                  </a:lnTo>
                  <a:lnTo>
                    <a:pt x="10499" y="1303"/>
                  </a:lnTo>
                  <a:lnTo>
                    <a:pt x="10479" y="1145"/>
                  </a:lnTo>
                  <a:lnTo>
                    <a:pt x="10440" y="1007"/>
                  </a:lnTo>
                  <a:lnTo>
                    <a:pt x="10400" y="888"/>
                  </a:lnTo>
                  <a:lnTo>
                    <a:pt x="10341" y="750"/>
                  </a:lnTo>
                  <a:lnTo>
                    <a:pt x="10262" y="632"/>
                  </a:lnTo>
                  <a:lnTo>
                    <a:pt x="10183" y="533"/>
                  </a:lnTo>
                  <a:lnTo>
                    <a:pt x="10084" y="415"/>
                  </a:lnTo>
                  <a:lnTo>
                    <a:pt x="9986" y="336"/>
                  </a:lnTo>
                  <a:lnTo>
                    <a:pt x="9867" y="257"/>
                  </a:lnTo>
                  <a:lnTo>
                    <a:pt x="9749" y="178"/>
                  </a:lnTo>
                  <a:lnTo>
                    <a:pt x="9631" y="119"/>
                  </a:lnTo>
                  <a:lnTo>
                    <a:pt x="9492" y="60"/>
                  </a:lnTo>
                  <a:lnTo>
                    <a:pt x="9354" y="40"/>
                  </a:lnTo>
                  <a:lnTo>
                    <a:pt x="9216" y="20"/>
                  </a:lnTo>
                  <a:lnTo>
                    <a:pt x="90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2054119" y="3420551"/>
              <a:ext cx="213661" cy="239541"/>
            </a:xfrm>
            <a:custGeom>
              <a:avLst/>
              <a:gdLst/>
              <a:ahLst/>
              <a:cxnLst/>
              <a:rect l="l" t="t" r="r" b="b"/>
              <a:pathLst>
                <a:path w="9453" h="10598" extrusionOk="0">
                  <a:moveTo>
                    <a:pt x="1994" y="1"/>
                  </a:moveTo>
                  <a:lnTo>
                    <a:pt x="1954" y="40"/>
                  </a:lnTo>
                  <a:lnTo>
                    <a:pt x="1915" y="100"/>
                  </a:lnTo>
                  <a:lnTo>
                    <a:pt x="1559" y="731"/>
                  </a:lnTo>
                  <a:lnTo>
                    <a:pt x="1224" y="1382"/>
                  </a:lnTo>
                  <a:lnTo>
                    <a:pt x="928" y="2033"/>
                  </a:lnTo>
                  <a:lnTo>
                    <a:pt x="790" y="2369"/>
                  </a:lnTo>
                  <a:lnTo>
                    <a:pt x="671" y="2704"/>
                  </a:lnTo>
                  <a:lnTo>
                    <a:pt x="632" y="2783"/>
                  </a:lnTo>
                  <a:lnTo>
                    <a:pt x="454" y="3375"/>
                  </a:lnTo>
                  <a:lnTo>
                    <a:pt x="316" y="3967"/>
                  </a:lnTo>
                  <a:lnTo>
                    <a:pt x="158" y="4559"/>
                  </a:lnTo>
                  <a:lnTo>
                    <a:pt x="0" y="5151"/>
                  </a:lnTo>
                  <a:lnTo>
                    <a:pt x="158" y="5191"/>
                  </a:lnTo>
                  <a:lnTo>
                    <a:pt x="296" y="5230"/>
                  </a:lnTo>
                  <a:lnTo>
                    <a:pt x="454" y="5270"/>
                  </a:lnTo>
                  <a:lnTo>
                    <a:pt x="592" y="5349"/>
                  </a:lnTo>
                  <a:lnTo>
                    <a:pt x="731" y="5428"/>
                  </a:lnTo>
                  <a:lnTo>
                    <a:pt x="849" y="5507"/>
                  </a:lnTo>
                  <a:lnTo>
                    <a:pt x="967" y="5625"/>
                  </a:lnTo>
                  <a:lnTo>
                    <a:pt x="1066" y="5724"/>
                  </a:lnTo>
                  <a:lnTo>
                    <a:pt x="1105" y="5743"/>
                  </a:lnTo>
                  <a:lnTo>
                    <a:pt x="1145" y="5724"/>
                  </a:lnTo>
                  <a:lnTo>
                    <a:pt x="1244" y="5585"/>
                  </a:lnTo>
                  <a:lnTo>
                    <a:pt x="1401" y="5388"/>
                  </a:lnTo>
                  <a:lnTo>
                    <a:pt x="1559" y="5151"/>
                  </a:lnTo>
                  <a:lnTo>
                    <a:pt x="1836" y="4678"/>
                  </a:lnTo>
                  <a:lnTo>
                    <a:pt x="1974" y="4401"/>
                  </a:lnTo>
                  <a:lnTo>
                    <a:pt x="1954" y="4480"/>
                  </a:lnTo>
                  <a:lnTo>
                    <a:pt x="1934" y="4579"/>
                  </a:lnTo>
                  <a:lnTo>
                    <a:pt x="1954" y="4796"/>
                  </a:lnTo>
                  <a:lnTo>
                    <a:pt x="1974" y="5033"/>
                  </a:lnTo>
                  <a:lnTo>
                    <a:pt x="2033" y="5270"/>
                  </a:lnTo>
                  <a:lnTo>
                    <a:pt x="2171" y="5743"/>
                  </a:lnTo>
                  <a:lnTo>
                    <a:pt x="2290" y="6138"/>
                  </a:lnTo>
                  <a:lnTo>
                    <a:pt x="2388" y="6533"/>
                  </a:lnTo>
                  <a:lnTo>
                    <a:pt x="2526" y="6868"/>
                  </a:lnTo>
                  <a:lnTo>
                    <a:pt x="2684" y="7223"/>
                  </a:lnTo>
                  <a:lnTo>
                    <a:pt x="2783" y="7381"/>
                  </a:lnTo>
                  <a:lnTo>
                    <a:pt x="2901" y="7539"/>
                  </a:lnTo>
                  <a:lnTo>
                    <a:pt x="3178" y="7875"/>
                  </a:lnTo>
                  <a:lnTo>
                    <a:pt x="3474" y="8171"/>
                  </a:lnTo>
                  <a:lnTo>
                    <a:pt x="3770" y="8447"/>
                  </a:lnTo>
                  <a:lnTo>
                    <a:pt x="4105" y="8703"/>
                  </a:lnTo>
                  <a:lnTo>
                    <a:pt x="4460" y="8940"/>
                  </a:lnTo>
                  <a:lnTo>
                    <a:pt x="4815" y="9157"/>
                  </a:lnTo>
                  <a:lnTo>
                    <a:pt x="5526" y="9572"/>
                  </a:lnTo>
                  <a:lnTo>
                    <a:pt x="5920" y="9769"/>
                  </a:lnTo>
                  <a:lnTo>
                    <a:pt x="6315" y="9966"/>
                  </a:lnTo>
                  <a:lnTo>
                    <a:pt x="6710" y="10164"/>
                  </a:lnTo>
                  <a:lnTo>
                    <a:pt x="7124" y="10302"/>
                  </a:lnTo>
                  <a:lnTo>
                    <a:pt x="7519" y="10440"/>
                  </a:lnTo>
                  <a:lnTo>
                    <a:pt x="7953" y="10539"/>
                  </a:lnTo>
                  <a:lnTo>
                    <a:pt x="8367" y="10578"/>
                  </a:lnTo>
                  <a:lnTo>
                    <a:pt x="8584" y="10598"/>
                  </a:lnTo>
                  <a:lnTo>
                    <a:pt x="8802" y="10598"/>
                  </a:lnTo>
                  <a:lnTo>
                    <a:pt x="8940" y="10578"/>
                  </a:lnTo>
                  <a:lnTo>
                    <a:pt x="9078" y="10558"/>
                  </a:lnTo>
                  <a:lnTo>
                    <a:pt x="9196" y="10519"/>
                  </a:lnTo>
                  <a:lnTo>
                    <a:pt x="9315" y="10440"/>
                  </a:lnTo>
                  <a:lnTo>
                    <a:pt x="9354" y="10381"/>
                  </a:lnTo>
                  <a:lnTo>
                    <a:pt x="9394" y="10322"/>
                  </a:lnTo>
                  <a:lnTo>
                    <a:pt x="9453" y="10183"/>
                  </a:lnTo>
                  <a:lnTo>
                    <a:pt x="9453" y="10025"/>
                  </a:lnTo>
                  <a:lnTo>
                    <a:pt x="9433" y="9887"/>
                  </a:lnTo>
                  <a:lnTo>
                    <a:pt x="9374" y="9729"/>
                  </a:lnTo>
                  <a:lnTo>
                    <a:pt x="9295" y="9572"/>
                  </a:lnTo>
                  <a:lnTo>
                    <a:pt x="9216" y="9414"/>
                  </a:lnTo>
                  <a:lnTo>
                    <a:pt x="9117" y="9276"/>
                  </a:lnTo>
                  <a:lnTo>
                    <a:pt x="8466" y="8447"/>
                  </a:lnTo>
                  <a:lnTo>
                    <a:pt x="8150" y="8032"/>
                  </a:lnTo>
                  <a:lnTo>
                    <a:pt x="7835" y="7598"/>
                  </a:lnTo>
                  <a:lnTo>
                    <a:pt x="7539" y="7164"/>
                  </a:lnTo>
                  <a:lnTo>
                    <a:pt x="7262" y="6730"/>
                  </a:lnTo>
                  <a:lnTo>
                    <a:pt x="7006" y="6276"/>
                  </a:lnTo>
                  <a:lnTo>
                    <a:pt x="6789" y="5803"/>
                  </a:lnTo>
                  <a:lnTo>
                    <a:pt x="6374" y="4776"/>
                  </a:lnTo>
                  <a:lnTo>
                    <a:pt x="6019" y="3888"/>
                  </a:lnTo>
                  <a:lnTo>
                    <a:pt x="5467" y="2448"/>
                  </a:lnTo>
                  <a:lnTo>
                    <a:pt x="5210" y="1876"/>
                  </a:lnTo>
                  <a:lnTo>
                    <a:pt x="4954" y="1362"/>
                  </a:lnTo>
                  <a:lnTo>
                    <a:pt x="4835" y="1145"/>
                  </a:lnTo>
                  <a:lnTo>
                    <a:pt x="4697" y="948"/>
                  </a:lnTo>
                  <a:lnTo>
                    <a:pt x="4559" y="751"/>
                  </a:lnTo>
                  <a:lnTo>
                    <a:pt x="4401" y="573"/>
                  </a:lnTo>
                  <a:lnTo>
                    <a:pt x="4243" y="415"/>
                  </a:lnTo>
                  <a:lnTo>
                    <a:pt x="4105" y="297"/>
                  </a:lnTo>
                  <a:lnTo>
                    <a:pt x="3967" y="218"/>
                  </a:lnTo>
                  <a:lnTo>
                    <a:pt x="3848" y="178"/>
                  </a:lnTo>
                  <a:lnTo>
                    <a:pt x="3730" y="159"/>
                  </a:lnTo>
                  <a:lnTo>
                    <a:pt x="3612" y="139"/>
                  </a:lnTo>
                  <a:lnTo>
                    <a:pt x="3355" y="178"/>
                  </a:lnTo>
                  <a:lnTo>
                    <a:pt x="3118" y="218"/>
                  </a:lnTo>
                  <a:lnTo>
                    <a:pt x="2980" y="238"/>
                  </a:lnTo>
                  <a:lnTo>
                    <a:pt x="2842" y="238"/>
                  </a:lnTo>
                  <a:lnTo>
                    <a:pt x="2684" y="218"/>
                  </a:lnTo>
                  <a:lnTo>
                    <a:pt x="2507" y="178"/>
                  </a:lnTo>
                  <a:lnTo>
                    <a:pt x="2329" y="119"/>
                  </a:lnTo>
                  <a:lnTo>
                    <a:pt x="2132" y="40"/>
                  </a:ln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a:off x="2090239" y="3268456"/>
              <a:ext cx="109306" cy="252040"/>
            </a:xfrm>
            <a:custGeom>
              <a:avLst/>
              <a:gdLst/>
              <a:ahLst/>
              <a:cxnLst/>
              <a:rect l="l" t="t" r="r" b="b"/>
              <a:pathLst>
                <a:path w="4836" h="11151" extrusionOk="0">
                  <a:moveTo>
                    <a:pt x="2408" y="1"/>
                  </a:moveTo>
                  <a:lnTo>
                    <a:pt x="2152" y="20"/>
                  </a:lnTo>
                  <a:lnTo>
                    <a:pt x="1915" y="60"/>
                  </a:lnTo>
                  <a:lnTo>
                    <a:pt x="1698" y="119"/>
                  </a:lnTo>
                  <a:lnTo>
                    <a:pt x="1461" y="198"/>
                  </a:lnTo>
                  <a:lnTo>
                    <a:pt x="1264" y="297"/>
                  </a:lnTo>
                  <a:lnTo>
                    <a:pt x="1066" y="415"/>
                  </a:lnTo>
                  <a:lnTo>
                    <a:pt x="889" y="553"/>
                  </a:lnTo>
                  <a:lnTo>
                    <a:pt x="731" y="711"/>
                  </a:lnTo>
                  <a:lnTo>
                    <a:pt x="593" y="909"/>
                  </a:lnTo>
                  <a:lnTo>
                    <a:pt x="474" y="1145"/>
                  </a:lnTo>
                  <a:lnTo>
                    <a:pt x="356" y="1382"/>
                  </a:lnTo>
                  <a:lnTo>
                    <a:pt x="277" y="1639"/>
                  </a:lnTo>
                  <a:lnTo>
                    <a:pt x="218" y="1915"/>
                  </a:lnTo>
                  <a:lnTo>
                    <a:pt x="178" y="2171"/>
                  </a:lnTo>
                  <a:lnTo>
                    <a:pt x="139" y="2448"/>
                  </a:lnTo>
                  <a:lnTo>
                    <a:pt x="119" y="3000"/>
                  </a:lnTo>
                  <a:lnTo>
                    <a:pt x="119" y="3750"/>
                  </a:lnTo>
                  <a:lnTo>
                    <a:pt x="159" y="4500"/>
                  </a:lnTo>
                  <a:lnTo>
                    <a:pt x="178" y="5270"/>
                  </a:lnTo>
                  <a:lnTo>
                    <a:pt x="198" y="6019"/>
                  </a:lnTo>
                  <a:lnTo>
                    <a:pt x="178" y="6296"/>
                  </a:lnTo>
                  <a:lnTo>
                    <a:pt x="159" y="6592"/>
                  </a:lnTo>
                  <a:lnTo>
                    <a:pt x="60" y="7184"/>
                  </a:lnTo>
                  <a:lnTo>
                    <a:pt x="21" y="7480"/>
                  </a:lnTo>
                  <a:lnTo>
                    <a:pt x="1" y="7776"/>
                  </a:lnTo>
                  <a:lnTo>
                    <a:pt x="1" y="8052"/>
                  </a:lnTo>
                  <a:lnTo>
                    <a:pt x="40" y="8328"/>
                  </a:lnTo>
                  <a:lnTo>
                    <a:pt x="99" y="8585"/>
                  </a:lnTo>
                  <a:lnTo>
                    <a:pt x="178" y="8822"/>
                  </a:lnTo>
                  <a:lnTo>
                    <a:pt x="297" y="9058"/>
                  </a:lnTo>
                  <a:lnTo>
                    <a:pt x="415" y="9295"/>
                  </a:lnTo>
                  <a:lnTo>
                    <a:pt x="553" y="9512"/>
                  </a:lnTo>
                  <a:lnTo>
                    <a:pt x="731" y="9729"/>
                  </a:lnTo>
                  <a:lnTo>
                    <a:pt x="909" y="9946"/>
                  </a:lnTo>
                  <a:lnTo>
                    <a:pt x="1106" y="10124"/>
                  </a:lnTo>
                  <a:lnTo>
                    <a:pt x="1303" y="10302"/>
                  </a:lnTo>
                  <a:lnTo>
                    <a:pt x="1520" y="10479"/>
                  </a:lnTo>
                  <a:lnTo>
                    <a:pt x="1737" y="10617"/>
                  </a:lnTo>
                  <a:lnTo>
                    <a:pt x="1974" y="10756"/>
                  </a:lnTo>
                  <a:lnTo>
                    <a:pt x="2211" y="10874"/>
                  </a:lnTo>
                  <a:lnTo>
                    <a:pt x="2448" y="10992"/>
                  </a:lnTo>
                  <a:lnTo>
                    <a:pt x="2704" y="11071"/>
                  </a:lnTo>
                  <a:lnTo>
                    <a:pt x="2941" y="11130"/>
                  </a:lnTo>
                  <a:lnTo>
                    <a:pt x="3119" y="11150"/>
                  </a:lnTo>
                  <a:lnTo>
                    <a:pt x="3296" y="11130"/>
                  </a:lnTo>
                  <a:lnTo>
                    <a:pt x="3474" y="11091"/>
                  </a:lnTo>
                  <a:lnTo>
                    <a:pt x="3632" y="11012"/>
                  </a:lnTo>
                  <a:lnTo>
                    <a:pt x="3770" y="10913"/>
                  </a:lnTo>
                  <a:lnTo>
                    <a:pt x="3888" y="10775"/>
                  </a:lnTo>
                  <a:lnTo>
                    <a:pt x="3967" y="10617"/>
                  </a:lnTo>
                  <a:lnTo>
                    <a:pt x="4026" y="10460"/>
                  </a:lnTo>
                  <a:lnTo>
                    <a:pt x="4026" y="10321"/>
                  </a:lnTo>
                  <a:lnTo>
                    <a:pt x="4046" y="10203"/>
                  </a:lnTo>
                  <a:lnTo>
                    <a:pt x="4007" y="9946"/>
                  </a:lnTo>
                  <a:lnTo>
                    <a:pt x="3928" y="9453"/>
                  </a:lnTo>
                  <a:lnTo>
                    <a:pt x="3888" y="9098"/>
                  </a:lnTo>
                  <a:lnTo>
                    <a:pt x="3849" y="8762"/>
                  </a:lnTo>
                  <a:lnTo>
                    <a:pt x="3849" y="8407"/>
                  </a:lnTo>
                  <a:lnTo>
                    <a:pt x="3869" y="8072"/>
                  </a:lnTo>
                  <a:lnTo>
                    <a:pt x="3908" y="7717"/>
                  </a:lnTo>
                  <a:lnTo>
                    <a:pt x="3967" y="7361"/>
                  </a:lnTo>
                  <a:lnTo>
                    <a:pt x="4086" y="6671"/>
                  </a:lnTo>
                  <a:lnTo>
                    <a:pt x="4145" y="6296"/>
                  </a:lnTo>
                  <a:lnTo>
                    <a:pt x="4244" y="5842"/>
                  </a:lnTo>
                  <a:lnTo>
                    <a:pt x="4342" y="5408"/>
                  </a:lnTo>
                  <a:lnTo>
                    <a:pt x="4559" y="4539"/>
                  </a:lnTo>
                  <a:lnTo>
                    <a:pt x="4658" y="4105"/>
                  </a:lnTo>
                  <a:lnTo>
                    <a:pt x="4737" y="3651"/>
                  </a:lnTo>
                  <a:lnTo>
                    <a:pt x="4796" y="3217"/>
                  </a:lnTo>
                  <a:lnTo>
                    <a:pt x="4836" y="2763"/>
                  </a:lnTo>
                  <a:lnTo>
                    <a:pt x="4836" y="2448"/>
                  </a:lnTo>
                  <a:lnTo>
                    <a:pt x="4816" y="2112"/>
                  </a:lnTo>
                  <a:lnTo>
                    <a:pt x="4776" y="1757"/>
                  </a:lnTo>
                  <a:lnTo>
                    <a:pt x="4717" y="1422"/>
                  </a:lnTo>
                  <a:lnTo>
                    <a:pt x="4658" y="1244"/>
                  </a:lnTo>
                  <a:lnTo>
                    <a:pt x="4599" y="1086"/>
                  </a:lnTo>
                  <a:lnTo>
                    <a:pt x="4540" y="928"/>
                  </a:lnTo>
                  <a:lnTo>
                    <a:pt x="4461" y="790"/>
                  </a:lnTo>
                  <a:lnTo>
                    <a:pt x="4362" y="652"/>
                  </a:lnTo>
                  <a:lnTo>
                    <a:pt x="4244" y="534"/>
                  </a:lnTo>
                  <a:lnTo>
                    <a:pt x="4125" y="435"/>
                  </a:lnTo>
                  <a:lnTo>
                    <a:pt x="3987" y="336"/>
                  </a:lnTo>
                  <a:lnTo>
                    <a:pt x="3790" y="238"/>
                  </a:lnTo>
                  <a:lnTo>
                    <a:pt x="3573" y="159"/>
                  </a:lnTo>
                  <a:lnTo>
                    <a:pt x="3356" y="99"/>
                  </a:lnTo>
                  <a:lnTo>
                    <a:pt x="3119" y="40"/>
                  </a:lnTo>
                  <a:lnTo>
                    <a:pt x="2882" y="20"/>
                  </a:lnTo>
                  <a:lnTo>
                    <a:pt x="2645"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8"/>
            <p:cNvSpPr/>
            <p:nvPr/>
          </p:nvSpPr>
          <p:spPr>
            <a:xfrm>
              <a:off x="2022453" y="2722959"/>
              <a:ext cx="275208" cy="669509"/>
            </a:xfrm>
            <a:custGeom>
              <a:avLst/>
              <a:gdLst/>
              <a:ahLst/>
              <a:cxnLst/>
              <a:rect l="l" t="t" r="r" b="b"/>
              <a:pathLst>
                <a:path w="12176" h="29621" extrusionOk="0">
                  <a:moveTo>
                    <a:pt x="790" y="1"/>
                  </a:moveTo>
                  <a:lnTo>
                    <a:pt x="652" y="20"/>
                  </a:lnTo>
                  <a:lnTo>
                    <a:pt x="474" y="80"/>
                  </a:lnTo>
                  <a:lnTo>
                    <a:pt x="316" y="178"/>
                  </a:lnTo>
                  <a:lnTo>
                    <a:pt x="198" y="316"/>
                  </a:lnTo>
                  <a:lnTo>
                    <a:pt x="99" y="455"/>
                  </a:lnTo>
                  <a:lnTo>
                    <a:pt x="40" y="632"/>
                  </a:lnTo>
                  <a:lnTo>
                    <a:pt x="0" y="810"/>
                  </a:lnTo>
                  <a:lnTo>
                    <a:pt x="0" y="1007"/>
                  </a:lnTo>
                  <a:lnTo>
                    <a:pt x="0" y="1244"/>
                  </a:lnTo>
                  <a:lnTo>
                    <a:pt x="40" y="1481"/>
                  </a:lnTo>
                  <a:lnTo>
                    <a:pt x="79" y="1737"/>
                  </a:lnTo>
                  <a:lnTo>
                    <a:pt x="158" y="1994"/>
                  </a:lnTo>
                  <a:lnTo>
                    <a:pt x="237" y="2270"/>
                  </a:lnTo>
                  <a:lnTo>
                    <a:pt x="434" y="2842"/>
                  </a:lnTo>
                  <a:lnTo>
                    <a:pt x="691" y="3454"/>
                  </a:lnTo>
                  <a:lnTo>
                    <a:pt x="1224" y="4678"/>
                  </a:lnTo>
                  <a:lnTo>
                    <a:pt x="1500" y="5289"/>
                  </a:lnTo>
                  <a:lnTo>
                    <a:pt x="1737" y="5881"/>
                  </a:lnTo>
                  <a:lnTo>
                    <a:pt x="1954" y="6434"/>
                  </a:lnTo>
                  <a:lnTo>
                    <a:pt x="2112" y="6947"/>
                  </a:lnTo>
                  <a:lnTo>
                    <a:pt x="2171" y="7184"/>
                  </a:lnTo>
                  <a:lnTo>
                    <a:pt x="2210" y="7401"/>
                  </a:lnTo>
                  <a:lnTo>
                    <a:pt x="2230" y="7598"/>
                  </a:lnTo>
                  <a:lnTo>
                    <a:pt x="2230" y="7776"/>
                  </a:lnTo>
                  <a:lnTo>
                    <a:pt x="2033" y="10085"/>
                  </a:lnTo>
                  <a:lnTo>
                    <a:pt x="1895" y="12393"/>
                  </a:lnTo>
                  <a:lnTo>
                    <a:pt x="1796" y="14702"/>
                  </a:lnTo>
                  <a:lnTo>
                    <a:pt x="1717" y="17011"/>
                  </a:lnTo>
                  <a:lnTo>
                    <a:pt x="1697" y="19320"/>
                  </a:lnTo>
                  <a:lnTo>
                    <a:pt x="1697" y="21629"/>
                  </a:lnTo>
                  <a:lnTo>
                    <a:pt x="1757" y="23937"/>
                  </a:lnTo>
                  <a:lnTo>
                    <a:pt x="1836" y="26246"/>
                  </a:lnTo>
                  <a:lnTo>
                    <a:pt x="1875" y="26779"/>
                  </a:lnTo>
                  <a:lnTo>
                    <a:pt x="1914" y="27134"/>
                  </a:lnTo>
                  <a:lnTo>
                    <a:pt x="1974" y="27470"/>
                  </a:lnTo>
                  <a:lnTo>
                    <a:pt x="2053" y="27805"/>
                  </a:lnTo>
                  <a:lnTo>
                    <a:pt x="2171" y="28121"/>
                  </a:lnTo>
                  <a:lnTo>
                    <a:pt x="2250" y="28279"/>
                  </a:lnTo>
                  <a:lnTo>
                    <a:pt x="2329" y="28417"/>
                  </a:lnTo>
                  <a:lnTo>
                    <a:pt x="2428" y="28555"/>
                  </a:lnTo>
                  <a:lnTo>
                    <a:pt x="2526" y="28693"/>
                  </a:lnTo>
                  <a:lnTo>
                    <a:pt x="2645" y="28812"/>
                  </a:lnTo>
                  <a:lnTo>
                    <a:pt x="2763" y="28910"/>
                  </a:lnTo>
                  <a:lnTo>
                    <a:pt x="3020" y="29108"/>
                  </a:lnTo>
                  <a:lnTo>
                    <a:pt x="3296" y="29265"/>
                  </a:lnTo>
                  <a:lnTo>
                    <a:pt x="3592" y="29384"/>
                  </a:lnTo>
                  <a:lnTo>
                    <a:pt x="3908" y="29483"/>
                  </a:lnTo>
                  <a:lnTo>
                    <a:pt x="4243" y="29542"/>
                  </a:lnTo>
                  <a:lnTo>
                    <a:pt x="4579" y="29581"/>
                  </a:lnTo>
                  <a:lnTo>
                    <a:pt x="4934" y="29621"/>
                  </a:lnTo>
                  <a:lnTo>
                    <a:pt x="5624" y="29621"/>
                  </a:lnTo>
                  <a:lnTo>
                    <a:pt x="6295" y="29581"/>
                  </a:lnTo>
                  <a:lnTo>
                    <a:pt x="6927" y="29522"/>
                  </a:lnTo>
                  <a:lnTo>
                    <a:pt x="7183" y="29502"/>
                  </a:lnTo>
                  <a:lnTo>
                    <a:pt x="7420" y="29463"/>
                  </a:lnTo>
                  <a:lnTo>
                    <a:pt x="7657" y="29384"/>
                  </a:lnTo>
                  <a:lnTo>
                    <a:pt x="7894" y="29285"/>
                  </a:lnTo>
                  <a:lnTo>
                    <a:pt x="8091" y="29147"/>
                  </a:lnTo>
                  <a:lnTo>
                    <a:pt x="8249" y="28989"/>
                  </a:lnTo>
                  <a:lnTo>
                    <a:pt x="8407" y="28812"/>
                  </a:lnTo>
                  <a:lnTo>
                    <a:pt x="8525" y="28614"/>
                  </a:lnTo>
                  <a:lnTo>
                    <a:pt x="8644" y="28417"/>
                  </a:lnTo>
                  <a:lnTo>
                    <a:pt x="8723" y="28180"/>
                  </a:lnTo>
                  <a:lnTo>
                    <a:pt x="8900" y="27726"/>
                  </a:lnTo>
                  <a:lnTo>
                    <a:pt x="9176" y="26819"/>
                  </a:lnTo>
                  <a:lnTo>
                    <a:pt x="9433" y="25911"/>
                  </a:lnTo>
                  <a:lnTo>
                    <a:pt x="9689" y="24983"/>
                  </a:lnTo>
                  <a:lnTo>
                    <a:pt x="9907" y="24036"/>
                  </a:lnTo>
                  <a:lnTo>
                    <a:pt x="10124" y="23089"/>
                  </a:lnTo>
                  <a:lnTo>
                    <a:pt x="10321" y="22142"/>
                  </a:lnTo>
                  <a:lnTo>
                    <a:pt x="10499" y="21194"/>
                  </a:lnTo>
                  <a:lnTo>
                    <a:pt x="10676" y="20228"/>
                  </a:lnTo>
                  <a:lnTo>
                    <a:pt x="10992" y="18313"/>
                  </a:lnTo>
                  <a:lnTo>
                    <a:pt x="11268" y="16379"/>
                  </a:lnTo>
                  <a:lnTo>
                    <a:pt x="11525" y="14465"/>
                  </a:lnTo>
                  <a:lnTo>
                    <a:pt x="11761" y="12571"/>
                  </a:lnTo>
                  <a:lnTo>
                    <a:pt x="11959" y="11130"/>
                  </a:lnTo>
                  <a:lnTo>
                    <a:pt x="12038" y="10321"/>
                  </a:lnTo>
                  <a:lnTo>
                    <a:pt x="12117" y="9493"/>
                  </a:lnTo>
                  <a:lnTo>
                    <a:pt x="12156" y="8644"/>
                  </a:lnTo>
                  <a:lnTo>
                    <a:pt x="12176" y="7756"/>
                  </a:lnTo>
                  <a:lnTo>
                    <a:pt x="12156" y="6888"/>
                  </a:lnTo>
                  <a:lnTo>
                    <a:pt x="12136" y="6454"/>
                  </a:lnTo>
                  <a:lnTo>
                    <a:pt x="12097" y="6039"/>
                  </a:lnTo>
                  <a:lnTo>
                    <a:pt x="12038" y="5605"/>
                  </a:lnTo>
                  <a:lnTo>
                    <a:pt x="11959" y="5191"/>
                  </a:lnTo>
                  <a:lnTo>
                    <a:pt x="11880" y="4776"/>
                  </a:lnTo>
                  <a:lnTo>
                    <a:pt x="11781" y="4382"/>
                  </a:lnTo>
                  <a:lnTo>
                    <a:pt x="11663" y="4007"/>
                  </a:lnTo>
                  <a:lnTo>
                    <a:pt x="11525" y="3632"/>
                  </a:lnTo>
                  <a:lnTo>
                    <a:pt x="11347" y="3257"/>
                  </a:lnTo>
                  <a:lnTo>
                    <a:pt x="11169" y="2921"/>
                  </a:lnTo>
                  <a:lnTo>
                    <a:pt x="10972" y="2586"/>
                  </a:lnTo>
                  <a:lnTo>
                    <a:pt x="10735" y="2290"/>
                  </a:lnTo>
                  <a:lnTo>
                    <a:pt x="10499" y="1994"/>
                  </a:lnTo>
                  <a:lnTo>
                    <a:pt x="10222" y="1718"/>
                  </a:lnTo>
                  <a:lnTo>
                    <a:pt x="9907" y="1481"/>
                  </a:lnTo>
                  <a:lnTo>
                    <a:pt x="9591" y="1264"/>
                  </a:lnTo>
                  <a:lnTo>
                    <a:pt x="9216" y="1066"/>
                  </a:lnTo>
                  <a:lnTo>
                    <a:pt x="8841" y="889"/>
                  </a:lnTo>
                  <a:lnTo>
                    <a:pt x="8505" y="790"/>
                  </a:lnTo>
                  <a:lnTo>
                    <a:pt x="8170" y="691"/>
                  </a:lnTo>
                  <a:lnTo>
                    <a:pt x="7835" y="612"/>
                  </a:lnTo>
                  <a:lnTo>
                    <a:pt x="7479" y="573"/>
                  </a:lnTo>
                  <a:lnTo>
                    <a:pt x="6789" y="494"/>
                  </a:lnTo>
                  <a:lnTo>
                    <a:pt x="6098" y="435"/>
                  </a:lnTo>
                  <a:lnTo>
                    <a:pt x="5111" y="336"/>
                  </a:lnTo>
                  <a:lnTo>
                    <a:pt x="3375" y="159"/>
                  </a:lnTo>
                  <a:lnTo>
                    <a:pt x="2447" y="80"/>
                  </a:lnTo>
                  <a:lnTo>
                    <a:pt x="1638" y="20"/>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1564814" y="2260437"/>
              <a:ext cx="644081" cy="602605"/>
            </a:xfrm>
            <a:custGeom>
              <a:avLst/>
              <a:gdLst/>
              <a:ahLst/>
              <a:cxnLst/>
              <a:rect l="l" t="t" r="r" b="b"/>
              <a:pathLst>
                <a:path w="28496" h="26661" extrusionOk="0">
                  <a:moveTo>
                    <a:pt x="21254" y="0"/>
                  </a:moveTo>
                  <a:lnTo>
                    <a:pt x="20563" y="20"/>
                  </a:lnTo>
                  <a:lnTo>
                    <a:pt x="19872" y="59"/>
                  </a:lnTo>
                  <a:lnTo>
                    <a:pt x="19182" y="99"/>
                  </a:lnTo>
                  <a:lnTo>
                    <a:pt x="18491" y="158"/>
                  </a:lnTo>
                  <a:lnTo>
                    <a:pt x="17820" y="197"/>
                  </a:lnTo>
                  <a:lnTo>
                    <a:pt x="16833" y="217"/>
                  </a:lnTo>
                  <a:lnTo>
                    <a:pt x="15807" y="197"/>
                  </a:lnTo>
                  <a:lnTo>
                    <a:pt x="14801" y="178"/>
                  </a:lnTo>
                  <a:lnTo>
                    <a:pt x="13775" y="178"/>
                  </a:lnTo>
                  <a:lnTo>
                    <a:pt x="13262" y="197"/>
                  </a:lnTo>
                  <a:lnTo>
                    <a:pt x="12749" y="237"/>
                  </a:lnTo>
                  <a:lnTo>
                    <a:pt x="12255" y="276"/>
                  </a:lnTo>
                  <a:lnTo>
                    <a:pt x="11762" y="355"/>
                  </a:lnTo>
                  <a:lnTo>
                    <a:pt x="11269" y="434"/>
                  </a:lnTo>
                  <a:lnTo>
                    <a:pt x="10775" y="553"/>
                  </a:lnTo>
                  <a:lnTo>
                    <a:pt x="10302" y="710"/>
                  </a:lnTo>
                  <a:lnTo>
                    <a:pt x="9848" y="888"/>
                  </a:lnTo>
                  <a:lnTo>
                    <a:pt x="9591" y="987"/>
                  </a:lnTo>
                  <a:lnTo>
                    <a:pt x="9157" y="1224"/>
                  </a:lnTo>
                  <a:lnTo>
                    <a:pt x="8743" y="1480"/>
                  </a:lnTo>
                  <a:lnTo>
                    <a:pt x="8388" y="1756"/>
                  </a:lnTo>
                  <a:lnTo>
                    <a:pt x="8052" y="2052"/>
                  </a:lnTo>
                  <a:lnTo>
                    <a:pt x="7756" y="2368"/>
                  </a:lnTo>
                  <a:lnTo>
                    <a:pt x="7480" y="2684"/>
                  </a:lnTo>
                  <a:lnTo>
                    <a:pt x="7223" y="3039"/>
                  </a:lnTo>
                  <a:lnTo>
                    <a:pt x="7006" y="3414"/>
                  </a:lnTo>
                  <a:lnTo>
                    <a:pt x="6809" y="3789"/>
                  </a:lnTo>
                  <a:lnTo>
                    <a:pt x="6612" y="4184"/>
                  </a:lnTo>
                  <a:lnTo>
                    <a:pt x="6454" y="4598"/>
                  </a:lnTo>
                  <a:lnTo>
                    <a:pt x="6296" y="5032"/>
                  </a:lnTo>
                  <a:lnTo>
                    <a:pt x="6000" y="5920"/>
                  </a:lnTo>
                  <a:lnTo>
                    <a:pt x="5743" y="6828"/>
                  </a:lnTo>
                  <a:lnTo>
                    <a:pt x="5506" y="7676"/>
                  </a:lnTo>
                  <a:lnTo>
                    <a:pt x="5329" y="8525"/>
                  </a:lnTo>
                  <a:lnTo>
                    <a:pt x="5151" y="9393"/>
                  </a:lnTo>
                  <a:lnTo>
                    <a:pt x="4993" y="10242"/>
                  </a:lnTo>
                  <a:lnTo>
                    <a:pt x="4855" y="11110"/>
                  </a:lnTo>
                  <a:lnTo>
                    <a:pt x="4678" y="11959"/>
                  </a:lnTo>
                  <a:lnTo>
                    <a:pt x="4500" y="12827"/>
                  </a:lnTo>
                  <a:lnTo>
                    <a:pt x="4283" y="13656"/>
                  </a:lnTo>
                  <a:lnTo>
                    <a:pt x="4125" y="14169"/>
                  </a:lnTo>
                  <a:lnTo>
                    <a:pt x="3947" y="14662"/>
                  </a:lnTo>
                  <a:lnTo>
                    <a:pt x="3770" y="15155"/>
                  </a:lnTo>
                  <a:lnTo>
                    <a:pt x="3573" y="15649"/>
                  </a:lnTo>
                  <a:lnTo>
                    <a:pt x="3158" y="16635"/>
                  </a:lnTo>
                  <a:lnTo>
                    <a:pt x="2704" y="17583"/>
                  </a:lnTo>
                  <a:lnTo>
                    <a:pt x="2231" y="18530"/>
                  </a:lnTo>
                  <a:lnTo>
                    <a:pt x="1757" y="19477"/>
                  </a:lnTo>
                  <a:lnTo>
                    <a:pt x="770" y="21352"/>
                  </a:lnTo>
                  <a:lnTo>
                    <a:pt x="573" y="21746"/>
                  </a:lnTo>
                  <a:lnTo>
                    <a:pt x="395" y="22141"/>
                  </a:lnTo>
                  <a:lnTo>
                    <a:pt x="238" y="22536"/>
                  </a:lnTo>
                  <a:lnTo>
                    <a:pt x="119" y="22950"/>
                  </a:lnTo>
                  <a:lnTo>
                    <a:pt x="60" y="23167"/>
                  </a:lnTo>
                  <a:lnTo>
                    <a:pt x="40" y="23365"/>
                  </a:lnTo>
                  <a:lnTo>
                    <a:pt x="21" y="23582"/>
                  </a:lnTo>
                  <a:lnTo>
                    <a:pt x="1" y="23779"/>
                  </a:lnTo>
                  <a:lnTo>
                    <a:pt x="21" y="23996"/>
                  </a:lnTo>
                  <a:lnTo>
                    <a:pt x="40" y="24193"/>
                  </a:lnTo>
                  <a:lnTo>
                    <a:pt x="99" y="24391"/>
                  </a:lnTo>
                  <a:lnTo>
                    <a:pt x="159" y="24588"/>
                  </a:lnTo>
                  <a:lnTo>
                    <a:pt x="277" y="24864"/>
                  </a:lnTo>
                  <a:lnTo>
                    <a:pt x="455" y="25121"/>
                  </a:lnTo>
                  <a:lnTo>
                    <a:pt x="652" y="25358"/>
                  </a:lnTo>
                  <a:lnTo>
                    <a:pt x="869" y="25555"/>
                  </a:lnTo>
                  <a:lnTo>
                    <a:pt x="1126" y="25733"/>
                  </a:lnTo>
                  <a:lnTo>
                    <a:pt x="1402" y="25890"/>
                  </a:lnTo>
                  <a:lnTo>
                    <a:pt x="1678" y="26029"/>
                  </a:lnTo>
                  <a:lnTo>
                    <a:pt x="1954" y="26147"/>
                  </a:lnTo>
                  <a:lnTo>
                    <a:pt x="2250" y="26226"/>
                  </a:lnTo>
                  <a:lnTo>
                    <a:pt x="2546" y="26285"/>
                  </a:lnTo>
                  <a:lnTo>
                    <a:pt x="2862" y="26344"/>
                  </a:lnTo>
                  <a:lnTo>
                    <a:pt x="3158" y="26364"/>
                  </a:lnTo>
                  <a:lnTo>
                    <a:pt x="3770" y="26403"/>
                  </a:lnTo>
                  <a:lnTo>
                    <a:pt x="4401" y="26423"/>
                  </a:lnTo>
                  <a:lnTo>
                    <a:pt x="17149" y="26660"/>
                  </a:lnTo>
                  <a:lnTo>
                    <a:pt x="17682" y="26660"/>
                  </a:lnTo>
                  <a:lnTo>
                    <a:pt x="18215" y="26640"/>
                  </a:lnTo>
                  <a:lnTo>
                    <a:pt x="18748" y="26601"/>
                  </a:lnTo>
                  <a:lnTo>
                    <a:pt x="19004" y="26561"/>
                  </a:lnTo>
                  <a:lnTo>
                    <a:pt x="19280" y="26502"/>
                  </a:lnTo>
                  <a:lnTo>
                    <a:pt x="19517" y="26443"/>
                  </a:lnTo>
                  <a:lnTo>
                    <a:pt x="19774" y="26364"/>
                  </a:lnTo>
                  <a:lnTo>
                    <a:pt x="20011" y="26265"/>
                  </a:lnTo>
                  <a:lnTo>
                    <a:pt x="20228" y="26167"/>
                  </a:lnTo>
                  <a:lnTo>
                    <a:pt x="20445" y="26029"/>
                  </a:lnTo>
                  <a:lnTo>
                    <a:pt x="20642" y="25890"/>
                  </a:lnTo>
                  <a:lnTo>
                    <a:pt x="20839" y="25713"/>
                  </a:lnTo>
                  <a:lnTo>
                    <a:pt x="20997" y="25515"/>
                  </a:lnTo>
                  <a:lnTo>
                    <a:pt x="21135" y="25338"/>
                  </a:lnTo>
                  <a:lnTo>
                    <a:pt x="21254" y="25141"/>
                  </a:lnTo>
                  <a:lnTo>
                    <a:pt x="21352" y="24943"/>
                  </a:lnTo>
                  <a:lnTo>
                    <a:pt x="21431" y="24746"/>
                  </a:lnTo>
                  <a:lnTo>
                    <a:pt x="21589" y="24312"/>
                  </a:lnTo>
                  <a:lnTo>
                    <a:pt x="21708" y="23878"/>
                  </a:lnTo>
                  <a:lnTo>
                    <a:pt x="22497" y="21075"/>
                  </a:lnTo>
                  <a:lnTo>
                    <a:pt x="23267" y="18254"/>
                  </a:lnTo>
                  <a:lnTo>
                    <a:pt x="24016" y="15451"/>
                  </a:lnTo>
                  <a:lnTo>
                    <a:pt x="24727" y="12629"/>
                  </a:lnTo>
                  <a:lnTo>
                    <a:pt x="25102" y="11071"/>
                  </a:lnTo>
                  <a:lnTo>
                    <a:pt x="25279" y="10281"/>
                  </a:lnTo>
                  <a:lnTo>
                    <a:pt x="25418" y="9512"/>
                  </a:lnTo>
                  <a:lnTo>
                    <a:pt x="25457" y="9235"/>
                  </a:lnTo>
                  <a:lnTo>
                    <a:pt x="25477" y="8979"/>
                  </a:lnTo>
                  <a:lnTo>
                    <a:pt x="25457" y="8722"/>
                  </a:lnTo>
                  <a:lnTo>
                    <a:pt x="25457" y="8466"/>
                  </a:lnTo>
                  <a:lnTo>
                    <a:pt x="25418" y="7953"/>
                  </a:lnTo>
                  <a:lnTo>
                    <a:pt x="25398" y="7696"/>
                  </a:lnTo>
                  <a:lnTo>
                    <a:pt x="25418" y="7440"/>
                  </a:lnTo>
                  <a:lnTo>
                    <a:pt x="25437" y="7341"/>
                  </a:lnTo>
                  <a:lnTo>
                    <a:pt x="25457" y="7242"/>
                  </a:lnTo>
                  <a:lnTo>
                    <a:pt x="25516" y="7163"/>
                  </a:lnTo>
                  <a:lnTo>
                    <a:pt x="25575" y="7065"/>
                  </a:lnTo>
                  <a:lnTo>
                    <a:pt x="25733" y="6907"/>
                  </a:lnTo>
                  <a:lnTo>
                    <a:pt x="25931" y="6769"/>
                  </a:lnTo>
                  <a:lnTo>
                    <a:pt x="26128" y="6631"/>
                  </a:lnTo>
                  <a:lnTo>
                    <a:pt x="26345" y="6512"/>
                  </a:lnTo>
                  <a:lnTo>
                    <a:pt x="26700" y="6335"/>
                  </a:lnTo>
                  <a:lnTo>
                    <a:pt x="27154" y="6078"/>
                  </a:lnTo>
                  <a:lnTo>
                    <a:pt x="27628" y="5802"/>
                  </a:lnTo>
                  <a:lnTo>
                    <a:pt x="27864" y="5644"/>
                  </a:lnTo>
                  <a:lnTo>
                    <a:pt x="28062" y="5486"/>
                  </a:lnTo>
                  <a:lnTo>
                    <a:pt x="28259" y="5289"/>
                  </a:lnTo>
                  <a:lnTo>
                    <a:pt x="28397" y="5091"/>
                  </a:lnTo>
                  <a:lnTo>
                    <a:pt x="28476" y="4953"/>
                  </a:lnTo>
                  <a:lnTo>
                    <a:pt x="28496" y="4894"/>
                  </a:lnTo>
                  <a:lnTo>
                    <a:pt x="28496" y="4815"/>
                  </a:lnTo>
                  <a:lnTo>
                    <a:pt x="28496" y="4736"/>
                  </a:lnTo>
                  <a:lnTo>
                    <a:pt x="28456" y="4677"/>
                  </a:lnTo>
                  <a:lnTo>
                    <a:pt x="28397" y="4618"/>
                  </a:lnTo>
                  <a:lnTo>
                    <a:pt x="28338" y="4539"/>
                  </a:lnTo>
                  <a:lnTo>
                    <a:pt x="28062" y="4322"/>
                  </a:lnTo>
                  <a:lnTo>
                    <a:pt x="27726" y="4026"/>
                  </a:lnTo>
                  <a:lnTo>
                    <a:pt x="27411" y="3710"/>
                  </a:lnTo>
                  <a:lnTo>
                    <a:pt x="26819" y="3078"/>
                  </a:lnTo>
                  <a:lnTo>
                    <a:pt x="26286" y="2447"/>
                  </a:lnTo>
                  <a:lnTo>
                    <a:pt x="25753" y="1875"/>
                  </a:lnTo>
                  <a:lnTo>
                    <a:pt x="25477" y="1598"/>
                  </a:lnTo>
                  <a:lnTo>
                    <a:pt x="25220" y="1322"/>
                  </a:lnTo>
                  <a:lnTo>
                    <a:pt x="24944" y="1085"/>
                  </a:lnTo>
                  <a:lnTo>
                    <a:pt x="24648" y="868"/>
                  </a:lnTo>
                  <a:lnTo>
                    <a:pt x="24332" y="671"/>
                  </a:lnTo>
                  <a:lnTo>
                    <a:pt x="24016" y="493"/>
                  </a:lnTo>
                  <a:lnTo>
                    <a:pt x="23681" y="355"/>
                  </a:lnTo>
                  <a:lnTo>
                    <a:pt x="23306" y="237"/>
                  </a:lnTo>
                  <a:lnTo>
                    <a:pt x="22971" y="158"/>
                  </a:lnTo>
                  <a:lnTo>
                    <a:pt x="22635" y="99"/>
                  </a:lnTo>
                  <a:lnTo>
                    <a:pt x="22300" y="59"/>
                  </a:lnTo>
                  <a:lnTo>
                    <a:pt x="21944" y="40"/>
                  </a:lnTo>
                  <a:lnTo>
                    <a:pt x="212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1873026" y="1957582"/>
              <a:ext cx="209209" cy="341659"/>
            </a:xfrm>
            <a:custGeom>
              <a:avLst/>
              <a:gdLst/>
              <a:ahLst/>
              <a:cxnLst/>
              <a:rect l="l" t="t" r="r" b="b"/>
              <a:pathLst>
                <a:path w="9256" h="15116" extrusionOk="0">
                  <a:moveTo>
                    <a:pt x="4756" y="0"/>
                  </a:moveTo>
                  <a:lnTo>
                    <a:pt x="4441" y="20"/>
                  </a:lnTo>
                  <a:lnTo>
                    <a:pt x="4066" y="79"/>
                  </a:lnTo>
                  <a:lnTo>
                    <a:pt x="3711" y="158"/>
                  </a:lnTo>
                  <a:lnTo>
                    <a:pt x="3375" y="276"/>
                  </a:lnTo>
                  <a:lnTo>
                    <a:pt x="3040" y="414"/>
                  </a:lnTo>
                  <a:lnTo>
                    <a:pt x="2744" y="572"/>
                  </a:lnTo>
                  <a:lnTo>
                    <a:pt x="2467" y="750"/>
                  </a:lnTo>
                  <a:lnTo>
                    <a:pt x="2211" y="947"/>
                  </a:lnTo>
                  <a:lnTo>
                    <a:pt x="1974" y="1184"/>
                  </a:lnTo>
                  <a:lnTo>
                    <a:pt x="1757" y="1421"/>
                  </a:lnTo>
                  <a:lnTo>
                    <a:pt x="1579" y="1697"/>
                  </a:lnTo>
                  <a:lnTo>
                    <a:pt x="1402" y="1993"/>
                  </a:lnTo>
                  <a:lnTo>
                    <a:pt x="1264" y="2289"/>
                  </a:lnTo>
                  <a:lnTo>
                    <a:pt x="1145" y="2625"/>
                  </a:lnTo>
                  <a:lnTo>
                    <a:pt x="1066" y="2960"/>
                  </a:lnTo>
                  <a:lnTo>
                    <a:pt x="987" y="3335"/>
                  </a:lnTo>
                  <a:lnTo>
                    <a:pt x="948" y="3710"/>
                  </a:lnTo>
                  <a:lnTo>
                    <a:pt x="928" y="4341"/>
                  </a:lnTo>
                  <a:lnTo>
                    <a:pt x="928" y="4993"/>
                  </a:lnTo>
                  <a:lnTo>
                    <a:pt x="948" y="5644"/>
                  </a:lnTo>
                  <a:lnTo>
                    <a:pt x="987" y="6275"/>
                  </a:lnTo>
                  <a:lnTo>
                    <a:pt x="1086" y="7558"/>
                  </a:lnTo>
                  <a:lnTo>
                    <a:pt x="1125" y="8209"/>
                  </a:lnTo>
                  <a:lnTo>
                    <a:pt x="1145" y="8841"/>
                  </a:lnTo>
                  <a:lnTo>
                    <a:pt x="1145" y="9650"/>
                  </a:lnTo>
                  <a:lnTo>
                    <a:pt x="1145" y="10044"/>
                  </a:lnTo>
                  <a:lnTo>
                    <a:pt x="1106" y="10439"/>
                  </a:lnTo>
                  <a:lnTo>
                    <a:pt x="1047" y="10893"/>
                  </a:lnTo>
                  <a:lnTo>
                    <a:pt x="987" y="11327"/>
                  </a:lnTo>
                  <a:lnTo>
                    <a:pt x="889" y="11761"/>
                  </a:lnTo>
                  <a:lnTo>
                    <a:pt x="770" y="12195"/>
                  </a:lnTo>
                  <a:lnTo>
                    <a:pt x="612" y="12610"/>
                  </a:lnTo>
                  <a:lnTo>
                    <a:pt x="435" y="13004"/>
                  </a:lnTo>
                  <a:lnTo>
                    <a:pt x="237" y="13399"/>
                  </a:lnTo>
                  <a:lnTo>
                    <a:pt x="1" y="13774"/>
                  </a:lnTo>
                  <a:lnTo>
                    <a:pt x="139" y="13952"/>
                  </a:lnTo>
                  <a:lnTo>
                    <a:pt x="277" y="14090"/>
                  </a:lnTo>
                  <a:lnTo>
                    <a:pt x="435" y="14248"/>
                  </a:lnTo>
                  <a:lnTo>
                    <a:pt x="593" y="14366"/>
                  </a:lnTo>
                  <a:lnTo>
                    <a:pt x="770" y="14504"/>
                  </a:lnTo>
                  <a:lnTo>
                    <a:pt x="948" y="14603"/>
                  </a:lnTo>
                  <a:lnTo>
                    <a:pt x="1125" y="14701"/>
                  </a:lnTo>
                  <a:lnTo>
                    <a:pt x="1323" y="14800"/>
                  </a:lnTo>
                  <a:lnTo>
                    <a:pt x="1717" y="14938"/>
                  </a:lnTo>
                  <a:lnTo>
                    <a:pt x="2132" y="15037"/>
                  </a:lnTo>
                  <a:lnTo>
                    <a:pt x="2566" y="15096"/>
                  </a:lnTo>
                  <a:lnTo>
                    <a:pt x="2980" y="15116"/>
                  </a:lnTo>
                  <a:lnTo>
                    <a:pt x="3395" y="15116"/>
                  </a:lnTo>
                  <a:lnTo>
                    <a:pt x="3829" y="15076"/>
                  </a:lnTo>
                  <a:lnTo>
                    <a:pt x="4243" y="15017"/>
                  </a:lnTo>
                  <a:lnTo>
                    <a:pt x="4677" y="14938"/>
                  </a:lnTo>
                  <a:lnTo>
                    <a:pt x="5092" y="14820"/>
                  </a:lnTo>
                  <a:lnTo>
                    <a:pt x="5506" y="14701"/>
                  </a:lnTo>
                  <a:lnTo>
                    <a:pt x="5901" y="14563"/>
                  </a:lnTo>
                  <a:lnTo>
                    <a:pt x="6276" y="14425"/>
                  </a:lnTo>
                  <a:lnTo>
                    <a:pt x="6217" y="14129"/>
                  </a:lnTo>
                  <a:lnTo>
                    <a:pt x="6157" y="13833"/>
                  </a:lnTo>
                  <a:lnTo>
                    <a:pt x="6138" y="13537"/>
                  </a:lnTo>
                  <a:lnTo>
                    <a:pt x="6118" y="13221"/>
                  </a:lnTo>
                  <a:lnTo>
                    <a:pt x="6118" y="12886"/>
                  </a:lnTo>
                  <a:lnTo>
                    <a:pt x="6138" y="12551"/>
                  </a:lnTo>
                  <a:lnTo>
                    <a:pt x="6197" y="11880"/>
                  </a:lnTo>
                  <a:lnTo>
                    <a:pt x="6276" y="11209"/>
                  </a:lnTo>
                  <a:lnTo>
                    <a:pt x="6375" y="10538"/>
                  </a:lnTo>
                  <a:lnTo>
                    <a:pt x="6611" y="9334"/>
                  </a:lnTo>
                  <a:lnTo>
                    <a:pt x="6848" y="9255"/>
                  </a:lnTo>
                  <a:lnTo>
                    <a:pt x="7085" y="9137"/>
                  </a:lnTo>
                  <a:lnTo>
                    <a:pt x="7302" y="9018"/>
                  </a:lnTo>
                  <a:lnTo>
                    <a:pt x="7499" y="8880"/>
                  </a:lnTo>
                  <a:lnTo>
                    <a:pt x="7697" y="8722"/>
                  </a:lnTo>
                  <a:lnTo>
                    <a:pt x="7874" y="8545"/>
                  </a:lnTo>
                  <a:lnTo>
                    <a:pt x="8052" y="8367"/>
                  </a:lnTo>
                  <a:lnTo>
                    <a:pt x="8210" y="8170"/>
                  </a:lnTo>
                  <a:lnTo>
                    <a:pt x="8348" y="7953"/>
                  </a:lnTo>
                  <a:lnTo>
                    <a:pt x="8486" y="7716"/>
                  </a:lnTo>
                  <a:lnTo>
                    <a:pt x="8624" y="7499"/>
                  </a:lnTo>
                  <a:lnTo>
                    <a:pt x="8723" y="7242"/>
                  </a:lnTo>
                  <a:lnTo>
                    <a:pt x="8821" y="7005"/>
                  </a:lnTo>
                  <a:lnTo>
                    <a:pt x="8920" y="6749"/>
                  </a:lnTo>
                  <a:lnTo>
                    <a:pt x="8999" y="6473"/>
                  </a:lnTo>
                  <a:lnTo>
                    <a:pt x="9078" y="6216"/>
                  </a:lnTo>
                  <a:lnTo>
                    <a:pt x="9177" y="5664"/>
                  </a:lnTo>
                  <a:lnTo>
                    <a:pt x="9236" y="5111"/>
                  </a:lnTo>
                  <a:lnTo>
                    <a:pt x="9256" y="4558"/>
                  </a:lnTo>
                  <a:lnTo>
                    <a:pt x="9216" y="4006"/>
                  </a:lnTo>
                  <a:lnTo>
                    <a:pt x="9157" y="3473"/>
                  </a:lnTo>
                  <a:lnTo>
                    <a:pt x="9098" y="3217"/>
                  </a:lnTo>
                  <a:lnTo>
                    <a:pt x="9039" y="2960"/>
                  </a:lnTo>
                  <a:lnTo>
                    <a:pt x="8960" y="2723"/>
                  </a:lnTo>
                  <a:lnTo>
                    <a:pt x="8881" y="2486"/>
                  </a:lnTo>
                  <a:lnTo>
                    <a:pt x="8782" y="2269"/>
                  </a:lnTo>
                  <a:lnTo>
                    <a:pt x="8683" y="2052"/>
                  </a:lnTo>
                  <a:lnTo>
                    <a:pt x="8525" y="1776"/>
                  </a:lnTo>
                  <a:lnTo>
                    <a:pt x="8328" y="1519"/>
                  </a:lnTo>
                  <a:lnTo>
                    <a:pt x="8131" y="1283"/>
                  </a:lnTo>
                  <a:lnTo>
                    <a:pt x="7914" y="1066"/>
                  </a:lnTo>
                  <a:lnTo>
                    <a:pt x="7677" y="888"/>
                  </a:lnTo>
                  <a:lnTo>
                    <a:pt x="7420" y="710"/>
                  </a:lnTo>
                  <a:lnTo>
                    <a:pt x="7164" y="553"/>
                  </a:lnTo>
                  <a:lnTo>
                    <a:pt x="6868" y="414"/>
                  </a:lnTo>
                  <a:lnTo>
                    <a:pt x="6592" y="296"/>
                  </a:lnTo>
                  <a:lnTo>
                    <a:pt x="6296" y="197"/>
                  </a:lnTo>
                  <a:lnTo>
                    <a:pt x="6000" y="118"/>
                  </a:lnTo>
                  <a:lnTo>
                    <a:pt x="5684" y="59"/>
                  </a:lnTo>
                  <a:lnTo>
                    <a:pt x="5368" y="20"/>
                  </a:lnTo>
                  <a:lnTo>
                    <a:pt x="5072"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2060358" y="2186391"/>
              <a:ext cx="481727" cy="451847"/>
            </a:xfrm>
            <a:custGeom>
              <a:avLst/>
              <a:gdLst/>
              <a:ahLst/>
              <a:cxnLst/>
              <a:rect l="l" t="t" r="r" b="b"/>
              <a:pathLst>
                <a:path w="21313" h="19991" extrusionOk="0">
                  <a:moveTo>
                    <a:pt x="16557" y="0"/>
                  </a:moveTo>
                  <a:lnTo>
                    <a:pt x="16162" y="40"/>
                  </a:lnTo>
                  <a:lnTo>
                    <a:pt x="15787" y="119"/>
                  </a:lnTo>
                  <a:lnTo>
                    <a:pt x="15413" y="237"/>
                  </a:lnTo>
                  <a:lnTo>
                    <a:pt x="15057" y="395"/>
                  </a:lnTo>
                  <a:lnTo>
                    <a:pt x="14840" y="533"/>
                  </a:lnTo>
                  <a:lnTo>
                    <a:pt x="14643" y="652"/>
                  </a:lnTo>
                  <a:lnTo>
                    <a:pt x="14446" y="809"/>
                  </a:lnTo>
                  <a:lnTo>
                    <a:pt x="14268" y="948"/>
                  </a:lnTo>
                  <a:lnTo>
                    <a:pt x="14090" y="1105"/>
                  </a:lnTo>
                  <a:lnTo>
                    <a:pt x="13933" y="1263"/>
                  </a:lnTo>
                  <a:lnTo>
                    <a:pt x="13637" y="1599"/>
                  </a:lnTo>
                  <a:lnTo>
                    <a:pt x="13380" y="1974"/>
                  </a:lnTo>
                  <a:lnTo>
                    <a:pt x="13163" y="2349"/>
                  </a:lnTo>
                  <a:lnTo>
                    <a:pt x="12966" y="2763"/>
                  </a:lnTo>
                  <a:lnTo>
                    <a:pt x="12808" y="3177"/>
                  </a:lnTo>
                  <a:lnTo>
                    <a:pt x="12650" y="3592"/>
                  </a:lnTo>
                  <a:lnTo>
                    <a:pt x="12512" y="4046"/>
                  </a:lnTo>
                  <a:lnTo>
                    <a:pt x="12255" y="4914"/>
                  </a:lnTo>
                  <a:lnTo>
                    <a:pt x="11999" y="5802"/>
                  </a:lnTo>
                  <a:lnTo>
                    <a:pt x="11861" y="6236"/>
                  </a:lnTo>
                  <a:lnTo>
                    <a:pt x="11722" y="6670"/>
                  </a:lnTo>
                  <a:lnTo>
                    <a:pt x="11584" y="7025"/>
                  </a:lnTo>
                  <a:lnTo>
                    <a:pt x="11407" y="7361"/>
                  </a:lnTo>
                  <a:lnTo>
                    <a:pt x="11190" y="7696"/>
                  </a:lnTo>
                  <a:lnTo>
                    <a:pt x="10953" y="7992"/>
                  </a:lnTo>
                  <a:lnTo>
                    <a:pt x="10834" y="8150"/>
                  </a:lnTo>
                  <a:lnTo>
                    <a:pt x="10696" y="8269"/>
                  </a:lnTo>
                  <a:lnTo>
                    <a:pt x="10558" y="8387"/>
                  </a:lnTo>
                  <a:lnTo>
                    <a:pt x="10400" y="8505"/>
                  </a:lnTo>
                  <a:lnTo>
                    <a:pt x="10242" y="8604"/>
                  </a:lnTo>
                  <a:lnTo>
                    <a:pt x="10084" y="8683"/>
                  </a:lnTo>
                  <a:lnTo>
                    <a:pt x="9907" y="8762"/>
                  </a:lnTo>
                  <a:lnTo>
                    <a:pt x="9729" y="8801"/>
                  </a:lnTo>
                  <a:lnTo>
                    <a:pt x="9571" y="8841"/>
                  </a:lnTo>
                  <a:lnTo>
                    <a:pt x="9414" y="8861"/>
                  </a:lnTo>
                  <a:lnTo>
                    <a:pt x="9098" y="8880"/>
                  </a:lnTo>
                  <a:lnTo>
                    <a:pt x="8782" y="8841"/>
                  </a:lnTo>
                  <a:lnTo>
                    <a:pt x="8466" y="8782"/>
                  </a:lnTo>
                  <a:lnTo>
                    <a:pt x="8151" y="8683"/>
                  </a:lnTo>
                  <a:lnTo>
                    <a:pt x="7835" y="8565"/>
                  </a:lnTo>
                  <a:lnTo>
                    <a:pt x="7539" y="8426"/>
                  </a:lnTo>
                  <a:lnTo>
                    <a:pt x="7243" y="8269"/>
                  </a:lnTo>
                  <a:lnTo>
                    <a:pt x="6868" y="8052"/>
                  </a:lnTo>
                  <a:lnTo>
                    <a:pt x="6473" y="7815"/>
                  </a:lnTo>
                  <a:lnTo>
                    <a:pt x="6118" y="7578"/>
                  </a:lnTo>
                  <a:lnTo>
                    <a:pt x="5743" y="7321"/>
                  </a:lnTo>
                  <a:lnTo>
                    <a:pt x="5408" y="7045"/>
                  </a:lnTo>
                  <a:lnTo>
                    <a:pt x="5052" y="6769"/>
                  </a:lnTo>
                  <a:lnTo>
                    <a:pt x="4737" y="6473"/>
                  </a:lnTo>
                  <a:lnTo>
                    <a:pt x="4421" y="6157"/>
                  </a:lnTo>
                  <a:lnTo>
                    <a:pt x="4164" y="5881"/>
                  </a:lnTo>
                  <a:lnTo>
                    <a:pt x="3947" y="5605"/>
                  </a:lnTo>
                  <a:lnTo>
                    <a:pt x="3730" y="5309"/>
                  </a:lnTo>
                  <a:lnTo>
                    <a:pt x="3533" y="4993"/>
                  </a:lnTo>
                  <a:lnTo>
                    <a:pt x="3395" y="4796"/>
                  </a:lnTo>
                  <a:lnTo>
                    <a:pt x="3217" y="4618"/>
                  </a:lnTo>
                  <a:lnTo>
                    <a:pt x="3138" y="4539"/>
                  </a:lnTo>
                  <a:lnTo>
                    <a:pt x="3040" y="4480"/>
                  </a:lnTo>
                  <a:lnTo>
                    <a:pt x="2941" y="4440"/>
                  </a:lnTo>
                  <a:lnTo>
                    <a:pt x="2842" y="4401"/>
                  </a:lnTo>
                  <a:lnTo>
                    <a:pt x="2744" y="4381"/>
                  </a:lnTo>
                  <a:lnTo>
                    <a:pt x="2645" y="4381"/>
                  </a:lnTo>
                  <a:lnTo>
                    <a:pt x="2546" y="4401"/>
                  </a:lnTo>
                  <a:lnTo>
                    <a:pt x="2448" y="4421"/>
                  </a:lnTo>
                  <a:lnTo>
                    <a:pt x="2349" y="4480"/>
                  </a:lnTo>
                  <a:lnTo>
                    <a:pt x="2250" y="4559"/>
                  </a:lnTo>
                  <a:lnTo>
                    <a:pt x="2171" y="4638"/>
                  </a:lnTo>
                  <a:lnTo>
                    <a:pt x="2073" y="4756"/>
                  </a:lnTo>
                  <a:lnTo>
                    <a:pt x="1974" y="4934"/>
                  </a:lnTo>
                  <a:lnTo>
                    <a:pt x="1875" y="5131"/>
                  </a:lnTo>
                  <a:lnTo>
                    <a:pt x="1816" y="5328"/>
                  </a:lnTo>
                  <a:lnTo>
                    <a:pt x="1777" y="5526"/>
                  </a:lnTo>
                  <a:lnTo>
                    <a:pt x="1698" y="5940"/>
                  </a:lnTo>
                  <a:lnTo>
                    <a:pt x="1639" y="6335"/>
                  </a:lnTo>
                  <a:lnTo>
                    <a:pt x="1540" y="6789"/>
                  </a:lnTo>
                  <a:lnTo>
                    <a:pt x="1421" y="7223"/>
                  </a:lnTo>
                  <a:lnTo>
                    <a:pt x="1185" y="8091"/>
                  </a:lnTo>
                  <a:lnTo>
                    <a:pt x="1007" y="8604"/>
                  </a:lnTo>
                  <a:lnTo>
                    <a:pt x="790" y="9117"/>
                  </a:lnTo>
                  <a:lnTo>
                    <a:pt x="573" y="9630"/>
                  </a:lnTo>
                  <a:lnTo>
                    <a:pt x="356" y="10143"/>
                  </a:lnTo>
                  <a:lnTo>
                    <a:pt x="178" y="10676"/>
                  </a:lnTo>
                  <a:lnTo>
                    <a:pt x="99" y="10933"/>
                  </a:lnTo>
                  <a:lnTo>
                    <a:pt x="60" y="11209"/>
                  </a:lnTo>
                  <a:lnTo>
                    <a:pt x="20" y="11465"/>
                  </a:lnTo>
                  <a:lnTo>
                    <a:pt x="1" y="11742"/>
                  </a:lnTo>
                  <a:lnTo>
                    <a:pt x="1" y="12018"/>
                  </a:lnTo>
                  <a:lnTo>
                    <a:pt x="40" y="12294"/>
                  </a:lnTo>
                  <a:lnTo>
                    <a:pt x="99" y="12531"/>
                  </a:lnTo>
                  <a:lnTo>
                    <a:pt x="159" y="12748"/>
                  </a:lnTo>
                  <a:lnTo>
                    <a:pt x="237" y="12965"/>
                  </a:lnTo>
                  <a:lnTo>
                    <a:pt x="336" y="13182"/>
                  </a:lnTo>
                  <a:lnTo>
                    <a:pt x="533" y="13597"/>
                  </a:lnTo>
                  <a:lnTo>
                    <a:pt x="770" y="14011"/>
                  </a:lnTo>
                  <a:lnTo>
                    <a:pt x="1086" y="14564"/>
                  </a:lnTo>
                  <a:lnTo>
                    <a:pt x="1402" y="15096"/>
                  </a:lnTo>
                  <a:lnTo>
                    <a:pt x="1718" y="15609"/>
                  </a:lnTo>
                  <a:lnTo>
                    <a:pt x="2053" y="16103"/>
                  </a:lnTo>
                  <a:lnTo>
                    <a:pt x="2408" y="16576"/>
                  </a:lnTo>
                  <a:lnTo>
                    <a:pt x="2783" y="17030"/>
                  </a:lnTo>
                  <a:lnTo>
                    <a:pt x="3158" y="17445"/>
                  </a:lnTo>
                  <a:lnTo>
                    <a:pt x="3553" y="17839"/>
                  </a:lnTo>
                  <a:lnTo>
                    <a:pt x="3987" y="18214"/>
                  </a:lnTo>
                  <a:lnTo>
                    <a:pt x="4441" y="18550"/>
                  </a:lnTo>
                  <a:lnTo>
                    <a:pt x="4914" y="18866"/>
                  </a:lnTo>
                  <a:lnTo>
                    <a:pt x="5427" y="19142"/>
                  </a:lnTo>
                  <a:lnTo>
                    <a:pt x="5980" y="19379"/>
                  </a:lnTo>
                  <a:lnTo>
                    <a:pt x="6552" y="19576"/>
                  </a:lnTo>
                  <a:lnTo>
                    <a:pt x="7164" y="19734"/>
                  </a:lnTo>
                  <a:lnTo>
                    <a:pt x="7835" y="19872"/>
                  </a:lnTo>
                  <a:lnTo>
                    <a:pt x="8249" y="19931"/>
                  </a:lnTo>
                  <a:lnTo>
                    <a:pt x="8664" y="19971"/>
                  </a:lnTo>
                  <a:lnTo>
                    <a:pt x="9078" y="19990"/>
                  </a:lnTo>
                  <a:lnTo>
                    <a:pt x="9512" y="19971"/>
                  </a:lnTo>
                  <a:lnTo>
                    <a:pt x="9927" y="19951"/>
                  </a:lnTo>
                  <a:lnTo>
                    <a:pt x="10341" y="19911"/>
                  </a:lnTo>
                  <a:lnTo>
                    <a:pt x="10755" y="19852"/>
                  </a:lnTo>
                  <a:lnTo>
                    <a:pt x="11170" y="19773"/>
                  </a:lnTo>
                  <a:lnTo>
                    <a:pt x="11565" y="19675"/>
                  </a:lnTo>
                  <a:lnTo>
                    <a:pt x="11979" y="19556"/>
                  </a:lnTo>
                  <a:lnTo>
                    <a:pt x="12374" y="19418"/>
                  </a:lnTo>
                  <a:lnTo>
                    <a:pt x="12768" y="19260"/>
                  </a:lnTo>
                  <a:lnTo>
                    <a:pt x="13143" y="19083"/>
                  </a:lnTo>
                  <a:lnTo>
                    <a:pt x="13518" y="18885"/>
                  </a:lnTo>
                  <a:lnTo>
                    <a:pt x="13873" y="18688"/>
                  </a:lnTo>
                  <a:lnTo>
                    <a:pt x="14229" y="18451"/>
                  </a:lnTo>
                  <a:lnTo>
                    <a:pt x="14682" y="18116"/>
                  </a:lnTo>
                  <a:lnTo>
                    <a:pt x="15136" y="17741"/>
                  </a:lnTo>
                  <a:lnTo>
                    <a:pt x="15590" y="17346"/>
                  </a:lnTo>
                  <a:lnTo>
                    <a:pt x="16005" y="16912"/>
                  </a:lnTo>
                  <a:lnTo>
                    <a:pt x="16419" y="16458"/>
                  </a:lnTo>
                  <a:lnTo>
                    <a:pt x="16774" y="15984"/>
                  </a:lnTo>
                  <a:lnTo>
                    <a:pt x="17110" y="15491"/>
                  </a:lnTo>
                  <a:lnTo>
                    <a:pt x="17386" y="14998"/>
                  </a:lnTo>
                  <a:lnTo>
                    <a:pt x="17682" y="14445"/>
                  </a:lnTo>
                  <a:lnTo>
                    <a:pt x="17978" y="13893"/>
                  </a:lnTo>
                  <a:lnTo>
                    <a:pt x="18590" y="12807"/>
                  </a:lnTo>
                  <a:lnTo>
                    <a:pt x="19201" y="11722"/>
                  </a:lnTo>
                  <a:lnTo>
                    <a:pt x="19497" y="11169"/>
                  </a:lnTo>
                  <a:lnTo>
                    <a:pt x="19774" y="10617"/>
                  </a:lnTo>
                  <a:lnTo>
                    <a:pt x="20050" y="10025"/>
                  </a:lnTo>
                  <a:lnTo>
                    <a:pt x="20326" y="9433"/>
                  </a:lnTo>
                  <a:lnTo>
                    <a:pt x="20563" y="8821"/>
                  </a:lnTo>
                  <a:lnTo>
                    <a:pt x="20780" y="8209"/>
                  </a:lnTo>
                  <a:lnTo>
                    <a:pt x="20977" y="7598"/>
                  </a:lnTo>
                  <a:lnTo>
                    <a:pt x="21135" y="6966"/>
                  </a:lnTo>
                  <a:lnTo>
                    <a:pt x="21254" y="6335"/>
                  </a:lnTo>
                  <a:lnTo>
                    <a:pt x="21273" y="5999"/>
                  </a:lnTo>
                  <a:lnTo>
                    <a:pt x="21313" y="5684"/>
                  </a:lnTo>
                  <a:lnTo>
                    <a:pt x="21313" y="5269"/>
                  </a:lnTo>
                  <a:lnTo>
                    <a:pt x="21293" y="4855"/>
                  </a:lnTo>
                  <a:lnTo>
                    <a:pt x="21254" y="4440"/>
                  </a:lnTo>
                  <a:lnTo>
                    <a:pt x="21175" y="4026"/>
                  </a:lnTo>
                  <a:lnTo>
                    <a:pt x="21056" y="3612"/>
                  </a:lnTo>
                  <a:lnTo>
                    <a:pt x="20918" y="3217"/>
                  </a:lnTo>
                  <a:lnTo>
                    <a:pt x="20741" y="2822"/>
                  </a:lnTo>
                  <a:lnTo>
                    <a:pt x="20563" y="2447"/>
                  </a:lnTo>
                  <a:lnTo>
                    <a:pt x="20326" y="2092"/>
                  </a:lnTo>
                  <a:lnTo>
                    <a:pt x="20089" y="1757"/>
                  </a:lnTo>
                  <a:lnTo>
                    <a:pt x="19813" y="1421"/>
                  </a:lnTo>
                  <a:lnTo>
                    <a:pt x="19517" y="1145"/>
                  </a:lnTo>
                  <a:lnTo>
                    <a:pt x="19201" y="869"/>
                  </a:lnTo>
                  <a:lnTo>
                    <a:pt x="18846" y="632"/>
                  </a:lnTo>
                  <a:lnTo>
                    <a:pt x="18471" y="434"/>
                  </a:lnTo>
                  <a:lnTo>
                    <a:pt x="18096" y="257"/>
                  </a:lnTo>
                  <a:lnTo>
                    <a:pt x="17721" y="138"/>
                  </a:lnTo>
                  <a:lnTo>
                    <a:pt x="17327" y="59"/>
                  </a:lnTo>
                  <a:lnTo>
                    <a:pt x="16952" y="20"/>
                  </a:lnTo>
                  <a:lnTo>
                    <a:pt x="165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p:nvPr/>
          </p:nvSpPr>
          <p:spPr>
            <a:xfrm>
              <a:off x="1730289" y="3415216"/>
              <a:ext cx="152137" cy="272089"/>
            </a:xfrm>
            <a:custGeom>
              <a:avLst/>
              <a:gdLst/>
              <a:ahLst/>
              <a:cxnLst/>
              <a:rect l="l" t="t" r="r" b="b"/>
              <a:pathLst>
                <a:path w="6731" h="12038" extrusionOk="0">
                  <a:moveTo>
                    <a:pt x="3060" y="0"/>
                  </a:moveTo>
                  <a:lnTo>
                    <a:pt x="2941" y="20"/>
                  </a:lnTo>
                  <a:lnTo>
                    <a:pt x="2843" y="40"/>
                  </a:lnTo>
                  <a:lnTo>
                    <a:pt x="2724" y="79"/>
                  </a:lnTo>
                  <a:lnTo>
                    <a:pt x="2527" y="197"/>
                  </a:lnTo>
                  <a:lnTo>
                    <a:pt x="2349" y="355"/>
                  </a:lnTo>
                  <a:lnTo>
                    <a:pt x="2172" y="553"/>
                  </a:lnTo>
                  <a:lnTo>
                    <a:pt x="1994" y="730"/>
                  </a:lnTo>
                  <a:lnTo>
                    <a:pt x="1856" y="947"/>
                  </a:lnTo>
                  <a:lnTo>
                    <a:pt x="1580" y="1322"/>
                  </a:lnTo>
                  <a:lnTo>
                    <a:pt x="1145" y="1934"/>
                  </a:lnTo>
                  <a:lnTo>
                    <a:pt x="672" y="2664"/>
                  </a:lnTo>
                  <a:lnTo>
                    <a:pt x="198" y="3414"/>
                  </a:lnTo>
                  <a:lnTo>
                    <a:pt x="100" y="3572"/>
                  </a:lnTo>
                  <a:lnTo>
                    <a:pt x="21" y="3730"/>
                  </a:lnTo>
                  <a:lnTo>
                    <a:pt x="1" y="3868"/>
                  </a:lnTo>
                  <a:lnTo>
                    <a:pt x="1" y="4006"/>
                  </a:lnTo>
                  <a:lnTo>
                    <a:pt x="40" y="4124"/>
                  </a:lnTo>
                  <a:lnTo>
                    <a:pt x="80" y="4263"/>
                  </a:lnTo>
                  <a:lnTo>
                    <a:pt x="139" y="4381"/>
                  </a:lnTo>
                  <a:lnTo>
                    <a:pt x="218" y="4519"/>
                  </a:lnTo>
                  <a:lnTo>
                    <a:pt x="356" y="4756"/>
                  </a:lnTo>
                  <a:lnTo>
                    <a:pt x="534" y="4657"/>
                  </a:lnTo>
                  <a:lnTo>
                    <a:pt x="711" y="4578"/>
                  </a:lnTo>
                  <a:lnTo>
                    <a:pt x="889" y="4480"/>
                  </a:lnTo>
                  <a:lnTo>
                    <a:pt x="1047" y="4361"/>
                  </a:lnTo>
                  <a:lnTo>
                    <a:pt x="1205" y="4243"/>
                  </a:lnTo>
                  <a:lnTo>
                    <a:pt x="1343" y="4105"/>
                  </a:lnTo>
                  <a:lnTo>
                    <a:pt x="1481" y="3967"/>
                  </a:lnTo>
                  <a:lnTo>
                    <a:pt x="1619" y="3809"/>
                  </a:lnTo>
                  <a:lnTo>
                    <a:pt x="1619" y="3809"/>
                  </a:lnTo>
                  <a:lnTo>
                    <a:pt x="1560" y="3888"/>
                  </a:lnTo>
                  <a:lnTo>
                    <a:pt x="1501" y="3986"/>
                  </a:lnTo>
                  <a:lnTo>
                    <a:pt x="1441" y="4184"/>
                  </a:lnTo>
                  <a:lnTo>
                    <a:pt x="1382" y="4420"/>
                  </a:lnTo>
                  <a:lnTo>
                    <a:pt x="1363" y="4657"/>
                  </a:lnTo>
                  <a:lnTo>
                    <a:pt x="1343" y="5151"/>
                  </a:lnTo>
                  <a:lnTo>
                    <a:pt x="1303" y="5565"/>
                  </a:lnTo>
                  <a:lnTo>
                    <a:pt x="1264" y="5960"/>
                  </a:lnTo>
                  <a:lnTo>
                    <a:pt x="1264" y="6335"/>
                  </a:lnTo>
                  <a:lnTo>
                    <a:pt x="1303" y="6709"/>
                  </a:lnTo>
                  <a:lnTo>
                    <a:pt x="1343" y="6907"/>
                  </a:lnTo>
                  <a:lnTo>
                    <a:pt x="1402" y="7104"/>
                  </a:lnTo>
                  <a:lnTo>
                    <a:pt x="1540" y="7499"/>
                  </a:lnTo>
                  <a:lnTo>
                    <a:pt x="1718" y="7874"/>
                  </a:lnTo>
                  <a:lnTo>
                    <a:pt x="1915" y="8229"/>
                  </a:lnTo>
                  <a:lnTo>
                    <a:pt x="2132" y="8584"/>
                  </a:lnTo>
                  <a:lnTo>
                    <a:pt x="2369" y="8920"/>
                  </a:lnTo>
                  <a:lnTo>
                    <a:pt x="2625" y="9255"/>
                  </a:lnTo>
                  <a:lnTo>
                    <a:pt x="3178" y="9906"/>
                  </a:lnTo>
                  <a:lnTo>
                    <a:pt x="3454" y="10222"/>
                  </a:lnTo>
                  <a:lnTo>
                    <a:pt x="3770" y="10538"/>
                  </a:lnTo>
                  <a:lnTo>
                    <a:pt x="4066" y="10854"/>
                  </a:lnTo>
                  <a:lnTo>
                    <a:pt x="4401" y="11130"/>
                  </a:lnTo>
                  <a:lnTo>
                    <a:pt x="4757" y="11406"/>
                  </a:lnTo>
                  <a:lnTo>
                    <a:pt x="5112" y="11623"/>
                  </a:lnTo>
                  <a:lnTo>
                    <a:pt x="5487" y="11820"/>
                  </a:lnTo>
                  <a:lnTo>
                    <a:pt x="5684" y="11899"/>
                  </a:lnTo>
                  <a:lnTo>
                    <a:pt x="5901" y="11978"/>
                  </a:lnTo>
                  <a:lnTo>
                    <a:pt x="6020" y="12018"/>
                  </a:lnTo>
                  <a:lnTo>
                    <a:pt x="6158" y="12038"/>
                  </a:lnTo>
                  <a:lnTo>
                    <a:pt x="6296" y="12038"/>
                  </a:lnTo>
                  <a:lnTo>
                    <a:pt x="6414" y="11998"/>
                  </a:lnTo>
                  <a:lnTo>
                    <a:pt x="6493" y="11978"/>
                  </a:lnTo>
                  <a:lnTo>
                    <a:pt x="6552" y="11919"/>
                  </a:lnTo>
                  <a:lnTo>
                    <a:pt x="6631" y="11820"/>
                  </a:lnTo>
                  <a:lnTo>
                    <a:pt x="6691" y="11682"/>
                  </a:lnTo>
                  <a:lnTo>
                    <a:pt x="6730" y="11524"/>
                  </a:lnTo>
                  <a:lnTo>
                    <a:pt x="6730" y="11347"/>
                  </a:lnTo>
                  <a:lnTo>
                    <a:pt x="6710" y="11189"/>
                  </a:lnTo>
                  <a:lnTo>
                    <a:pt x="6671" y="11011"/>
                  </a:lnTo>
                  <a:lnTo>
                    <a:pt x="6631" y="10854"/>
                  </a:lnTo>
                  <a:lnTo>
                    <a:pt x="6335" y="9847"/>
                  </a:lnTo>
                  <a:lnTo>
                    <a:pt x="6059" y="8841"/>
                  </a:lnTo>
                  <a:lnTo>
                    <a:pt x="5941" y="8328"/>
                  </a:lnTo>
                  <a:lnTo>
                    <a:pt x="5822" y="7815"/>
                  </a:lnTo>
                  <a:lnTo>
                    <a:pt x="5724" y="7301"/>
                  </a:lnTo>
                  <a:lnTo>
                    <a:pt x="5645" y="6788"/>
                  </a:lnTo>
                  <a:lnTo>
                    <a:pt x="5605" y="6532"/>
                  </a:lnTo>
                  <a:lnTo>
                    <a:pt x="5585" y="6256"/>
                  </a:lnTo>
                  <a:lnTo>
                    <a:pt x="5585" y="5664"/>
                  </a:lnTo>
                  <a:lnTo>
                    <a:pt x="5566" y="4322"/>
                  </a:lnTo>
                  <a:lnTo>
                    <a:pt x="5546" y="3631"/>
                  </a:lnTo>
                  <a:lnTo>
                    <a:pt x="5507" y="3000"/>
                  </a:lnTo>
                  <a:lnTo>
                    <a:pt x="5467" y="2684"/>
                  </a:lnTo>
                  <a:lnTo>
                    <a:pt x="5428" y="2408"/>
                  </a:lnTo>
                  <a:lnTo>
                    <a:pt x="5368" y="2151"/>
                  </a:lnTo>
                  <a:lnTo>
                    <a:pt x="5270" y="1914"/>
                  </a:lnTo>
                  <a:lnTo>
                    <a:pt x="5211" y="1756"/>
                  </a:lnTo>
                  <a:lnTo>
                    <a:pt x="5132" y="1618"/>
                  </a:lnTo>
                  <a:lnTo>
                    <a:pt x="5053" y="1520"/>
                  </a:lnTo>
                  <a:lnTo>
                    <a:pt x="4974" y="1421"/>
                  </a:lnTo>
                  <a:lnTo>
                    <a:pt x="4796" y="1263"/>
                  </a:lnTo>
                  <a:lnTo>
                    <a:pt x="4619" y="1145"/>
                  </a:lnTo>
                  <a:lnTo>
                    <a:pt x="4421" y="1046"/>
                  </a:lnTo>
                  <a:lnTo>
                    <a:pt x="4204" y="908"/>
                  </a:lnTo>
                  <a:lnTo>
                    <a:pt x="4007" y="730"/>
                  </a:lnTo>
                  <a:lnTo>
                    <a:pt x="3888" y="632"/>
                  </a:lnTo>
                  <a:lnTo>
                    <a:pt x="3790" y="493"/>
                  </a:lnTo>
                  <a:lnTo>
                    <a:pt x="3612" y="296"/>
                  </a:lnTo>
                  <a:lnTo>
                    <a:pt x="3513" y="197"/>
                  </a:lnTo>
                  <a:lnTo>
                    <a:pt x="3415" y="118"/>
                  </a:lnTo>
                  <a:lnTo>
                    <a:pt x="3296" y="59"/>
                  </a:lnTo>
                  <a:lnTo>
                    <a:pt x="3178" y="20"/>
                  </a:lnTo>
                  <a:lnTo>
                    <a:pt x="3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p:nvPr/>
          </p:nvSpPr>
          <p:spPr>
            <a:xfrm>
              <a:off x="1780264" y="3277836"/>
              <a:ext cx="153900" cy="247113"/>
            </a:xfrm>
            <a:custGeom>
              <a:avLst/>
              <a:gdLst/>
              <a:ahLst/>
              <a:cxnLst/>
              <a:rect l="l" t="t" r="r" b="b"/>
              <a:pathLst>
                <a:path w="6809" h="10933" extrusionOk="0">
                  <a:moveTo>
                    <a:pt x="4164" y="0"/>
                  </a:moveTo>
                  <a:lnTo>
                    <a:pt x="3927" y="20"/>
                  </a:lnTo>
                  <a:lnTo>
                    <a:pt x="3710" y="79"/>
                  </a:lnTo>
                  <a:lnTo>
                    <a:pt x="3493" y="138"/>
                  </a:lnTo>
                  <a:lnTo>
                    <a:pt x="3296" y="237"/>
                  </a:lnTo>
                  <a:lnTo>
                    <a:pt x="3098" y="375"/>
                  </a:lnTo>
                  <a:lnTo>
                    <a:pt x="2901" y="553"/>
                  </a:lnTo>
                  <a:lnTo>
                    <a:pt x="2723" y="750"/>
                  </a:lnTo>
                  <a:lnTo>
                    <a:pt x="2565" y="947"/>
                  </a:lnTo>
                  <a:lnTo>
                    <a:pt x="2408" y="1184"/>
                  </a:lnTo>
                  <a:lnTo>
                    <a:pt x="2269" y="1421"/>
                  </a:lnTo>
                  <a:lnTo>
                    <a:pt x="2151" y="1658"/>
                  </a:lnTo>
                  <a:lnTo>
                    <a:pt x="1934" y="2171"/>
                  </a:lnTo>
                  <a:lnTo>
                    <a:pt x="1677" y="2881"/>
                  </a:lnTo>
                  <a:lnTo>
                    <a:pt x="1460" y="3592"/>
                  </a:lnTo>
                  <a:lnTo>
                    <a:pt x="1224" y="4322"/>
                  </a:lnTo>
                  <a:lnTo>
                    <a:pt x="987" y="5032"/>
                  </a:lnTo>
                  <a:lnTo>
                    <a:pt x="868" y="5289"/>
                  </a:lnTo>
                  <a:lnTo>
                    <a:pt x="730" y="5565"/>
                  </a:lnTo>
                  <a:lnTo>
                    <a:pt x="454" y="6078"/>
                  </a:lnTo>
                  <a:lnTo>
                    <a:pt x="316" y="6354"/>
                  </a:lnTo>
                  <a:lnTo>
                    <a:pt x="197" y="6611"/>
                  </a:lnTo>
                  <a:lnTo>
                    <a:pt x="99" y="6887"/>
                  </a:lnTo>
                  <a:lnTo>
                    <a:pt x="40" y="7144"/>
                  </a:lnTo>
                  <a:lnTo>
                    <a:pt x="0" y="7400"/>
                  </a:lnTo>
                  <a:lnTo>
                    <a:pt x="0" y="7657"/>
                  </a:lnTo>
                  <a:lnTo>
                    <a:pt x="20" y="7933"/>
                  </a:lnTo>
                  <a:lnTo>
                    <a:pt x="59" y="8190"/>
                  </a:lnTo>
                  <a:lnTo>
                    <a:pt x="118" y="8446"/>
                  </a:lnTo>
                  <a:lnTo>
                    <a:pt x="197" y="8703"/>
                  </a:lnTo>
                  <a:lnTo>
                    <a:pt x="296" y="8959"/>
                  </a:lnTo>
                  <a:lnTo>
                    <a:pt x="414" y="9216"/>
                  </a:lnTo>
                  <a:lnTo>
                    <a:pt x="553" y="9453"/>
                  </a:lnTo>
                  <a:lnTo>
                    <a:pt x="691" y="9670"/>
                  </a:lnTo>
                  <a:lnTo>
                    <a:pt x="849" y="9887"/>
                  </a:lnTo>
                  <a:lnTo>
                    <a:pt x="1026" y="10104"/>
                  </a:lnTo>
                  <a:lnTo>
                    <a:pt x="1204" y="10301"/>
                  </a:lnTo>
                  <a:lnTo>
                    <a:pt x="1401" y="10479"/>
                  </a:lnTo>
                  <a:lnTo>
                    <a:pt x="1598" y="10637"/>
                  </a:lnTo>
                  <a:lnTo>
                    <a:pt x="1796" y="10775"/>
                  </a:lnTo>
                  <a:lnTo>
                    <a:pt x="1973" y="10873"/>
                  </a:lnTo>
                  <a:lnTo>
                    <a:pt x="2072" y="10913"/>
                  </a:lnTo>
                  <a:lnTo>
                    <a:pt x="2171" y="10933"/>
                  </a:lnTo>
                  <a:lnTo>
                    <a:pt x="2269" y="10913"/>
                  </a:lnTo>
                  <a:lnTo>
                    <a:pt x="2348" y="10893"/>
                  </a:lnTo>
                  <a:lnTo>
                    <a:pt x="2526" y="10794"/>
                  </a:lnTo>
                  <a:lnTo>
                    <a:pt x="2625" y="10715"/>
                  </a:lnTo>
                  <a:lnTo>
                    <a:pt x="2723" y="10617"/>
                  </a:lnTo>
                  <a:lnTo>
                    <a:pt x="2822" y="10518"/>
                  </a:lnTo>
                  <a:lnTo>
                    <a:pt x="2901" y="10400"/>
                  </a:lnTo>
                  <a:lnTo>
                    <a:pt x="3019" y="10163"/>
                  </a:lnTo>
                  <a:lnTo>
                    <a:pt x="3138" y="9906"/>
                  </a:lnTo>
                  <a:lnTo>
                    <a:pt x="3217" y="9630"/>
                  </a:lnTo>
                  <a:lnTo>
                    <a:pt x="3296" y="9354"/>
                  </a:lnTo>
                  <a:lnTo>
                    <a:pt x="3434" y="8782"/>
                  </a:lnTo>
                  <a:lnTo>
                    <a:pt x="3513" y="8545"/>
                  </a:lnTo>
                  <a:lnTo>
                    <a:pt x="3592" y="8288"/>
                  </a:lnTo>
                  <a:lnTo>
                    <a:pt x="3809" y="7834"/>
                  </a:lnTo>
                  <a:lnTo>
                    <a:pt x="4045" y="7380"/>
                  </a:lnTo>
                  <a:lnTo>
                    <a:pt x="4302" y="6927"/>
                  </a:lnTo>
                  <a:lnTo>
                    <a:pt x="4716" y="6315"/>
                  </a:lnTo>
                  <a:lnTo>
                    <a:pt x="5151" y="5703"/>
                  </a:lnTo>
                  <a:lnTo>
                    <a:pt x="5585" y="5091"/>
                  </a:lnTo>
                  <a:lnTo>
                    <a:pt x="5999" y="4460"/>
                  </a:lnTo>
                  <a:lnTo>
                    <a:pt x="6196" y="4105"/>
                  </a:lnTo>
                  <a:lnTo>
                    <a:pt x="6394" y="3690"/>
                  </a:lnTo>
                  <a:lnTo>
                    <a:pt x="6571" y="3236"/>
                  </a:lnTo>
                  <a:lnTo>
                    <a:pt x="6650" y="2980"/>
                  </a:lnTo>
                  <a:lnTo>
                    <a:pt x="6709" y="2743"/>
                  </a:lnTo>
                  <a:lnTo>
                    <a:pt x="6749" y="2506"/>
                  </a:lnTo>
                  <a:lnTo>
                    <a:pt x="6788" y="2250"/>
                  </a:lnTo>
                  <a:lnTo>
                    <a:pt x="6808" y="2013"/>
                  </a:lnTo>
                  <a:lnTo>
                    <a:pt x="6788" y="1796"/>
                  </a:lnTo>
                  <a:lnTo>
                    <a:pt x="6749" y="1559"/>
                  </a:lnTo>
                  <a:lnTo>
                    <a:pt x="6690" y="1362"/>
                  </a:lnTo>
                  <a:lnTo>
                    <a:pt x="6611" y="1164"/>
                  </a:lnTo>
                  <a:lnTo>
                    <a:pt x="6473" y="987"/>
                  </a:lnTo>
                  <a:lnTo>
                    <a:pt x="6335" y="829"/>
                  </a:lnTo>
                  <a:lnTo>
                    <a:pt x="6157" y="691"/>
                  </a:lnTo>
                  <a:lnTo>
                    <a:pt x="5979" y="553"/>
                  </a:lnTo>
                  <a:lnTo>
                    <a:pt x="5782" y="434"/>
                  </a:lnTo>
                  <a:lnTo>
                    <a:pt x="5565" y="316"/>
                  </a:lnTo>
                  <a:lnTo>
                    <a:pt x="5348" y="217"/>
                  </a:lnTo>
                  <a:lnTo>
                    <a:pt x="5111" y="138"/>
                  </a:lnTo>
                  <a:lnTo>
                    <a:pt x="4874" y="79"/>
                  </a:lnTo>
                  <a:lnTo>
                    <a:pt x="4637" y="40"/>
                  </a:lnTo>
                  <a:lnTo>
                    <a:pt x="4401"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8"/>
            <p:cNvSpPr/>
            <p:nvPr/>
          </p:nvSpPr>
          <p:spPr>
            <a:xfrm>
              <a:off x="1492123" y="2707363"/>
              <a:ext cx="668153" cy="698033"/>
            </a:xfrm>
            <a:custGeom>
              <a:avLst/>
              <a:gdLst/>
              <a:ahLst/>
              <a:cxnLst/>
              <a:rect l="l" t="t" r="r" b="b"/>
              <a:pathLst>
                <a:path w="29561" h="30883" extrusionOk="0">
                  <a:moveTo>
                    <a:pt x="21983" y="0"/>
                  </a:moveTo>
                  <a:lnTo>
                    <a:pt x="20918" y="39"/>
                  </a:lnTo>
                  <a:lnTo>
                    <a:pt x="19832" y="118"/>
                  </a:lnTo>
                  <a:lnTo>
                    <a:pt x="18767" y="237"/>
                  </a:lnTo>
                  <a:lnTo>
                    <a:pt x="17701" y="395"/>
                  </a:lnTo>
                  <a:lnTo>
                    <a:pt x="16616" y="553"/>
                  </a:lnTo>
                  <a:lnTo>
                    <a:pt x="15570" y="750"/>
                  </a:lnTo>
                  <a:lnTo>
                    <a:pt x="14504" y="967"/>
                  </a:lnTo>
                  <a:lnTo>
                    <a:pt x="13458" y="1204"/>
                  </a:lnTo>
                  <a:lnTo>
                    <a:pt x="12590" y="1401"/>
                  </a:lnTo>
                  <a:lnTo>
                    <a:pt x="11742" y="1618"/>
                  </a:lnTo>
                  <a:lnTo>
                    <a:pt x="10913" y="1835"/>
                  </a:lnTo>
                  <a:lnTo>
                    <a:pt x="10084" y="2072"/>
                  </a:lnTo>
                  <a:lnTo>
                    <a:pt x="9275" y="2348"/>
                  </a:lnTo>
                  <a:lnTo>
                    <a:pt x="8486" y="2644"/>
                  </a:lnTo>
                  <a:lnTo>
                    <a:pt x="7716" y="2960"/>
                  </a:lnTo>
                  <a:lnTo>
                    <a:pt x="6966" y="3315"/>
                  </a:lnTo>
                  <a:lnTo>
                    <a:pt x="6236" y="3690"/>
                  </a:lnTo>
                  <a:lnTo>
                    <a:pt x="5545" y="4124"/>
                  </a:lnTo>
                  <a:lnTo>
                    <a:pt x="5190" y="4341"/>
                  </a:lnTo>
                  <a:lnTo>
                    <a:pt x="4855" y="4578"/>
                  </a:lnTo>
                  <a:lnTo>
                    <a:pt x="4519" y="4835"/>
                  </a:lnTo>
                  <a:lnTo>
                    <a:pt x="4203" y="5091"/>
                  </a:lnTo>
                  <a:lnTo>
                    <a:pt x="3868" y="5368"/>
                  </a:lnTo>
                  <a:lnTo>
                    <a:pt x="3552" y="5644"/>
                  </a:lnTo>
                  <a:lnTo>
                    <a:pt x="3256" y="5940"/>
                  </a:lnTo>
                  <a:lnTo>
                    <a:pt x="2960" y="6236"/>
                  </a:lnTo>
                  <a:lnTo>
                    <a:pt x="2664" y="6571"/>
                  </a:lnTo>
                  <a:lnTo>
                    <a:pt x="2368" y="6907"/>
                  </a:lnTo>
                  <a:lnTo>
                    <a:pt x="2092" y="7242"/>
                  </a:lnTo>
                  <a:lnTo>
                    <a:pt x="1835" y="7617"/>
                  </a:lnTo>
                  <a:lnTo>
                    <a:pt x="1520" y="8051"/>
                  </a:lnTo>
                  <a:lnTo>
                    <a:pt x="1145" y="8624"/>
                  </a:lnTo>
                  <a:lnTo>
                    <a:pt x="770" y="9275"/>
                  </a:lnTo>
                  <a:lnTo>
                    <a:pt x="592" y="9610"/>
                  </a:lnTo>
                  <a:lnTo>
                    <a:pt x="415" y="9965"/>
                  </a:lnTo>
                  <a:lnTo>
                    <a:pt x="277" y="10321"/>
                  </a:lnTo>
                  <a:lnTo>
                    <a:pt x="138" y="10676"/>
                  </a:lnTo>
                  <a:lnTo>
                    <a:pt x="59" y="11011"/>
                  </a:lnTo>
                  <a:lnTo>
                    <a:pt x="0" y="11347"/>
                  </a:lnTo>
                  <a:lnTo>
                    <a:pt x="0" y="11663"/>
                  </a:lnTo>
                  <a:lnTo>
                    <a:pt x="0" y="11820"/>
                  </a:lnTo>
                  <a:lnTo>
                    <a:pt x="40" y="11959"/>
                  </a:lnTo>
                  <a:lnTo>
                    <a:pt x="79" y="12116"/>
                  </a:lnTo>
                  <a:lnTo>
                    <a:pt x="119" y="12235"/>
                  </a:lnTo>
                  <a:lnTo>
                    <a:pt x="198" y="12373"/>
                  </a:lnTo>
                  <a:lnTo>
                    <a:pt x="277" y="12491"/>
                  </a:lnTo>
                  <a:lnTo>
                    <a:pt x="415" y="12610"/>
                  </a:lnTo>
                  <a:lnTo>
                    <a:pt x="553" y="12728"/>
                  </a:lnTo>
                  <a:lnTo>
                    <a:pt x="13715" y="12728"/>
                  </a:lnTo>
                  <a:lnTo>
                    <a:pt x="14741" y="12551"/>
                  </a:lnTo>
                  <a:lnTo>
                    <a:pt x="15728" y="12373"/>
                  </a:lnTo>
                  <a:lnTo>
                    <a:pt x="16182" y="12255"/>
                  </a:lnTo>
                  <a:lnTo>
                    <a:pt x="16596" y="12136"/>
                  </a:lnTo>
                  <a:lnTo>
                    <a:pt x="16971" y="11998"/>
                  </a:lnTo>
                  <a:lnTo>
                    <a:pt x="17149" y="11919"/>
                  </a:lnTo>
                  <a:lnTo>
                    <a:pt x="17307" y="11840"/>
                  </a:lnTo>
                  <a:lnTo>
                    <a:pt x="17228" y="12314"/>
                  </a:lnTo>
                  <a:lnTo>
                    <a:pt x="17109" y="12787"/>
                  </a:lnTo>
                  <a:lnTo>
                    <a:pt x="16971" y="13281"/>
                  </a:lnTo>
                  <a:lnTo>
                    <a:pt x="16833" y="13754"/>
                  </a:lnTo>
                  <a:lnTo>
                    <a:pt x="16655" y="14248"/>
                  </a:lnTo>
                  <a:lnTo>
                    <a:pt x="16478" y="14721"/>
                  </a:lnTo>
                  <a:lnTo>
                    <a:pt x="16103" y="15708"/>
                  </a:lnTo>
                  <a:lnTo>
                    <a:pt x="15708" y="16675"/>
                  </a:lnTo>
                  <a:lnTo>
                    <a:pt x="15313" y="17642"/>
                  </a:lnTo>
                  <a:lnTo>
                    <a:pt x="14958" y="18609"/>
                  </a:lnTo>
                  <a:lnTo>
                    <a:pt x="14800" y="19102"/>
                  </a:lnTo>
                  <a:lnTo>
                    <a:pt x="14662" y="19576"/>
                  </a:lnTo>
                  <a:lnTo>
                    <a:pt x="14366" y="20641"/>
                  </a:lnTo>
                  <a:lnTo>
                    <a:pt x="14090" y="21727"/>
                  </a:lnTo>
                  <a:lnTo>
                    <a:pt x="13814" y="22812"/>
                  </a:lnTo>
                  <a:lnTo>
                    <a:pt x="13577" y="23897"/>
                  </a:lnTo>
                  <a:lnTo>
                    <a:pt x="13360" y="25002"/>
                  </a:lnTo>
                  <a:lnTo>
                    <a:pt x="13162" y="26088"/>
                  </a:lnTo>
                  <a:lnTo>
                    <a:pt x="12985" y="27193"/>
                  </a:lnTo>
                  <a:lnTo>
                    <a:pt x="12827" y="28298"/>
                  </a:lnTo>
                  <a:lnTo>
                    <a:pt x="12788" y="28752"/>
                  </a:lnTo>
                  <a:lnTo>
                    <a:pt x="12788" y="28989"/>
                  </a:lnTo>
                  <a:lnTo>
                    <a:pt x="12788" y="29206"/>
                  </a:lnTo>
                  <a:lnTo>
                    <a:pt x="12827" y="29423"/>
                  </a:lnTo>
                  <a:lnTo>
                    <a:pt x="12886" y="29640"/>
                  </a:lnTo>
                  <a:lnTo>
                    <a:pt x="12985" y="29837"/>
                  </a:lnTo>
                  <a:lnTo>
                    <a:pt x="13103" y="30015"/>
                  </a:lnTo>
                  <a:lnTo>
                    <a:pt x="13222" y="30133"/>
                  </a:lnTo>
                  <a:lnTo>
                    <a:pt x="13360" y="30212"/>
                  </a:lnTo>
                  <a:lnTo>
                    <a:pt x="13498" y="30291"/>
                  </a:lnTo>
                  <a:lnTo>
                    <a:pt x="13656" y="30370"/>
                  </a:lnTo>
                  <a:lnTo>
                    <a:pt x="13972" y="30469"/>
                  </a:lnTo>
                  <a:lnTo>
                    <a:pt x="14307" y="30528"/>
                  </a:lnTo>
                  <a:lnTo>
                    <a:pt x="14879" y="30646"/>
                  </a:lnTo>
                  <a:lnTo>
                    <a:pt x="15511" y="30765"/>
                  </a:lnTo>
                  <a:lnTo>
                    <a:pt x="16162" y="30843"/>
                  </a:lnTo>
                  <a:lnTo>
                    <a:pt x="16497" y="30883"/>
                  </a:lnTo>
                  <a:lnTo>
                    <a:pt x="17149" y="30883"/>
                  </a:lnTo>
                  <a:lnTo>
                    <a:pt x="17464" y="30863"/>
                  </a:lnTo>
                  <a:lnTo>
                    <a:pt x="17780" y="30804"/>
                  </a:lnTo>
                  <a:lnTo>
                    <a:pt x="18076" y="30745"/>
                  </a:lnTo>
                  <a:lnTo>
                    <a:pt x="18372" y="30646"/>
                  </a:lnTo>
                  <a:lnTo>
                    <a:pt x="18648" y="30508"/>
                  </a:lnTo>
                  <a:lnTo>
                    <a:pt x="18905" y="30350"/>
                  </a:lnTo>
                  <a:lnTo>
                    <a:pt x="19142" y="30153"/>
                  </a:lnTo>
                  <a:lnTo>
                    <a:pt x="19418" y="29877"/>
                  </a:lnTo>
                  <a:lnTo>
                    <a:pt x="19694" y="29600"/>
                  </a:lnTo>
                  <a:lnTo>
                    <a:pt x="19931" y="29285"/>
                  </a:lnTo>
                  <a:lnTo>
                    <a:pt x="20188" y="28949"/>
                  </a:lnTo>
                  <a:lnTo>
                    <a:pt x="20424" y="28594"/>
                  </a:lnTo>
                  <a:lnTo>
                    <a:pt x="20661" y="28219"/>
                  </a:lnTo>
                  <a:lnTo>
                    <a:pt x="21095" y="27469"/>
                  </a:lnTo>
                  <a:lnTo>
                    <a:pt x="21510" y="26680"/>
                  </a:lnTo>
                  <a:lnTo>
                    <a:pt x="21924" y="25910"/>
                  </a:lnTo>
                  <a:lnTo>
                    <a:pt x="22299" y="25180"/>
                  </a:lnTo>
                  <a:lnTo>
                    <a:pt x="22674" y="24489"/>
                  </a:lnTo>
                  <a:lnTo>
                    <a:pt x="23463" y="23029"/>
                  </a:lnTo>
                  <a:lnTo>
                    <a:pt x="24253" y="21569"/>
                  </a:lnTo>
                  <a:lnTo>
                    <a:pt x="24983" y="20089"/>
                  </a:lnTo>
                  <a:lnTo>
                    <a:pt x="25713" y="18589"/>
                  </a:lnTo>
                  <a:lnTo>
                    <a:pt x="26384" y="17089"/>
                  </a:lnTo>
                  <a:lnTo>
                    <a:pt x="27055" y="15550"/>
                  </a:lnTo>
                  <a:lnTo>
                    <a:pt x="27667" y="14031"/>
                  </a:lnTo>
                  <a:lnTo>
                    <a:pt x="28278" y="12472"/>
                  </a:lnTo>
                  <a:lnTo>
                    <a:pt x="28555" y="11702"/>
                  </a:lnTo>
                  <a:lnTo>
                    <a:pt x="28811" y="10932"/>
                  </a:lnTo>
                  <a:lnTo>
                    <a:pt x="29048" y="10143"/>
                  </a:lnTo>
                  <a:lnTo>
                    <a:pt x="29265" y="9354"/>
                  </a:lnTo>
                  <a:lnTo>
                    <a:pt x="29344" y="8959"/>
                  </a:lnTo>
                  <a:lnTo>
                    <a:pt x="29423" y="8564"/>
                  </a:lnTo>
                  <a:lnTo>
                    <a:pt x="29482" y="8170"/>
                  </a:lnTo>
                  <a:lnTo>
                    <a:pt x="29522" y="7755"/>
                  </a:lnTo>
                  <a:lnTo>
                    <a:pt x="29541" y="7361"/>
                  </a:lnTo>
                  <a:lnTo>
                    <a:pt x="29561" y="6966"/>
                  </a:lnTo>
                  <a:lnTo>
                    <a:pt x="29561" y="6552"/>
                  </a:lnTo>
                  <a:lnTo>
                    <a:pt x="29522" y="6157"/>
                  </a:lnTo>
                  <a:lnTo>
                    <a:pt x="29482" y="5782"/>
                  </a:lnTo>
                  <a:lnTo>
                    <a:pt x="29423" y="5427"/>
                  </a:lnTo>
                  <a:lnTo>
                    <a:pt x="29344" y="5091"/>
                  </a:lnTo>
                  <a:lnTo>
                    <a:pt x="29245" y="4756"/>
                  </a:lnTo>
                  <a:lnTo>
                    <a:pt x="29127" y="4420"/>
                  </a:lnTo>
                  <a:lnTo>
                    <a:pt x="29008" y="4105"/>
                  </a:lnTo>
                  <a:lnTo>
                    <a:pt x="28870" y="3809"/>
                  </a:lnTo>
                  <a:lnTo>
                    <a:pt x="28712" y="3513"/>
                  </a:lnTo>
                  <a:lnTo>
                    <a:pt x="28535" y="3236"/>
                  </a:lnTo>
                  <a:lnTo>
                    <a:pt x="28357" y="2960"/>
                  </a:lnTo>
                  <a:lnTo>
                    <a:pt x="28160" y="2704"/>
                  </a:lnTo>
                  <a:lnTo>
                    <a:pt x="27943" y="2467"/>
                  </a:lnTo>
                  <a:lnTo>
                    <a:pt x="27726" y="2230"/>
                  </a:lnTo>
                  <a:lnTo>
                    <a:pt x="27489" y="1993"/>
                  </a:lnTo>
                  <a:lnTo>
                    <a:pt x="27252" y="1776"/>
                  </a:lnTo>
                  <a:lnTo>
                    <a:pt x="26996" y="1579"/>
                  </a:lnTo>
                  <a:lnTo>
                    <a:pt x="26719" y="1381"/>
                  </a:lnTo>
                  <a:lnTo>
                    <a:pt x="26443" y="1204"/>
                  </a:lnTo>
                  <a:lnTo>
                    <a:pt x="26167" y="1046"/>
                  </a:lnTo>
                  <a:lnTo>
                    <a:pt x="25891" y="888"/>
                  </a:lnTo>
                  <a:lnTo>
                    <a:pt x="25595" y="750"/>
                  </a:lnTo>
                  <a:lnTo>
                    <a:pt x="25279" y="612"/>
                  </a:lnTo>
                  <a:lnTo>
                    <a:pt x="24963" y="493"/>
                  </a:lnTo>
                  <a:lnTo>
                    <a:pt x="24647" y="395"/>
                  </a:lnTo>
                  <a:lnTo>
                    <a:pt x="24332" y="296"/>
                  </a:lnTo>
                  <a:lnTo>
                    <a:pt x="24016" y="217"/>
                  </a:lnTo>
                  <a:lnTo>
                    <a:pt x="23680" y="138"/>
                  </a:lnTo>
                  <a:lnTo>
                    <a:pt x="23345" y="99"/>
                  </a:lnTo>
                  <a:lnTo>
                    <a:pt x="23009" y="59"/>
                  </a:lnTo>
                  <a:lnTo>
                    <a:pt x="22674" y="20"/>
                  </a:lnTo>
                  <a:lnTo>
                    <a:pt x="22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8"/>
            <p:cNvSpPr/>
            <p:nvPr/>
          </p:nvSpPr>
          <p:spPr>
            <a:xfrm>
              <a:off x="1391315" y="2266224"/>
              <a:ext cx="503584" cy="551750"/>
            </a:xfrm>
            <a:custGeom>
              <a:avLst/>
              <a:gdLst/>
              <a:ahLst/>
              <a:cxnLst/>
              <a:rect l="l" t="t" r="r" b="b"/>
              <a:pathLst>
                <a:path w="22280" h="24411" extrusionOk="0">
                  <a:moveTo>
                    <a:pt x="20168" y="1"/>
                  </a:moveTo>
                  <a:lnTo>
                    <a:pt x="19773" y="20"/>
                  </a:lnTo>
                  <a:lnTo>
                    <a:pt x="19398" y="40"/>
                  </a:lnTo>
                  <a:lnTo>
                    <a:pt x="19043" y="99"/>
                  </a:lnTo>
                  <a:lnTo>
                    <a:pt x="18668" y="178"/>
                  </a:lnTo>
                  <a:lnTo>
                    <a:pt x="18313" y="277"/>
                  </a:lnTo>
                  <a:lnTo>
                    <a:pt x="17978" y="395"/>
                  </a:lnTo>
                  <a:lnTo>
                    <a:pt x="17622" y="533"/>
                  </a:lnTo>
                  <a:lnTo>
                    <a:pt x="17287" y="672"/>
                  </a:lnTo>
                  <a:lnTo>
                    <a:pt x="16952" y="849"/>
                  </a:lnTo>
                  <a:lnTo>
                    <a:pt x="16616" y="1027"/>
                  </a:lnTo>
                  <a:lnTo>
                    <a:pt x="16281" y="1204"/>
                  </a:lnTo>
                  <a:lnTo>
                    <a:pt x="15649" y="1599"/>
                  </a:lnTo>
                  <a:lnTo>
                    <a:pt x="15037" y="2033"/>
                  </a:lnTo>
                  <a:lnTo>
                    <a:pt x="10163" y="5625"/>
                  </a:lnTo>
                  <a:lnTo>
                    <a:pt x="8663" y="6730"/>
                  </a:lnTo>
                  <a:lnTo>
                    <a:pt x="7914" y="7322"/>
                  </a:lnTo>
                  <a:lnTo>
                    <a:pt x="7183" y="7894"/>
                  </a:lnTo>
                  <a:lnTo>
                    <a:pt x="6453" y="8506"/>
                  </a:lnTo>
                  <a:lnTo>
                    <a:pt x="5723" y="9137"/>
                  </a:lnTo>
                  <a:lnTo>
                    <a:pt x="5033" y="9769"/>
                  </a:lnTo>
                  <a:lnTo>
                    <a:pt x="4362" y="10440"/>
                  </a:lnTo>
                  <a:lnTo>
                    <a:pt x="3730" y="11130"/>
                  </a:lnTo>
                  <a:lnTo>
                    <a:pt x="3118" y="11841"/>
                  </a:lnTo>
                  <a:lnTo>
                    <a:pt x="2822" y="12216"/>
                  </a:lnTo>
                  <a:lnTo>
                    <a:pt x="2546" y="12591"/>
                  </a:lnTo>
                  <a:lnTo>
                    <a:pt x="2270" y="12965"/>
                  </a:lnTo>
                  <a:lnTo>
                    <a:pt x="2013" y="13360"/>
                  </a:lnTo>
                  <a:lnTo>
                    <a:pt x="1776" y="13755"/>
                  </a:lnTo>
                  <a:lnTo>
                    <a:pt x="1540" y="14150"/>
                  </a:lnTo>
                  <a:lnTo>
                    <a:pt x="1323" y="14564"/>
                  </a:lnTo>
                  <a:lnTo>
                    <a:pt x="1106" y="14998"/>
                  </a:lnTo>
                  <a:lnTo>
                    <a:pt x="908" y="15412"/>
                  </a:lnTo>
                  <a:lnTo>
                    <a:pt x="731" y="15847"/>
                  </a:lnTo>
                  <a:lnTo>
                    <a:pt x="573" y="16300"/>
                  </a:lnTo>
                  <a:lnTo>
                    <a:pt x="415" y="16754"/>
                  </a:lnTo>
                  <a:lnTo>
                    <a:pt x="277" y="17248"/>
                  </a:lnTo>
                  <a:lnTo>
                    <a:pt x="178" y="17741"/>
                  </a:lnTo>
                  <a:lnTo>
                    <a:pt x="79" y="18254"/>
                  </a:lnTo>
                  <a:lnTo>
                    <a:pt x="20" y="18767"/>
                  </a:lnTo>
                  <a:lnTo>
                    <a:pt x="0" y="19280"/>
                  </a:lnTo>
                  <a:lnTo>
                    <a:pt x="20" y="19793"/>
                  </a:lnTo>
                  <a:lnTo>
                    <a:pt x="60" y="20287"/>
                  </a:lnTo>
                  <a:lnTo>
                    <a:pt x="158" y="20800"/>
                  </a:lnTo>
                  <a:lnTo>
                    <a:pt x="218" y="21037"/>
                  </a:lnTo>
                  <a:lnTo>
                    <a:pt x="296" y="21293"/>
                  </a:lnTo>
                  <a:lnTo>
                    <a:pt x="375" y="21530"/>
                  </a:lnTo>
                  <a:lnTo>
                    <a:pt x="474" y="21767"/>
                  </a:lnTo>
                  <a:lnTo>
                    <a:pt x="573" y="22003"/>
                  </a:lnTo>
                  <a:lnTo>
                    <a:pt x="691" y="22221"/>
                  </a:lnTo>
                  <a:lnTo>
                    <a:pt x="829" y="22457"/>
                  </a:lnTo>
                  <a:lnTo>
                    <a:pt x="967" y="22655"/>
                  </a:lnTo>
                  <a:lnTo>
                    <a:pt x="1125" y="22872"/>
                  </a:lnTo>
                  <a:lnTo>
                    <a:pt x="1283" y="23069"/>
                  </a:lnTo>
                  <a:lnTo>
                    <a:pt x="1461" y="23247"/>
                  </a:lnTo>
                  <a:lnTo>
                    <a:pt x="1658" y="23424"/>
                  </a:lnTo>
                  <a:lnTo>
                    <a:pt x="1836" y="23582"/>
                  </a:lnTo>
                  <a:lnTo>
                    <a:pt x="2053" y="23740"/>
                  </a:lnTo>
                  <a:lnTo>
                    <a:pt x="2270" y="23878"/>
                  </a:lnTo>
                  <a:lnTo>
                    <a:pt x="2487" y="23997"/>
                  </a:lnTo>
                  <a:lnTo>
                    <a:pt x="2684" y="24095"/>
                  </a:lnTo>
                  <a:lnTo>
                    <a:pt x="2882" y="24174"/>
                  </a:lnTo>
                  <a:lnTo>
                    <a:pt x="3079" y="24253"/>
                  </a:lnTo>
                  <a:lnTo>
                    <a:pt x="3276" y="24293"/>
                  </a:lnTo>
                  <a:lnTo>
                    <a:pt x="3710" y="24391"/>
                  </a:lnTo>
                  <a:lnTo>
                    <a:pt x="4125" y="24411"/>
                  </a:lnTo>
                  <a:lnTo>
                    <a:pt x="4559" y="24411"/>
                  </a:lnTo>
                  <a:lnTo>
                    <a:pt x="4993" y="24352"/>
                  </a:lnTo>
                  <a:lnTo>
                    <a:pt x="5190" y="24312"/>
                  </a:lnTo>
                  <a:lnTo>
                    <a:pt x="5407" y="24253"/>
                  </a:lnTo>
                  <a:lnTo>
                    <a:pt x="5605" y="24174"/>
                  </a:lnTo>
                  <a:lnTo>
                    <a:pt x="5802" y="24095"/>
                  </a:lnTo>
                  <a:lnTo>
                    <a:pt x="6098" y="23957"/>
                  </a:lnTo>
                  <a:lnTo>
                    <a:pt x="6374" y="23799"/>
                  </a:lnTo>
                  <a:lnTo>
                    <a:pt x="6631" y="23622"/>
                  </a:lnTo>
                  <a:lnTo>
                    <a:pt x="6887" y="23424"/>
                  </a:lnTo>
                  <a:lnTo>
                    <a:pt x="7124" y="23207"/>
                  </a:lnTo>
                  <a:lnTo>
                    <a:pt x="7361" y="22970"/>
                  </a:lnTo>
                  <a:lnTo>
                    <a:pt x="7578" y="22734"/>
                  </a:lnTo>
                  <a:lnTo>
                    <a:pt x="7795" y="22497"/>
                  </a:lnTo>
                  <a:lnTo>
                    <a:pt x="8210" y="21964"/>
                  </a:lnTo>
                  <a:lnTo>
                    <a:pt x="8585" y="21431"/>
                  </a:lnTo>
                  <a:lnTo>
                    <a:pt x="9354" y="20326"/>
                  </a:lnTo>
                  <a:lnTo>
                    <a:pt x="9670" y="19892"/>
                  </a:lnTo>
                  <a:lnTo>
                    <a:pt x="10025" y="19478"/>
                  </a:lnTo>
                  <a:lnTo>
                    <a:pt x="10380" y="19083"/>
                  </a:lnTo>
                  <a:lnTo>
                    <a:pt x="10755" y="18708"/>
                  </a:lnTo>
                  <a:lnTo>
                    <a:pt x="11150" y="18333"/>
                  </a:lnTo>
                  <a:lnTo>
                    <a:pt x="11525" y="17978"/>
                  </a:lnTo>
                  <a:lnTo>
                    <a:pt x="12334" y="17307"/>
                  </a:lnTo>
                  <a:lnTo>
                    <a:pt x="13952" y="15965"/>
                  </a:lnTo>
                  <a:lnTo>
                    <a:pt x="14741" y="15274"/>
                  </a:lnTo>
                  <a:lnTo>
                    <a:pt x="15136" y="14919"/>
                  </a:lnTo>
                  <a:lnTo>
                    <a:pt x="15511" y="14544"/>
                  </a:lnTo>
                  <a:lnTo>
                    <a:pt x="16379" y="13636"/>
                  </a:lnTo>
                  <a:lnTo>
                    <a:pt x="16813" y="13183"/>
                  </a:lnTo>
                  <a:lnTo>
                    <a:pt x="17228" y="12709"/>
                  </a:lnTo>
                  <a:lnTo>
                    <a:pt x="17642" y="12235"/>
                  </a:lnTo>
                  <a:lnTo>
                    <a:pt x="18037" y="11762"/>
                  </a:lnTo>
                  <a:lnTo>
                    <a:pt x="18412" y="11268"/>
                  </a:lnTo>
                  <a:lnTo>
                    <a:pt x="18767" y="10755"/>
                  </a:lnTo>
                  <a:lnTo>
                    <a:pt x="19418" y="9808"/>
                  </a:lnTo>
                  <a:lnTo>
                    <a:pt x="19734" y="9335"/>
                  </a:lnTo>
                  <a:lnTo>
                    <a:pt x="20089" y="8881"/>
                  </a:lnTo>
                  <a:lnTo>
                    <a:pt x="20504" y="8368"/>
                  </a:lnTo>
                  <a:lnTo>
                    <a:pt x="20898" y="7855"/>
                  </a:lnTo>
                  <a:lnTo>
                    <a:pt x="21273" y="7322"/>
                  </a:lnTo>
                  <a:lnTo>
                    <a:pt x="21628" y="6769"/>
                  </a:lnTo>
                  <a:lnTo>
                    <a:pt x="21806" y="6493"/>
                  </a:lnTo>
                  <a:lnTo>
                    <a:pt x="21984" y="6197"/>
                  </a:lnTo>
                  <a:lnTo>
                    <a:pt x="22122" y="5881"/>
                  </a:lnTo>
                  <a:lnTo>
                    <a:pt x="22181" y="5723"/>
                  </a:lnTo>
                  <a:lnTo>
                    <a:pt x="22220" y="5565"/>
                  </a:lnTo>
                  <a:lnTo>
                    <a:pt x="22260" y="5388"/>
                  </a:lnTo>
                  <a:lnTo>
                    <a:pt x="22280" y="5210"/>
                  </a:lnTo>
                  <a:lnTo>
                    <a:pt x="22280" y="4835"/>
                  </a:lnTo>
                  <a:lnTo>
                    <a:pt x="22240" y="4460"/>
                  </a:lnTo>
                  <a:lnTo>
                    <a:pt x="22201" y="4105"/>
                  </a:lnTo>
                  <a:lnTo>
                    <a:pt x="22043" y="3118"/>
                  </a:lnTo>
                  <a:lnTo>
                    <a:pt x="21944" y="2625"/>
                  </a:lnTo>
                  <a:lnTo>
                    <a:pt x="21826" y="2152"/>
                  </a:lnTo>
                  <a:lnTo>
                    <a:pt x="21668" y="1678"/>
                  </a:lnTo>
                  <a:lnTo>
                    <a:pt x="21510" y="1204"/>
                  </a:lnTo>
                  <a:lnTo>
                    <a:pt x="21293" y="770"/>
                  </a:lnTo>
                  <a:lnTo>
                    <a:pt x="21056" y="336"/>
                  </a:lnTo>
                  <a:lnTo>
                    <a:pt x="20957" y="178"/>
                  </a:lnTo>
                  <a:lnTo>
                    <a:pt x="20898" y="119"/>
                  </a:lnTo>
                  <a:lnTo>
                    <a:pt x="20819" y="60"/>
                  </a:lnTo>
                  <a:lnTo>
                    <a:pt x="20681" y="20"/>
                  </a:lnTo>
                  <a:lnTo>
                    <a:pt x="205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a:off x="2078214" y="2439723"/>
              <a:ext cx="45069" cy="132496"/>
            </a:xfrm>
            <a:custGeom>
              <a:avLst/>
              <a:gdLst/>
              <a:ahLst/>
              <a:cxnLst/>
              <a:rect l="l" t="t" r="r" b="b"/>
              <a:pathLst>
                <a:path w="1994" h="5862" extrusionOk="0">
                  <a:moveTo>
                    <a:pt x="237" y="1"/>
                  </a:moveTo>
                  <a:lnTo>
                    <a:pt x="0" y="60"/>
                  </a:lnTo>
                  <a:lnTo>
                    <a:pt x="197" y="849"/>
                  </a:lnTo>
                  <a:lnTo>
                    <a:pt x="414" y="1540"/>
                  </a:lnTo>
                  <a:lnTo>
                    <a:pt x="612" y="2152"/>
                  </a:lnTo>
                  <a:lnTo>
                    <a:pt x="829" y="2744"/>
                  </a:lnTo>
                  <a:lnTo>
                    <a:pt x="1066" y="3435"/>
                  </a:lnTo>
                  <a:lnTo>
                    <a:pt x="1302" y="4165"/>
                  </a:lnTo>
                  <a:lnTo>
                    <a:pt x="1539" y="4954"/>
                  </a:lnTo>
                  <a:lnTo>
                    <a:pt x="1638" y="5388"/>
                  </a:lnTo>
                  <a:lnTo>
                    <a:pt x="1737" y="5862"/>
                  </a:lnTo>
                  <a:lnTo>
                    <a:pt x="1993" y="5822"/>
                  </a:lnTo>
                  <a:lnTo>
                    <a:pt x="1894" y="5329"/>
                  </a:lnTo>
                  <a:lnTo>
                    <a:pt x="1776" y="4895"/>
                  </a:lnTo>
                  <a:lnTo>
                    <a:pt x="1559" y="4086"/>
                  </a:lnTo>
                  <a:lnTo>
                    <a:pt x="1322" y="3356"/>
                  </a:lnTo>
                  <a:lnTo>
                    <a:pt x="1066" y="2665"/>
                  </a:lnTo>
                  <a:lnTo>
                    <a:pt x="868" y="2073"/>
                  </a:lnTo>
                  <a:lnTo>
                    <a:pt x="651" y="1461"/>
                  </a:lnTo>
                  <a:lnTo>
                    <a:pt x="454" y="771"/>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a:off x="1851621" y="1933939"/>
              <a:ext cx="243112" cy="234614"/>
            </a:xfrm>
            <a:custGeom>
              <a:avLst/>
              <a:gdLst/>
              <a:ahLst/>
              <a:cxnLst/>
              <a:rect l="l" t="t" r="r" b="b"/>
              <a:pathLst>
                <a:path w="10756" h="10380" extrusionOk="0">
                  <a:moveTo>
                    <a:pt x="4026" y="0"/>
                  </a:moveTo>
                  <a:lnTo>
                    <a:pt x="3829" y="20"/>
                  </a:lnTo>
                  <a:lnTo>
                    <a:pt x="3631" y="40"/>
                  </a:lnTo>
                  <a:lnTo>
                    <a:pt x="3414" y="79"/>
                  </a:lnTo>
                  <a:lnTo>
                    <a:pt x="3217" y="138"/>
                  </a:lnTo>
                  <a:lnTo>
                    <a:pt x="3000" y="217"/>
                  </a:lnTo>
                  <a:lnTo>
                    <a:pt x="2684" y="355"/>
                  </a:lnTo>
                  <a:lnTo>
                    <a:pt x="2368" y="553"/>
                  </a:lnTo>
                  <a:lnTo>
                    <a:pt x="2092" y="770"/>
                  </a:lnTo>
                  <a:lnTo>
                    <a:pt x="1836" y="1007"/>
                  </a:lnTo>
                  <a:lnTo>
                    <a:pt x="1579" y="1283"/>
                  </a:lnTo>
                  <a:lnTo>
                    <a:pt x="1342" y="1559"/>
                  </a:lnTo>
                  <a:lnTo>
                    <a:pt x="1145" y="1855"/>
                  </a:lnTo>
                  <a:lnTo>
                    <a:pt x="948" y="2151"/>
                  </a:lnTo>
                  <a:lnTo>
                    <a:pt x="731" y="2526"/>
                  </a:lnTo>
                  <a:lnTo>
                    <a:pt x="533" y="2901"/>
                  </a:lnTo>
                  <a:lnTo>
                    <a:pt x="356" y="3276"/>
                  </a:lnTo>
                  <a:lnTo>
                    <a:pt x="217" y="3690"/>
                  </a:lnTo>
                  <a:lnTo>
                    <a:pt x="99" y="4085"/>
                  </a:lnTo>
                  <a:lnTo>
                    <a:pt x="40" y="4499"/>
                  </a:lnTo>
                  <a:lnTo>
                    <a:pt x="0" y="4914"/>
                  </a:lnTo>
                  <a:lnTo>
                    <a:pt x="0" y="5111"/>
                  </a:lnTo>
                  <a:lnTo>
                    <a:pt x="20" y="5328"/>
                  </a:lnTo>
                  <a:lnTo>
                    <a:pt x="79" y="5664"/>
                  </a:lnTo>
                  <a:lnTo>
                    <a:pt x="158" y="5979"/>
                  </a:lnTo>
                  <a:lnTo>
                    <a:pt x="257" y="6315"/>
                  </a:lnTo>
                  <a:lnTo>
                    <a:pt x="356" y="6631"/>
                  </a:lnTo>
                  <a:lnTo>
                    <a:pt x="908" y="8249"/>
                  </a:lnTo>
                  <a:lnTo>
                    <a:pt x="1066" y="8703"/>
                  </a:lnTo>
                  <a:lnTo>
                    <a:pt x="1244" y="9137"/>
                  </a:lnTo>
                  <a:lnTo>
                    <a:pt x="1342" y="9354"/>
                  </a:lnTo>
                  <a:lnTo>
                    <a:pt x="1461" y="9551"/>
                  </a:lnTo>
                  <a:lnTo>
                    <a:pt x="1599" y="9729"/>
                  </a:lnTo>
                  <a:lnTo>
                    <a:pt x="1757" y="9906"/>
                  </a:lnTo>
                  <a:lnTo>
                    <a:pt x="1934" y="10064"/>
                  </a:lnTo>
                  <a:lnTo>
                    <a:pt x="2132" y="10202"/>
                  </a:lnTo>
                  <a:lnTo>
                    <a:pt x="2349" y="10301"/>
                  </a:lnTo>
                  <a:lnTo>
                    <a:pt x="2586" y="10360"/>
                  </a:lnTo>
                  <a:lnTo>
                    <a:pt x="2822" y="10380"/>
                  </a:lnTo>
                  <a:lnTo>
                    <a:pt x="3039" y="10360"/>
                  </a:lnTo>
                  <a:lnTo>
                    <a:pt x="3158" y="10340"/>
                  </a:lnTo>
                  <a:lnTo>
                    <a:pt x="3256" y="10301"/>
                  </a:lnTo>
                  <a:lnTo>
                    <a:pt x="3375" y="10262"/>
                  </a:lnTo>
                  <a:lnTo>
                    <a:pt x="3474" y="10202"/>
                  </a:lnTo>
                  <a:lnTo>
                    <a:pt x="3631" y="10064"/>
                  </a:lnTo>
                  <a:lnTo>
                    <a:pt x="3770" y="9887"/>
                  </a:lnTo>
                  <a:lnTo>
                    <a:pt x="3868" y="9689"/>
                  </a:lnTo>
                  <a:lnTo>
                    <a:pt x="3967" y="9492"/>
                  </a:lnTo>
                  <a:lnTo>
                    <a:pt x="4026" y="9275"/>
                  </a:lnTo>
                  <a:lnTo>
                    <a:pt x="4085" y="9078"/>
                  </a:lnTo>
                  <a:lnTo>
                    <a:pt x="4204" y="8643"/>
                  </a:lnTo>
                  <a:lnTo>
                    <a:pt x="4263" y="8426"/>
                  </a:lnTo>
                  <a:lnTo>
                    <a:pt x="4283" y="8229"/>
                  </a:lnTo>
                  <a:lnTo>
                    <a:pt x="4283" y="8032"/>
                  </a:lnTo>
                  <a:lnTo>
                    <a:pt x="4263" y="7834"/>
                  </a:lnTo>
                  <a:lnTo>
                    <a:pt x="4223" y="7459"/>
                  </a:lnTo>
                  <a:lnTo>
                    <a:pt x="4204" y="7242"/>
                  </a:lnTo>
                  <a:lnTo>
                    <a:pt x="4204" y="7025"/>
                  </a:lnTo>
                  <a:lnTo>
                    <a:pt x="4223" y="6828"/>
                  </a:lnTo>
                  <a:lnTo>
                    <a:pt x="4243" y="6650"/>
                  </a:lnTo>
                  <a:lnTo>
                    <a:pt x="4302" y="6473"/>
                  </a:lnTo>
                  <a:lnTo>
                    <a:pt x="4362" y="6315"/>
                  </a:lnTo>
                  <a:lnTo>
                    <a:pt x="4440" y="6157"/>
                  </a:lnTo>
                  <a:lnTo>
                    <a:pt x="4539" y="6019"/>
                  </a:lnTo>
                  <a:lnTo>
                    <a:pt x="4658" y="5881"/>
                  </a:lnTo>
                  <a:lnTo>
                    <a:pt x="4776" y="5762"/>
                  </a:lnTo>
                  <a:lnTo>
                    <a:pt x="4894" y="5644"/>
                  </a:lnTo>
                  <a:lnTo>
                    <a:pt x="5032" y="5545"/>
                  </a:lnTo>
                  <a:lnTo>
                    <a:pt x="5190" y="5466"/>
                  </a:lnTo>
                  <a:lnTo>
                    <a:pt x="5348" y="5387"/>
                  </a:lnTo>
                  <a:lnTo>
                    <a:pt x="5684" y="5249"/>
                  </a:lnTo>
                  <a:lnTo>
                    <a:pt x="6039" y="5131"/>
                  </a:lnTo>
                  <a:lnTo>
                    <a:pt x="6651" y="4973"/>
                  </a:lnTo>
                  <a:lnTo>
                    <a:pt x="7243" y="4815"/>
                  </a:lnTo>
                  <a:lnTo>
                    <a:pt x="7775" y="4638"/>
                  </a:lnTo>
                  <a:lnTo>
                    <a:pt x="8288" y="4460"/>
                  </a:lnTo>
                  <a:lnTo>
                    <a:pt x="8802" y="4282"/>
                  </a:lnTo>
                  <a:lnTo>
                    <a:pt x="9315" y="4085"/>
                  </a:lnTo>
                  <a:lnTo>
                    <a:pt x="9630" y="3947"/>
                  </a:lnTo>
                  <a:lnTo>
                    <a:pt x="9966" y="3769"/>
                  </a:lnTo>
                  <a:lnTo>
                    <a:pt x="10104" y="3671"/>
                  </a:lnTo>
                  <a:lnTo>
                    <a:pt x="10262" y="3572"/>
                  </a:lnTo>
                  <a:lnTo>
                    <a:pt x="10380" y="3453"/>
                  </a:lnTo>
                  <a:lnTo>
                    <a:pt x="10499" y="3315"/>
                  </a:lnTo>
                  <a:lnTo>
                    <a:pt x="10637" y="3118"/>
                  </a:lnTo>
                  <a:lnTo>
                    <a:pt x="10716" y="2901"/>
                  </a:lnTo>
                  <a:lnTo>
                    <a:pt x="10755" y="2704"/>
                  </a:lnTo>
                  <a:lnTo>
                    <a:pt x="10755" y="2506"/>
                  </a:lnTo>
                  <a:lnTo>
                    <a:pt x="10716" y="2309"/>
                  </a:lnTo>
                  <a:lnTo>
                    <a:pt x="10637" y="2131"/>
                  </a:lnTo>
                  <a:lnTo>
                    <a:pt x="10538" y="1954"/>
                  </a:lnTo>
                  <a:lnTo>
                    <a:pt x="10400" y="1776"/>
                  </a:lnTo>
                  <a:lnTo>
                    <a:pt x="10262" y="1618"/>
                  </a:lnTo>
                  <a:lnTo>
                    <a:pt x="10084" y="1460"/>
                  </a:lnTo>
                  <a:lnTo>
                    <a:pt x="9926" y="1322"/>
                  </a:lnTo>
                  <a:lnTo>
                    <a:pt x="9729" y="1184"/>
                  </a:lnTo>
                  <a:lnTo>
                    <a:pt x="9551" y="1066"/>
                  </a:lnTo>
                  <a:lnTo>
                    <a:pt x="9354" y="967"/>
                  </a:lnTo>
                  <a:lnTo>
                    <a:pt x="8999" y="809"/>
                  </a:lnTo>
                  <a:lnTo>
                    <a:pt x="8644" y="691"/>
                  </a:lnTo>
                  <a:lnTo>
                    <a:pt x="8308" y="592"/>
                  </a:lnTo>
                  <a:lnTo>
                    <a:pt x="7953" y="533"/>
                  </a:lnTo>
                  <a:lnTo>
                    <a:pt x="7618" y="474"/>
                  </a:lnTo>
                  <a:lnTo>
                    <a:pt x="6907" y="415"/>
                  </a:lnTo>
                  <a:lnTo>
                    <a:pt x="6216" y="316"/>
                  </a:lnTo>
                  <a:lnTo>
                    <a:pt x="5802" y="257"/>
                  </a:lnTo>
                  <a:lnTo>
                    <a:pt x="5388" y="178"/>
                  </a:lnTo>
                  <a:lnTo>
                    <a:pt x="4993" y="99"/>
                  </a:lnTo>
                  <a:lnTo>
                    <a:pt x="4618" y="40"/>
                  </a:lnTo>
                  <a:lnTo>
                    <a:pt x="4223" y="20"/>
                  </a:lnTo>
                  <a:lnTo>
                    <a:pt x="4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1924312" y="2064629"/>
              <a:ext cx="49997" cy="55760"/>
            </a:xfrm>
            <a:custGeom>
              <a:avLst/>
              <a:gdLst/>
              <a:ahLst/>
              <a:cxnLst/>
              <a:rect l="l" t="t" r="r" b="b"/>
              <a:pathLst>
                <a:path w="2212" h="2467" extrusionOk="0">
                  <a:moveTo>
                    <a:pt x="1126" y="0"/>
                  </a:moveTo>
                  <a:lnTo>
                    <a:pt x="1007" y="20"/>
                  </a:lnTo>
                  <a:lnTo>
                    <a:pt x="909" y="40"/>
                  </a:lnTo>
                  <a:lnTo>
                    <a:pt x="692" y="118"/>
                  </a:lnTo>
                  <a:lnTo>
                    <a:pt x="494" y="257"/>
                  </a:lnTo>
                  <a:lnTo>
                    <a:pt x="336" y="414"/>
                  </a:lnTo>
                  <a:lnTo>
                    <a:pt x="218" y="572"/>
                  </a:lnTo>
                  <a:lnTo>
                    <a:pt x="119" y="750"/>
                  </a:lnTo>
                  <a:lnTo>
                    <a:pt x="40" y="947"/>
                  </a:lnTo>
                  <a:lnTo>
                    <a:pt x="1" y="1145"/>
                  </a:lnTo>
                  <a:lnTo>
                    <a:pt x="1" y="1362"/>
                  </a:lnTo>
                  <a:lnTo>
                    <a:pt x="21" y="1559"/>
                  </a:lnTo>
                  <a:lnTo>
                    <a:pt x="100" y="1756"/>
                  </a:lnTo>
                  <a:lnTo>
                    <a:pt x="198" y="1954"/>
                  </a:lnTo>
                  <a:lnTo>
                    <a:pt x="336" y="2131"/>
                  </a:lnTo>
                  <a:lnTo>
                    <a:pt x="494" y="2289"/>
                  </a:lnTo>
                  <a:lnTo>
                    <a:pt x="593" y="2348"/>
                  </a:lnTo>
                  <a:lnTo>
                    <a:pt x="692" y="2388"/>
                  </a:lnTo>
                  <a:lnTo>
                    <a:pt x="810" y="2427"/>
                  </a:lnTo>
                  <a:lnTo>
                    <a:pt x="909" y="2467"/>
                  </a:lnTo>
                  <a:lnTo>
                    <a:pt x="1027" y="2467"/>
                  </a:lnTo>
                  <a:lnTo>
                    <a:pt x="1146" y="2447"/>
                  </a:lnTo>
                  <a:lnTo>
                    <a:pt x="1264" y="2427"/>
                  </a:lnTo>
                  <a:lnTo>
                    <a:pt x="1363" y="2388"/>
                  </a:lnTo>
                  <a:lnTo>
                    <a:pt x="1560" y="2289"/>
                  </a:lnTo>
                  <a:lnTo>
                    <a:pt x="1757" y="2151"/>
                  </a:lnTo>
                  <a:lnTo>
                    <a:pt x="1895" y="1993"/>
                  </a:lnTo>
                  <a:lnTo>
                    <a:pt x="2034" y="1816"/>
                  </a:lnTo>
                  <a:lnTo>
                    <a:pt x="2112" y="1618"/>
                  </a:lnTo>
                  <a:lnTo>
                    <a:pt x="2172" y="1421"/>
                  </a:lnTo>
                  <a:lnTo>
                    <a:pt x="2211" y="1204"/>
                  </a:lnTo>
                  <a:lnTo>
                    <a:pt x="2191" y="987"/>
                  </a:lnTo>
                  <a:lnTo>
                    <a:pt x="2132" y="770"/>
                  </a:lnTo>
                  <a:lnTo>
                    <a:pt x="2034" y="572"/>
                  </a:lnTo>
                  <a:lnTo>
                    <a:pt x="1915" y="414"/>
                  </a:lnTo>
                  <a:lnTo>
                    <a:pt x="1757" y="296"/>
                  </a:lnTo>
                  <a:lnTo>
                    <a:pt x="1639" y="158"/>
                  </a:lnTo>
                  <a:lnTo>
                    <a:pt x="1481" y="59"/>
                  </a:lnTo>
                  <a:lnTo>
                    <a:pt x="1402" y="20"/>
                  </a:lnTo>
                  <a:lnTo>
                    <a:pt x="1303"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a:off x="1941716" y="2086463"/>
              <a:ext cx="15641" cy="18760"/>
            </a:xfrm>
            <a:custGeom>
              <a:avLst/>
              <a:gdLst/>
              <a:ahLst/>
              <a:cxnLst/>
              <a:rect l="l" t="t" r="r" b="b"/>
              <a:pathLst>
                <a:path w="692" h="830" extrusionOk="0">
                  <a:moveTo>
                    <a:pt x="218" y="1"/>
                  </a:moveTo>
                  <a:lnTo>
                    <a:pt x="99" y="21"/>
                  </a:lnTo>
                  <a:lnTo>
                    <a:pt x="1" y="60"/>
                  </a:lnTo>
                  <a:lnTo>
                    <a:pt x="672" y="830"/>
                  </a:lnTo>
                  <a:lnTo>
                    <a:pt x="691" y="613"/>
                  </a:lnTo>
                  <a:lnTo>
                    <a:pt x="672" y="494"/>
                  </a:lnTo>
                  <a:lnTo>
                    <a:pt x="672" y="396"/>
                  </a:lnTo>
                  <a:lnTo>
                    <a:pt x="632" y="297"/>
                  </a:lnTo>
                  <a:lnTo>
                    <a:pt x="573" y="198"/>
                  </a:lnTo>
                  <a:lnTo>
                    <a:pt x="514" y="119"/>
                  </a:lnTo>
                  <a:lnTo>
                    <a:pt x="415" y="40"/>
                  </a:lnTo>
                  <a:lnTo>
                    <a:pt x="316" y="1"/>
                  </a:lnTo>
                  <a:close/>
                </a:path>
              </a:pathLst>
            </a:custGeom>
            <a:solidFill>
              <a:srgbClr val="2926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1941716" y="2086463"/>
              <a:ext cx="15641" cy="18760"/>
            </a:xfrm>
            <a:custGeom>
              <a:avLst/>
              <a:gdLst/>
              <a:ahLst/>
              <a:cxnLst/>
              <a:rect l="l" t="t" r="r" b="b"/>
              <a:pathLst>
                <a:path w="692" h="830" fill="none" extrusionOk="0">
                  <a:moveTo>
                    <a:pt x="1" y="60"/>
                  </a:moveTo>
                  <a:lnTo>
                    <a:pt x="1" y="60"/>
                  </a:lnTo>
                  <a:lnTo>
                    <a:pt x="99" y="21"/>
                  </a:lnTo>
                  <a:lnTo>
                    <a:pt x="218" y="1"/>
                  </a:lnTo>
                  <a:lnTo>
                    <a:pt x="316" y="1"/>
                  </a:lnTo>
                  <a:lnTo>
                    <a:pt x="415" y="40"/>
                  </a:lnTo>
                  <a:lnTo>
                    <a:pt x="415" y="40"/>
                  </a:lnTo>
                  <a:lnTo>
                    <a:pt x="514" y="119"/>
                  </a:lnTo>
                  <a:lnTo>
                    <a:pt x="573" y="198"/>
                  </a:lnTo>
                  <a:lnTo>
                    <a:pt x="632" y="297"/>
                  </a:lnTo>
                  <a:lnTo>
                    <a:pt x="672" y="396"/>
                  </a:lnTo>
                  <a:lnTo>
                    <a:pt x="672" y="396"/>
                  </a:lnTo>
                  <a:lnTo>
                    <a:pt x="672" y="494"/>
                  </a:lnTo>
                  <a:lnTo>
                    <a:pt x="691" y="613"/>
                  </a:lnTo>
                  <a:lnTo>
                    <a:pt x="672" y="83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2054572" y="2728316"/>
              <a:ext cx="123568" cy="436228"/>
            </a:xfrm>
            <a:custGeom>
              <a:avLst/>
              <a:gdLst/>
              <a:ahLst/>
              <a:cxnLst/>
              <a:rect l="l" t="t" r="r" b="b"/>
              <a:pathLst>
                <a:path w="5467" h="19300" extrusionOk="0">
                  <a:moveTo>
                    <a:pt x="1283" y="0"/>
                  </a:moveTo>
                  <a:lnTo>
                    <a:pt x="1164" y="218"/>
                  </a:lnTo>
                  <a:lnTo>
                    <a:pt x="1677" y="494"/>
                  </a:lnTo>
                  <a:lnTo>
                    <a:pt x="2131" y="770"/>
                  </a:lnTo>
                  <a:lnTo>
                    <a:pt x="2566" y="1066"/>
                  </a:lnTo>
                  <a:lnTo>
                    <a:pt x="2940" y="1362"/>
                  </a:lnTo>
                  <a:lnTo>
                    <a:pt x="3296" y="1658"/>
                  </a:lnTo>
                  <a:lnTo>
                    <a:pt x="3611" y="1954"/>
                  </a:lnTo>
                  <a:lnTo>
                    <a:pt x="3888" y="2270"/>
                  </a:lnTo>
                  <a:lnTo>
                    <a:pt x="4144" y="2586"/>
                  </a:lnTo>
                  <a:lnTo>
                    <a:pt x="4361" y="2901"/>
                  </a:lnTo>
                  <a:lnTo>
                    <a:pt x="4539" y="3237"/>
                  </a:lnTo>
                  <a:lnTo>
                    <a:pt x="4716" y="3553"/>
                  </a:lnTo>
                  <a:lnTo>
                    <a:pt x="4835" y="3888"/>
                  </a:lnTo>
                  <a:lnTo>
                    <a:pt x="4953" y="4223"/>
                  </a:lnTo>
                  <a:lnTo>
                    <a:pt x="5032" y="4559"/>
                  </a:lnTo>
                  <a:lnTo>
                    <a:pt x="5111" y="4894"/>
                  </a:lnTo>
                  <a:lnTo>
                    <a:pt x="5151" y="5230"/>
                  </a:lnTo>
                  <a:lnTo>
                    <a:pt x="5170" y="5565"/>
                  </a:lnTo>
                  <a:lnTo>
                    <a:pt x="5190" y="5881"/>
                  </a:lnTo>
                  <a:lnTo>
                    <a:pt x="5170" y="6217"/>
                  </a:lnTo>
                  <a:lnTo>
                    <a:pt x="5151" y="6552"/>
                  </a:lnTo>
                  <a:lnTo>
                    <a:pt x="5111" y="6868"/>
                  </a:lnTo>
                  <a:lnTo>
                    <a:pt x="5072" y="7183"/>
                  </a:lnTo>
                  <a:lnTo>
                    <a:pt x="4953" y="7815"/>
                  </a:lnTo>
                  <a:lnTo>
                    <a:pt x="4795" y="8427"/>
                  </a:lnTo>
                  <a:lnTo>
                    <a:pt x="4618" y="9019"/>
                  </a:lnTo>
                  <a:lnTo>
                    <a:pt x="4243" y="10065"/>
                  </a:lnTo>
                  <a:lnTo>
                    <a:pt x="4065" y="10558"/>
                  </a:lnTo>
                  <a:lnTo>
                    <a:pt x="3809" y="11249"/>
                  </a:lnTo>
                  <a:lnTo>
                    <a:pt x="3513" y="11998"/>
                  </a:lnTo>
                  <a:lnTo>
                    <a:pt x="3177" y="12748"/>
                  </a:lnTo>
                  <a:lnTo>
                    <a:pt x="2802" y="13538"/>
                  </a:lnTo>
                  <a:lnTo>
                    <a:pt x="2033" y="15136"/>
                  </a:lnTo>
                  <a:lnTo>
                    <a:pt x="1243" y="16715"/>
                  </a:lnTo>
                  <a:lnTo>
                    <a:pt x="592" y="18017"/>
                  </a:lnTo>
                  <a:lnTo>
                    <a:pt x="0" y="19181"/>
                  </a:lnTo>
                  <a:lnTo>
                    <a:pt x="237" y="19300"/>
                  </a:lnTo>
                  <a:lnTo>
                    <a:pt x="829" y="18116"/>
                  </a:lnTo>
                  <a:lnTo>
                    <a:pt x="1480" y="16833"/>
                  </a:lnTo>
                  <a:lnTo>
                    <a:pt x="2270" y="15254"/>
                  </a:lnTo>
                  <a:lnTo>
                    <a:pt x="3059" y="13656"/>
                  </a:lnTo>
                  <a:lnTo>
                    <a:pt x="3414" y="12867"/>
                  </a:lnTo>
                  <a:lnTo>
                    <a:pt x="3750" y="12097"/>
                  </a:lnTo>
                  <a:lnTo>
                    <a:pt x="4065" y="11347"/>
                  </a:lnTo>
                  <a:lnTo>
                    <a:pt x="4322" y="10637"/>
                  </a:lnTo>
                  <a:lnTo>
                    <a:pt x="4499" y="10163"/>
                  </a:lnTo>
                  <a:lnTo>
                    <a:pt x="4677" y="9630"/>
                  </a:lnTo>
                  <a:lnTo>
                    <a:pt x="4874" y="9058"/>
                  </a:lnTo>
                  <a:lnTo>
                    <a:pt x="5052" y="8466"/>
                  </a:lnTo>
                  <a:lnTo>
                    <a:pt x="5210" y="7835"/>
                  </a:lnTo>
                  <a:lnTo>
                    <a:pt x="5348" y="7183"/>
                  </a:lnTo>
                  <a:lnTo>
                    <a:pt x="5387" y="6868"/>
                  </a:lnTo>
                  <a:lnTo>
                    <a:pt x="5427" y="6532"/>
                  </a:lnTo>
                  <a:lnTo>
                    <a:pt x="5447" y="6177"/>
                  </a:lnTo>
                  <a:lnTo>
                    <a:pt x="5466" y="5842"/>
                  </a:lnTo>
                  <a:lnTo>
                    <a:pt x="5447" y="5506"/>
                  </a:lnTo>
                  <a:lnTo>
                    <a:pt x="5427" y="5151"/>
                  </a:lnTo>
                  <a:lnTo>
                    <a:pt x="5368" y="4815"/>
                  </a:lnTo>
                  <a:lnTo>
                    <a:pt x="5308" y="4460"/>
                  </a:lnTo>
                  <a:lnTo>
                    <a:pt x="5210" y="4125"/>
                  </a:lnTo>
                  <a:lnTo>
                    <a:pt x="5091" y="3789"/>
                  </a:lnTo>
                  <a:lnTo>
                    <a:pt x="4953" y="3434"/>
                  </a:lnTo>
                  <a:lnTo>
                    <a:pt x="4795" y="3099"/>
                  </a:lnTo>
                  <a:lnTo>
                    <a:pt x="4598" y="2763"/>
                  </a:lnTo>
                  <a:lnTo>
                    <a:pt x="4361" y="2428"/>
                  </a:lnTo>
                  <a:lnTo>
                    <a:pt x="4105" y="2112"/>
                  </a:lnTo>
                  <a:lnTo>
                    <a:pt x="3809" y="1796"/>
                  </a:lnTo>
                  <a:lnTo>
                    <a:pt x="3493" y="1481"/>
                  </a:lnTo>
                  <a:lnTo>
                    <a:pt x="3138" y="1165"/>
                  </a:lnTo>
                  <a:lnTo>
                    <a:pt x="2723" y="849"/>
                  </a:lnTo>
                  <a:lnTo>
                    <a:pt x="2289" y="553"/>
                  </a:lnTo>
                  <a:lnTo>
                    <a:pt x="1816" y="277"/>
                  </a:lnTo>
                  <a:lnTo>
                    <a:pt x="1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a:off x="1876145" y="2945982"/>
              <a:ext cx="40617" cy="33022"/>
            </a:xfrm>
            <a:custGeom>
              <a:avLst/>
              <a:gdLst/>
              <a:ahLst/>
              <a:cxnLst/>
              <a:rect l="l" t="t" r="r" b="b"/>
              <a:pathLst>
                <a:path w="1797" h="1461" extrusionOk="0">
                  <a:moveTo>
                    <a:pt x="1639" y="0"/>
                  </a:moveTo>
                  <a:lnTo>
                    <a:pt x="830" y="632"/>
                  </a:lnTo>
                  <a:lnTo>
                    <a:pt x="1" y="1244"/>
                  </a:lnTo>
                  <a:lnTo>
                    <a:pt x="139" y="1461"/>
                  </a:lnTo>
                  <a:lnTo>
                    <a:pt x="987" y="849"/>
                  </a:lnTo>
                  <a:lnTo>
                    <a:pt x="1797" y="198"/>
                  </a:ln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a:off x="831986" y="2696650"/>
              <a:ext cx="584772" cy="699389"/>
            </a:xfrm>
            <a:custGeom>
              <a:avLst/>
              <a:gdLst/>
              <a:ahLst/>
              <a:cxnLst/>
              <a:rect l="l" t="t" r="r" b="b"/>
              <a:pathLst>
                <a:path w="25872" h="30943" extrusionOk="0">
                  <a:moveTo>
                    <a:pt x="1856" y="0"/>
                  </a:moveTo>
                  <a:lnTo>
                    <a:pt x="1678" y="20"/>
                  </a:lnTo>
                  <a:lnTo>
                    <a:pt x="1481" y="40"/>
                  </a:lnTo>
                  <a:lnTo>
                    <a:pt x="1303" y="79"/>
                  </a:lnTo>
                  <a:lnTo>
                    <a:pt x="1126" y="158"/>
                  </a:lnTo>
                  <a:lnTo>
                    <a:pt x="968" y="237"/>
                  </a:lnTo>
                  <a:lnTo>
                    <a:pt x="810" y="316"/>
                  </a:lnTo>
                  <a:lnTo>
                    <a:pt x="672" y="435"/>
                  </a:lnTo>
                  <a:lnTo>
                    <a:pt x="534" y="553"/>
                  </a:lnTo>
                  <a:lnTo>
                    <a:pt x="415" y="691"/>
                  </a:lnTo>
                  <a:lnTo>
                    <a:pt x="316" y="829"/>
                  </a:lnTo>
                  <a:lnTo>
                    <a:pt x="218" y="987"/>
                  </a:lnTo>
                  <a:lnTo>
                    <a:pt x="139" y="1145"/>
                  </a:lnTo>
                  <a:lnTo>
                    <a:pt x="80" y="1323"/>
                  </a:lnTo>
                  <a:lnTo>
                    <a:pt x="20" y="1500"/>
                  </a:lnTo>
                  <a:lnTo>
                    <a:pt x="1" y="1678"/>
                  </a:lnTo>
                  <a:lnTo>
                    <a:pt x="1" y="1875"/>
                  </a:lnTo>
                  <a:lnTo>
                    <a:pt x="1" y="30429"/>
                  </a:lnTo>
                  <a:lnTo>
                    <a:pt x="1" y="30548"/>
                  </a:lnTo>
                  <a:lnTo>
                    <a:pt x="40" y="30627"/>
                  </a:lnTo>
                  <a:lnTo>
                    <a:pt x="80" y="30725"/>
                  </a:lnTo>
                  <a:lnTo>
                    <a:pt x="139" y="30804"/>
                  </a:lnTo>
                  <a:lnTo>
                    <a:pt x="218" y="30864"/>
                  </a:lnTo>
                  <a:lnTo>
                    <a:pt x="297" y="30903"/>
                  </a:lnTo>
                  <a:lnTo>
                    <a:pt x="395" y="30943"/>
                  </a:lnTo>
                  <a:lnTo>
                    <a:pt x="24352" y="30943"/>
                  </a:lnTo>
                  <a:lnTo>
                    <a:pt x="24529" y="30903"/>
                  </a:lnTo>
                  <a:lnTo>
                    <a:pt x="24687" y="30864"/>
                  </a:lnTo>
                  <a:lnTo>
                    <a:pt x="24845" y="30804"/>
                  </a:lnTo>
                  <a:lnTo>
                    <a:pt x="24983" y="30745"/>
                  </a:lnTo>
                  <a:lnTo>
                    <a:pt x="25121" y="30666"/>
                  </a:lnTo>
                  <a:lnTo>
                    <a:pt x="25260" y="30568"/>
                  </a:lnTo>
                  <a:lnTo>
                    <a:pt x="25378" y="30449"/>
                  </a:lnTo>
                  <a:lnTo>
                    <a:pt x="25477" y="30331"/>
                  </a:lnTo>
                  <a:lnTo>
                    <a:pt x="25575" y="30212"/>
                  </a:lnTo>
                  <a:lnTo>
                    <a:pt x="25654" y="30074"/>
                  </a:lnTo>
                  <a:lnTo>
                    <a:pt x="25733" y="29916"/>
                  </a:lnTo>
                  <a:lnTo>
                    <a:pt x="25792" y="29759"/>
                  </a:lnTo>
                  <a:lnTo>
                    <a:pt x="25832" y="29601"/>
                  </a:lnTo>
                  <a:lnTo>
                    <a:pt x="25852" y="29443"/>
                  </a:lnTo>
                  <a:lnTo>
                    <a:pt x="25871" y="29265"/>
                  </a:lnTo>
                  <a:lnTo>
                    <a:pt x="25871" y="1678"/>
                  </a:lnTo>
                  <a:lnTo>
                    <a:pt x="25852" y="1500"/>
                  </a:lnTo>
                  <a:lnTo>
                    <a:pt x="25832" y="1342"/>
                  </a:lnTo>
                  <a:lnTo>
                    <a:pt x="25792" y="1184"/>
                  </a:lnTo>
                  <a:lnTo>
                    <a:pt x="25733" y="1027"/>
                  </a:lnTo>
                  <a:lnTo>
                    <a:pt x="25654" y="888"/>
                  </a:lnTo>
                  <a:lnTo>
                    <a:pt x="25575" y="750"/>
                  </a:lnTo>
                  <a:lnTo>
                    <a:pt x="25477" y="612"/>
                  </a:lnTo>
                  <a:lnTo>
                    <a:pt x="25378" y="494"/>
                  </a:lnTo>
                  <a:lnTo>
                    <a:pt x="25260" y="395"/>
                  </a:lnTo>
                  <a:lnTo>
                    <a:pt x="25121" y="296"/>
                  </a:lnTo>
                  <a:lnTo>
                    <a:pt x="24983" y="198"/>
                  </a:lnTo>
                  <a:lnTo>
                    <a:pt x="24845" y="139"/>
                  </a:lnTo>
                  <a:lnTo>
                    <a:pt x="24687" y="79"/>
                  </a:lnTo>
                  <a:lnTo>
                    <a:pt x="24529" y="40"/>
                  </a:lnTo>
                  <a:lnTo>
                    <a:pt x="24352" y="20"/>
                  </a:lnTo>
                  <a:lnTo>
                    <a:pt x="24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1179459" y="2696650"/>
              <a:ext cx="237304" cy="699389"/>
            </a:xfrm>
            <a:custGeom>
              <a:avLst/>
              <a:gdLst/>
              <a:ahLst/>
              <a:cxnLst/>
              <a:rect l="l" t="t" r="r" b="b"/>
              <a:pathLst>
                <a:path w="10499" h="30943" extrusionOk="0">
                  <a:moveTo>
                    <a:pt x="1421" y="0"/>
                  </a:moveTo>
                  <a:lnTo>
                    <a:pt x="1283" y="20"/>
                  </a:lnTo>
                  <a:lnTo>
                    <a:pt x="1145" y="40"/>
                  </a:lnTo>
                  <a:lnTo>
                    <a:pt x="1006" y="60"/>
                  </a:lnTo>
                  <a:lnTo>
                    <a:pt x="868" y="119"/>
                  </a:lnTo>
                  <a:lnTo>
                    <a:pt x="750" y="178"/>
                  </a:lnTo>
                  <a:lnTo>
                    <a:pt x="632" y="257"/>
                  </a:lnTo>
                  <a:lnTo>
                    <a:pt x="513" y="336"/>
                  </a:lnTo>
                  <a:lnTo>
                    <a:pt x="414" y="415"/>
                  </a:lnTo>
                  <a:lnTo>
                    <a:pt x="316" y="533"/>
                  </a:lnTo>
                  <a:lnTo>
                    <a:pt x="237" y="632"/>
                  </a:lnTo>
                  <a:lnTo>
                    <a:pt x="158" y="750"/>
                  </a:lnTo>
                  <a:lnTo>
                    <a:pt x="99" y="888"/>
                  </a:lnTo>
                  <a:lnTo>
                    <a:pt x="59" y="1007"/>
                  </a:lnTo>
                  <a:lnTo>
                    <a:pt x="20" y="1145"/>
                  </a:lnTo>
                  <a:lnTo>
                    <a:pt x="0" y="1303"/>
                  </a:lnTo>
                  <a:lnTo>
                    <a:pt x="0" y="1441"/>
                  </a:lnTo>
                  <a:lnTo>
                    <a:pt x="0" y="30449"/>
                  </a:lnTo>
                  <a:lnTo>
                    <a:pt x="0" y="30548"/>
                  </a:lnTo>
                  <a:lnTo>
                    <a:pt x="40" y="30627"/>
                  </a:lnTo>
                  <a:lnTo>
                    <a:pt x="79" y="30725"/>
                  </a:lnTo>
                  <a:lnTo>
                    <a:pt x="138" y="30804"/>
                  </a:lnTo>
                  <a:lnTo>
                    <a:pt x="217" y="30864"/>
                  </a:lnTo>
                  <a:lnTo>
                    <a:pt x="296" y="30903"/>
                  </a:lnTo>
                  <a:lnTo>
                    <a:pt x="395" y="30943"/>
                  </a:lnTo>
                  <a:lnTo>
                    <a:pt x="10084" y="30943"/>
                  </a:lnTo>
                  <a:lnTo>
                    <a:pt x="10183" y="30903"/>
                  </a:lnTo>
                  <a:lnTo>
                    <a:pt x="10261" y="30864"/>
                  </a:lnTo>
                  <a:lnTo>
                    <a:pt x="10340" y="30804"/>
                  </a:lnTo>
                  <a:lnTo>
                    <a:pt x="10400" y="30725"/>
                  </a:lnTo>
                  <a:lnTo>
                    <a:pt x="10459" y="30627"/>
                  </a:lnTo>
                  <a:lnTo>
                    <a:pt x="10479" y="30548"/>
                  </a:lnTo>
                  <a:lnTo>
                    <a:pt x="10498" y="30449"/>
                  </a:lnTo>
                  <a:lnTo>
                    <a:pt x="10498" y="1441"/>
                  </a:lnTo>
                  <a:lnTo>
                    <a:pt x="10479" y="1303"/>
                  </a:lnTo>
                  <a:lnTo>
                    <a:pt x="10459" y="1145"/>
                  </a:lnTo>
                  <a:lnTo>
                    <a:pt x="10419" y="1007"/>
                  </a:lnTo>
                  <a:lnTo>
                    <a:pt x="10380" y="888"/>
                  </a:lnTo>
                  <a:lnTo>
                    <a:pt x="10321" y="750"/>
                  </a:lnTo>
                  <a:lnTo>
                    <a:pt x="10242" y="632"/>
                  </a:lnTo>
                  <a:lnTo>
                    <a:pt x="10163" y="533"/>
                  </a:lnTo>
                  <a:lnTo>
                    <a:pt x="10064" y="415"/>
                  </a:lnTo>
                  <a:lnTo>
                    <a:pt x="9965" y="336"/>
                  </a:lnTo>
                  <a:lnTo>
                    <a:pt x="9847" y="257"/>
                  </a:lnTo>
                  <a:lnTo>
                    <a:pt x="9729" y="178"/>
                  </a:lnTo>
                  <a:lnTo>
                    <a:pt x="9610" y="119"/>
                  </a:lnTo>
                  <a:lnTo>
                    <a:pt x="9472" y="60"/>
                  </a:lnTo>
                  <a:lnTo>
                    <a:pt x="9334" y="40"/>
                  </a:lnTo>
                  <a:lnTo>
                    <a:pt x="9196" y="20"/>
                  </a:lnTo>
                  <a:lnTo>
                    <a:pt x="90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3721822" y="3291217"/>
              <a:ext cx="367991" cy="243994"/>
            </a:xfrm>
            <a:custGeom>
              <a:avLst/>
              <a:gdLst/>
              <a:ahLst/>
              <a:cxnLst/>
              <a:rect l="l" t="t" r="r" b="b"/>
              <a:pathLst>
                <a:path w="16281" h="10795" extrusionOk="0">
                  <a:moveTo>
                    <a:pt x="5822" y="0"/>
                  </a:moveTo>
                  <a:lnTo>
                    <a:pt x="40" y="10419"/>
                  </a:lnTo>
                  <a:lnTo>
                    <a:pt x="1" y="10518"/>
                  </a:lnTo>
                  <a:lnTo>
                    <a:pt x="21" y="10617"/>
                  </a:lnTo>
                  <a:lnTo>
                    <a:pt x="60" y="10696"/>
                  </a:lnTo>
                  <a:lnTo>
                    <a:pt x="139" y="10775"/>
                  </a:lnTo>
                  <a:lnTo>
                    <a:pt x="238" y="10794"/>
                  </a:lnTo>
                  <a:lnTo>
                    <a:pt x="336" y="10794"/>
                  </a:lnTo>
                  <a:lnTo>
                    <a:pt x="435" y="10735"/>
                  </a:lnTo>
                  <a:lnTo>
                    <a:pt x="494" y="10656"/>
                  </a:lnTo>
                  <a:lnTo>
                    <a:pt x="6138" y="533"/>
                  </a:lnTo>
                  <a:lnTo>
                    <a:pt x="12630" y="533"/>
                  </a:lnTo>
                  <a:lnTo>
                    <a:pt x="15768" y="10617"/>
                  </a:lnTo>
                  <a:lnTo>
                    <a:pt x="15807" y="10696"/>
                  </a:lnTo>
                  <a:lnTo>
                    <a:pt x="15867" y="10755"/>
                  </a:lnTo>
                  <a:lnTo>
                    <a:pt x="15926" y="10794"/>
                  </a:lnTo>
                  <a:lnTo>
                    <a:pt x="16084" y="10794"/>
                  </a:lnTo>
                  <a:lnTo>
                    <a:pt x="16182" y="10735"/>
                  </a:lnTo>
                  <a:lnTo>
                    <a:pt x="16242" y="10656"/>
                  </a:lnTo>
                  <a:lnTo>
                    <a:pt x="16281" y="10558"/>
                  </a:lnTo>
                  <a:lnTo>
                    <a:pt x="16261" y="10459"/>
                  </a:lnTo>
                  <a:lnTo>
                    <a:pt x="1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2981422" y="3291217"/>
              <a:ext cx="367539" cy="243994"/>
            </a:xfrm>
            <a:custGeom>
              <a:avLst/>
              <a:gdLst/>
              <a:ahLst/>
              <a:cxnLst/>
              <a:rect l="l" t="t" r="r" b="b"/>
              <a:pathLst>
                <a:path w="16261" h="10795" extrusionOk="0">
                  <a:moveTo>
                    <a:pt x="5802" y="0"/>
                  </a:moveTo>
                  <a:lnTo>
                    <a:pt x="20" y="10419"/>
                  </a:lnTo>
                  <a:lnTo>
                    <a:pt x="0" y="10518"/>
                  </a:lnTo>
                  <a:lnTo>
                    <a:pt x="0" y="10617"/>
                  </a:lnTo>
                  <a:lnTo>
                    <a:pt x="60" y="10696"/>
                  </a:lnTo>
                  <a:lnTo>
                    <a:pt x="138" y="10775"/>
                  </a:lnTo>
                  <a:lnTo>
                    <a:pt x="237" y="10794"/>
                  </a:lnTo>
                  <a:lnTo>
                    <a:pt x="336" y="10794"/>
                  </a:lnTo>
                  <a:lnTo>
                    <a:pt x="415" y="10735"/>
                  </a:lnTo>
                  <a:lnTo>
                    <a:pt x="494" y="10656"/>
                  </a:lnTo>
                  <a:lnTo>
                    <a:pt x="6118" y="533"/>
                  </a:lnTo>
                  <a:lnTo>
                    <a:pt x="12630" y="533"/>
                  </a:lnTo>
                  <a:lnTo>
                    <a:pt x="15748" y="10617"/>
                  </a:lnTo>
                  <a:lnTo>
                    <a:pt x="15787" y="10696"/>
                  </a:lnTo>
                  <a:lnTo>
                    <a:pt x="15846" y="10755"/>
                  </a:lnTo>
                  <a:lnTo>
                    <a:pt x="15925" y="10794"/>
                  </a:lnTo>
                  <a:lnTo>
                    <a:pt x="16083" y="10794"/>
                  </a:lnTo>
                  <a:lnTo>
                    <a:pt x="16182" y="10735"/>
                  </a:lnTo>
                  <a:lnTo>
                    <a:pt x="16241" y="10656"/>
                  </a:lnTo>
                  <a:lnTo>
                    <a:pt x="16261" y="10558"/>
                  </a:lnTo>
                  <a:lnTo>
                    <a:pt x="16261" y="10459"/>
                  </a:lnTo>
                  <a:lnTo>
                    <a:pt x="130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2788281" y="2664531"/>
              <a:ext cx="622224" cy="744436"/>
            </a:xfrm>
            <a:custGeom>
              <a:avLst/>
              <a:gdLst/>
              <a:ahLst/>
              <a:cxnLst/>
              <a:rect l="l" t="t" r="r" b="b"/>
              <a:pathLst>
                <a:path w="27529" h="32936" extrusionOk="0">
                  <a:moveTo>
                    <a:pt x="1500" y="1"/>
                  </a:moveTo>
                  <a:lnTo>
                    <a:pt x="1343" y="40"/>
                  </a:lnTo>
                  <a:lnTo>
                    <a:pt x="1185" y="80"/>
                  </a:lnTo>
                  <a:lnTo>
                    <a:pt x="1027" y="139"/>
                  </a:lnTo>
                  <a:lnTo>
                    <a:pt x="889" y="198"/>
                  </a:lnTo>
                  <a:lnTo>
                    <a:pt x="751" y="297"/>
                  </a:lnTo>
                  <a:lnTo>
                    <a:pt x="612" y="376"/>
                  </a:lnTo>
                  <a:lnTo>
                    <a:pt x="494" y="494"/>
                  </a:lnTo>
                  <a:lnTo>
                    <a:pt x="395" y="612"/>
                  </a:lnTo>
                  <a:lnTo>
                    <a:pt x="297" y="731"/>
                  </a:lnTo>
                  <a:lnTo>
                    <a:pt x="198" y="869"/>
                  </a:lnTo>
                  <a:lnTo>
                    <a:pt x="139" y="1027"/>
                  </a:lnTo>
                  <a:lnTo>
                    <a:pt x="80" y="1185"/>
                  </a:lnTo>
                  <a:lnTo>
                    <a:pt x="40" y="1342"/>
                  </a:lnTo>
                  <a:lnTo>
                    <a:pt x="20" y="1500"/>
                  </a:lnTo>
                  <a:lnTo>
                    <a:pt x="1" y="1678"/>
                  </a:lnTo>
                  <a:lnTo>
                    <a:pt x="1" y="31258"/>
                  </a:lnTo>
                  <a:lnTo>
                    <a:pt x="20" y="31416"/>
                  </a:lnTo>
                  <a:lnTo>
                    <a:pt x="40" y="31594"/>
                  </a:lnTo>
                  <a:lnTo>
                    <a:pt x="80" y="31752"/>
                  </a:lnTo>
                  <a:lnTo>
                    <a:pt x="139" y="31910"/>
                  </a:lnTo>
                  <a:lnTo>
                    <a:pt x="198" y="32048"/>
                  </a:lnTo>
                  <a:lnTo>
                    <a:pt x="297" y="32186"/>
                  </a:lnTo>
                  <a:lnTo>
                    <a:pt x="395" y="32324"/>
                  </a:lnTo>
                  <a:lnTo>
                    <a:pt x="494" y="32442"/>
                  </a:lnTo>
                  <a:lnTo>
                    <a:pt x="612" y="32541"/>
                  </a:lnTo>
                  <a:lnTo>
                    <a:pt x="751" y="32640"/>
                  </a:lnTo>
                  <a:lnTo>
                    <a:pt x="889" y="32719"/>
                  </a:lnTo>
                  <a:lnTo>
                    <a:pt x="1027" y="32798"/>
                  </a:lnTo>
                  <a:lnTo>
                    <a:pt x="1185" y="32857"/>
                  </a:lnTo>
                  <a:lnTo>
                    <a:pt x="1343" y="32896"/>
                  </a:lnTo>
                  <a:lnTo>
                    <a:pt x="1500" y="32916"/>
                  </a:lnTo>
                  <a:lnTo>
                    <a:pt x="1678" y="32936"/>
                  </a:lnTo>
                  <a:lnTo>
                    <a:pt x="27036" y="32936"/>
                  </a:lnTo>
                  <a:lnTo>
                    <a:pt x="27134" y="32916"/>
                  </a:lnTo>
                  <a:lnTo>
                    <a:pt x="27233" y="32896"/>
                  </a:lnTo>
                  <a:lnTo>
                    <a:pt x="27312" y="32837"/>
                  </a:lnTo>
                  <a:lnTo>
                    <a:pt x="27391" y="32778"/>
                  </a:lnTo>
                  <a:lnTo>
                    <a:pt x="27450" y="32699"/>
                  </a:lnTo>
                  <a:lnTo>
                    <a:pt x="27489" y="32620"/>
                  </a:lnTo>
                  <a:lnTo>
                    <a:pt x="27529" y="32521"/>
                  </a:lnTo>
                  <a:lnTo>
                    <a:pt x="27529" y="32423"/>
                  </a:lnTo>
                  <a:lnTo>
                    <a:pt x="27529" y="514"/>
                  </a:lnTo>
                  <a:lnTo>
                    <a:pt x="27529" y="395"/>
                  </a:lnTo>
                  <a:lnTo>
                    <a:pt x="27489" y="316"/>
                  </a:lnTo>
                  <a:lnTo>
                    <a:pt x="27450" y="218"/>
                  </a:lnTo>
                  <a:lnTo>
                    <a:pt x="27391" y="158"/>
                  </a:lnTo>
                  <a:lnTo>
                    <a:pt x="27312" y="80"/>
                  </a:lnTo>
                  <a:lnTo>
                    <a:pt x="27233" y="40"/>
                  </a:lnTo>
                  <a:lnTo>
                    <a:pt x="27134" y="20"/>
                  </a:lnTo>
                  <a:lnTo>
                    <a:pt x="270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3901130" y="2282272"/>
              <a:ext cx="365324" cy="747578"/>
            </a:xfrm>
            <a:custGeom>
              <a:avLst/>
              <a:gdLst/>
              <a:ahLst/>
              <a:cxnLst/>
              <a:rect l="l" t="t" r="r" b="b"/>
              <a:pathLst>
                <a:path w="16163" h="33075" extrusionOk="0">
                  <a:moveTo>
                    <a:pt x="7282" y="1"/>
                  </a:moveTo>
                  <a:lnTo>
                    <a:pt x="7184" y="21"/>
                  </a:lnTo>
                  <a:lnTo>
                    <a:pt x="7105" y="80"/>
                  </a:lnTo>
                  <a:lnTo>
                    <a:pt x="7026" y="159"/>
                  </a:lnTo>
                  <a:lnTo>
                    <a:pt x="6967" y="258"/>
                  </a:lnTo>
                  <a:lnTo>
                    <a:pt x="6927" y="376"/>
                  </a:lnTo>
                  <a:lnTo>
                    <a:pt x="6829" y="692"/>
                  </a:lnTo>
                  <a:lnTo>
                    <a:pt x="6769" y="1027"/>
                  </a:lnTo>
                  <a:lnTo>
                    <a:pt x="6710" y="1402"/>
                  </a:lnTo>
                  <a:lnTo>
                    <a:pt x="6631" y="1757"/>
                  </a:lnTo>
                  <a:lnTo>
                    <a:pt x="1" y="29286"/>
                  </a:lnTo>
                  <a:lnTo>
                    <a:pt x="10045" y="33074"/>
                  </a:lnTo>
                  <a:lnTo>
                    <a:pt x="10104" y="32719"/>
                  </a:lnTo>
                  <a:lnTo>
                    <a:pt x="10242" y="31989"/>
                  </a:lnTo>
                  <a:lnTo>
                    <a:pt x="10775" y="29641"/>
                  </a:lnTo>
                  <a:lnTo>
                    <a:pt x="11565" y="26385"/>
                  </a:lnTo>
                  <a:lnTo>
                    <a:pt x="12492" y="22556"/>
                  </a:lnTo>
                  <a:lnTo>
                    <a:pt x="14485" y="14505"/>
                  </a:lnTo>
                  <a:lnTo>
                    <a:pt x="16064" y="8210"/>
                  </a:lnTo>
                  <a:lnTo>
                    <a:pt x="16103" y="7993"/>
                  </a:lnTo>
                  <a:lnTo>
                    <a:pt x="16143" y="7756"/>
                  </a:lnTo>
                  <a:lnTo>
                    <a:pt x="16162" y="7519"/>
                  </a:lnTo>
                  <a:lnTo>
                    <a:pt x="16162" y="7302"/>
                  </a:lnTo>
                  <a:lnTo>
                    <a:pt x="16162" y="7066"/>
                  </a:lnTo>
                  <a:lnTo>
                    <a:pt x="16143" y="6849"/>
                  </a:lnTo>
                  <a:lnTo>
                    <a:pt x="16103" y="6612"/>
                  </a:lnTo>
                  <a:lnTo>
                    <a:pt x="16044" y="6395"/>
                  </a:lnTo>
                  <a:lnTo>
                    <a:pt x="15985" y="6178"/>
                  </a:lnTo>
                  <a:lnTo>
                    <a:pt x="15906" y="5961"/>
                  </a:lnTo>
                  <a:lnTo>
                    <a:pt x="15827" y="5743"/>
                  </a:lnTo>
                  <a:lnTo>
                    <a:pt x="15728" y="5546"/>
                  </a:lnTo>
                  <a:lnTo>
                    <a:pt x="15610" y="5349"/>
                  </a:lnTo>
                  <a:lnTo>
                    <a:pt x="15472" y="5151"/>
                  </a:lnTo>
                  <a:lnTo>
                    <a:pt x="15334" y="4974"/>
                  </a:lnTo>
                  <a:lnTo>
                    <a:pt x="15176" y="4796"/>
                  </a:lnTo>
                  <a:lnTo>
                    <a:pt x="7657" y="119"/>
                  </a:lnTo>
                  <a:lnTo>
                    <a:pt x="7519" y="40"/>
                  </a:lnTo>
                  <a:lnTo>
                    <a:pt x="7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3228968" y="2271581"/>
              <a:ext cx="864862" cy="764959"/>
            </a:xfrm>
            <a:custGeom>
              <a:avLst/>
              <a:gdLst/>
              <a:ahLst/>
              <a:cxnLst/>
              <a:rect l="l" t="t" r="r" b="b"/>
              <a:pathLst>
                <a:path w="38264" h="33844" extrusionOk="0">
                  <a:moveTo>
                    <a:pt x="11446" y="0"/>
                  </a:moveTo>
                  <a:lnTo>
                    <a:pt x="10933" y="20"/>
                  </a:lnTo>
                  <a:lnTo>
                    <a:pt x="10420" y="99"/>
                  </a:lnTo>
                  <a:lnTo>
                    <a:pt x="9946" y="198"/>
                  </a:lnTo>
                  <a:lnTo>
                    <a:pt x="9472" y="356"/>
                  </a:lnTo>
                  <a:lnTo>
                    <a:pt x="9019" y="533"/>
                  </a:lnTo>
                  <a:lnTo>
                    <a:pt x="8584" y="750"/>
                  </a:lnTo>
                  <a:lnTo>
                    <a:pt x="8170" y="1007"/>
                  </a:lnTo>
                  <a:lnTo>
                    <a:pt x="7775" y="1303"/>
                  </a:lnTo>
                  <a:lnTo>
                    <a:pt x="7420" y="1638"/>
                  </a:lnTo>
                  <a:lnTo>
                    <a:pt x="7085" y="1993"/>
                  </a:lnTo>
                  <a:lnTo>
                    <a:pt x="6789" y="2368"/>
                  </a:lnTo>
                  <a:lnTo>
                    <a:pt x="6512" y="2783"/>
                  </a:lnTo>
                  <a:lnTo>
                    <a:pt x="6276" y="3217"/>
                  </a:lnTo>
                  <a:lnTo>
                    <a:pt x="6078" y="3671"/>
                  </a:lnTo>
                  <a:lnTo>
                    <a:pt x="5920" y="4144"/>
                  </a:lnTo>
                  <a:lnTo>
                    <a:pt x="5782" y="4638"/>
                  </a:lnTo>
                  <a:lnTo>
                    <a:pt x="0" y="33843"/>
                  </a:lnTo>
                  <a:lnTo>
                    <a:pt x="29936" y="33843"/>
                  </a:lnTo>
                  <a:lnTo>
                    <a:pt x="38204" y="2625"/>
                  </a:lnTo>
                  <a:lnTo>
                    <a:pt x="38244" y="2408"/>
                  </a:lnTo>
                  <a:lnTo>
                    <a:pt x="38264" y="2191"/>
                  </a:lnTo>
                  <a:lnTo>
                    <a:pt x="38244" y="1974"/>
                  </a:lnTo>
                  <a:lnTo>
                    <a:pt x="38224" y="1776"/>
                  </a:lnTo>
                  <a:lnTo>
                    <a:pt x="38165" y="1559"/>
                  </a:lnTo>
                  <a:lnTo>
                    <a:pt x="38086" y="1382"/>
                  </a:lnTo>
                  <a:lnTo>
                    <a:pt x="37987" y="1184"/>
                  </a:lnTo>
                  <a:lnTo>
                    <a:pt x="37869" y="1027"/>
                  </a:lnTo>
                  <a:lnTo>
                    <a:pt x="37731" y="869"/>
                  </a:lnTo>
                  <a:lnTo>
                    <a:pt x="37593" y="731"/>
                  </a:lnTo>
                  <a:lnTo>
                    <a:pt x="37415" y="592"/>
                  </a:lnTo>
                  <a:lnTo>
                    <a:pt x="37237" y="494"/>
                  </a:lnTo>
                  <a:lnTo>
                    <a:pt x="37040" y="415"/>
                  </a:lnTo>
                  <a:lnTo>
                    <a:pt x="36843" y="336"/>
                  </a:lnTo>
                  <a:lnTo>
                    <a:pt x="36626" y="296"/>
                  </a:lnTo>
                  <a:lnTo>
                    <a:pt x="36409" y="296"/>
                  </a:lnTo>
                  <a:lnTo>
                    <a:pt x="114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3005946" y="3030290"/>
              <a:ext cx="924194" cy="239089"/>
            </a:xfrm>
            <a:custGeom>
              <a:avLst/>
              <a:gdLst/>
              <a:ahLst/>
              <a:cxnLst/>
              <a:rect l="l" t="t" r="r" b="b"/>
              <a:pathLst>
                <a:path w="40889" h="10578" extrusionOk="0">
                  <a:moveTo>
                    <a:pt x="1" y="0"/>
                  </a:moveTo>
                  <a:lnTo>
                    <a:pt x="1" y="10577"/>
                  </a:lnTo>
                  <a:lnTo>
                    <a:pt x="40888" y="10577"/>
                  </a:lnTo>
                  <a:lnTo>
                    <a:pt x="408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3099612" y="3241265"/>
              <a:ext cx="830529" cy="167711"/>
            </a:xfrm>
            <a:custGeom>
              <a:avLst/>
              <a:gdLst/>
              <a:ahLst/>
              <a:cxnLst/>
              <a:rect l="l" t="t" r="r" b="b"/>
              <a:pathLst>
                <a:path w="36745" h="7420" extrusionOk="0">
                  <a:moveTo>
                    <a:pt x="1" y="0"/>
                  </a:moveTo>
                  <a:lnTo>
                    <a:pt x="1" y="7420"/>
                  </a:lnTo>
                  <a:lnTo>
                    <a:pt x="36744" y="7420"/>
                  </a:lnTo>
                  <a:lnTo>
                    <a:pt x="367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3200873" y="3223409"/>
              <a:ext cx="616867" cy="5831"/>
            </a:xfrm>
            <a:custGeom>
              <a:avLst/>
              <a:gdLst/>
              <a:ahLst/>
              <a:cxnLst/>
              <a:rect l="l" t="t" r="r" b="b"/>
              <a:pathLst>
                <a:path w="27292" h="258" extrusionOk="0">
                  <a:moveTo>
                    <a:pt x="0" y="1"/>
                  </a:moveTo>
                  <a:lnTo>
                    <a:pt x="0" y="257"/>
                  </a:lnTo>
                  <a:lnTo>
                    <a:pt x="27292" y="257"/>
                  </a:lnTo>
                  <a:lnTo>
                    <a:pt x="27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3097827" y="2533841"/>
              <a:ext cx="724817" cy="438466"/>
            </a:xfrm>
            <a:custGeom>
              <a:avLst/>
              <a:gdLst/>
              <a:ahLst/>
              <a:cxnLst/>
              <a:rect l="l" t="t" r="r" b="b"/>
              <a:pathLst>
                <a:path w="32068" h="19399" extrusionOk="0">
                  <a:moveTo>
                    <a:pt x="6750" y="1"/>
                  </a:moveTo>
                  <a:lnTo>
                    <a:pt x="6138" y="40"/>
                  </a:lnTo>
                  <a:lnTo>
                    <a:pt x="5546" y="119"/>
                  </a:lnTo>
                  <a:lnTo>
                    <a:pt x="5092" y="218"/>
                  </a:lnTo>
                  <a:lnTo>
                    <a:pt x="4658" y="336"/>
                  </a:lnTo>
                  <a:lnTo>
                    <a:pt x="4204" y="474"/>
                  </a:lnTo>
                  <a:lnTo>
                    <a:pt x="3770" y="632"/>
                  </a:lnTo>
                  <a:lnTo>
                    <a:pt x="3336" y="829"/>
                  </a:lnTo>
                  <a:lnTo>
                    <a:pt x="2941" y="1027"/>
                  </a:lnTo>
                  <a:lnTo>
                    <a:pt x="2527" y="1283"/>
                  </a:lnTo>
                  <a:lnTo>
                    <a:pt x="2152" y="1540"/>
                  </a:lnTo>
                  <a:lnTo>
                    <a:pt x="1796" y="1836"/>
                  </a:lnTo>
                  <a:lnTo>
                    <a:pt x="1481" y="2152"/>
                  </a:lnTo>
                  <a:lnTo>
                    <a:pt x="1165" y="2487"/>
                  </a:lnTo>
                  <a:lnTo>
                    <a:pt x="889" y="2842"/>
                  </a:lnTo>
                  <a:lnTo>
                    <a:pt x="652" y="3237"/>
                  </a:lnTo>
                  <a:lnTo>
                    <a:pt x="435" y="3651"/>
                  </a:lnTo>
                  <a:lnTo>
                    <a:pt x="277" y="4086"/>
                  </a:lnTo>
                  <a:lnTo>
                    <a:pt x="139" y="4539"/>
                  </a:lnTo>
                  <a:lnTo>
                    <a:pt x="99" y="4697"/>
                  </a:lnTo>
                  <a:lnTo>
                    <a:pt x="60" y="4974"/>
                  </a:lnTo>
                  <a:lnTo>
                    <a:pt x="20" y="5270"/>
                  </a:lnTo>
                  <a:lnTo>
                    <a:pt x="1" y="5546"/>
                  </a:lnTo>
                  <a:lnTo>
                    <a:pt x="1" y="5842"/>
                  </a:lnTo>
                  <a:lnTo>
                    <a:pt x="20" y="6414"/>
                  </a:lnTo>
                  <a:lnTo>
                    <a:pt x="60" y="6967"/>
                  </a:lnTo>
                  <a:lnTo>
                    <a:pt x="119" y="7282"/>
                  </a:lnTo>
                  <a:lnTo>
                    <a:pt x="178" y="7578"/>
                  </a:lnTo>
                  <a:lnTo>
                    <a:pt x="238" y="7736"/>
                  </a:lnTo>
                  <a:lnTo>
                    <a:pt x="297" y="7874"/>
                  </a:lnTo>
                  <a:lnTo>
                    <a:pt x="395" y="7993"/>
                  </a:lnTo>
                  <a:lnTo>
                    <a:pt x="494" y="8091"/>
                  </a:lnTo>
                  <a:lnTo>
                    <a:pt x="593" y="8170"/>
                  </a:lnTo>
                  <a:lnTo>
                    <a:pt x="672" y="8230"/>
                  </a:lnTo>
                  <a:lnTo>
                    <a:pt x="889" y="8328"/>
                  </a:lnTo>
                  <a:lnTo>
                    <a:pt x="1126" y="8387"/>
                  </a:lnTo>
                  <a:lnTo>
                    <a:pt x="1343" y="8427"/>
                  </a:lnTo>
                  <a:lnTo>
                    <a:pt x="1658" y="8466"/>
                  </a:lnTo>
                  <a:lnTo>
                    <a:pt x="1954" y="8486"/>
                  </a:lnTo>
                  <a:lnTo>
                    <a:pt x="2270" y="8486"/>
                  </a:lnTo>
                  <a:lnTo>
                    <a:pt x="2586" y="8466"/>
                  </a:lnTo>
                  <a:lnTo>
                    <a:pt x="2902" y="8427"/>
                  </a:lnTo>
                  <a:lnTo>
                    <a:pt x="3217" y="8368"/>
                  </a:lnTo>
                  <a:lnTo>
                    <a:pt x="3849" y="8249"/>
                  </a:lnTo>
                  <a:lnTo>
                    <a:pt x="4165" y="8210"/>
                  </a:lnTo>
                  <a:lnTo>
                    <a:pt x="4480" y="8190"/>
                  </a:lnTo>
                  <a:lnTo>
                    <a:pt x="4796" y="8190"/>
                  </a:lnTo>
                  <a:lnTo>
                    <a:pt x="5112" y="8249"/>
                  </a:lnTo>
                  <a:lnTo>
                    <a:pt x="5309" y="8289"/>
                  </a:lnTo>
                  <a:lnTo>
                    <a:pt x="5487" y="8368"/>
                  </a:lnTo>
                  <a:lnTo>
                    <a:pt x="5684" y="8447"/>
                  </a:lnTo>
                  <a:lnTo>
                    <a:pt x="5862" y="8526"/>
                  </a:lnTo>
                  <a:lnTo>
                    <a:pt x="6197" y="8723"/>
                  </a:lnTo>
                  <a:lnTo>
                    <a:pt x="6533" y="8960"/>
                  </a:lnTo>
                  <a:lnTo>
                    <a:pt x="7203" y="9453"/>
                  </a:lnTo>
                  <a:lnTo>
                    <a:pt x="7519" y="9710"/>
                  </a:lnTo>
                  <a:lnTo>
                    <a:pt x="7835" y="9927"/>
                  </a:lnTo>
                  <a:lnTo>
                    <a:pt x="8703" y="10499"/>
                  </a:lnTo>
                  <a:lnTo>
                    <a:pt x="9552" y="11071"/>
                  </a:lnTo>
                  <a:lnTo>
                    <a:pt x="10400" y="11663"/>
                  </a:lnTo>
                  <a:lnTo>
                    <a:pt x="11229" y="12295"/>
                  </a:lnTo>
                  <a:lnTo>
                    <a:pt x="11525" y="12551"/>
                  </a:lnTo>
                  <a:lnTo>
                    <a:pt x="11821" y="12808"/>
                  </a:lnTo>
                  <a:lnTo>
                    <a:pt x="12078" y="13084"/>
                  </a:lnTo>
                  <a:lnTo>
                    <a:pt x="12354" y="13360"/>
                  </a:lnTo>
                  <a:lnTo>
                    <a:pt x="12591" y="13637"/>
                  </a:lnTo>
                  <a:lnTo>
                    <a:pt x="12828" y="13933"/>
                  </a:lnTo>
                  <a:lnTo>
                    <a:pt x="13301" y="14544"/>
                  </a:lnTo>
                  <a:lnTo>
                    <a:pt x="13735" y="15176"/>
                  </a:lnTo>
                  <a:lnTo>
                    <a:pt x="14169" y="15827"/>
                  </a:lnTo>
                  <a:lnTo>
                    <a:pt x="14623" y="16458"/>
                  </a:lnTo>
                  <a:lnTo>
                    <a:pt x="15097" y="17110"/>
                  </a:lnTo>
                  <a:lnTo>
                    <a:pt x="15274" y="17327"/>
                  </a:lnTo>
                  <a:lnTo>
                    <a:pt x="15492" y="17544"/>
                  </a:lnTo>
                  <a:lnTo>
                    <a:pt x="15728" y="17741"/>
                  </a:lnTo>
                  <a:lnTo>
                    <a:pt x="15985" y="17938"/>
                  </a:lnTo>
                  <a:lnTo>
                    <a:pt x="16241" y="18116"/>
                  </a:lnTo>
                  <a:lnTo>
                    <a:pt x="16518" y="18294"/>
                  </a:lnTo>
                  <a:lnTo>
                    <a:pt x="16814" y="18471"/>
                  </a:lnTo>
                  <a:lnTo>
                    <a:pt x="17129" y="18629"/>
                  </a:lnTo>
                  <a:lnTo>
                    <a:pt x="17445" y="18767"/>
                  </a:lnTo>
                  <a:lnTo>
                    <a:pt x="17781" y="18905"/>
                  </a:lnTo>
                  <a:lnTo>
                    <a:pt x="18096" y="19004"/>
                  </a:lnTo>
                  <a:lnTo>
                    <a:pt x="18432" y="19122"/>
                  </a:lnTo>
                  <a:lnTo>
                    <a:pt x="18787" y="19201"/>
                  </a:lnTo>
                  <a:lnTo>
                    <a:pt x="19122" y="19261"/>
                  </a:lnTo>
                  <a:lnTo>
                    <a:pt x="19458" y="19320"/>
                  </a:lnTo>
                  <a:lnTo>
                    <a:pt x="19793" y="19359"/>
                  </a:lnTo>
                  <a:lnTo>
                    <a:pt x="20642" y="19399"/>
                  </a:lnTo>
                  <a:lnTo>
                    <a:pt x="21530" y="19399"/>
                  </a:lnTo>
                  <a:lnTo>
                    <a:pt x="21984" y="19379"/>
                  </a:lnTo>
                  <a:lnTo>
                    <a:pt x="22438" y="19359"/>
                  </a:lnTo>
                  <a:lnTo>
                    <a:pt x="22892" y="19320"/>
                  </a:lnTo>
                  <a:lnTo>
                    <a:pt x="23345" y="19261"/>
                  </a:lnTo>
                  <a:lnTo>
                    <a:pt x="23799" y="19182"/>
                  </a:lnTo>
                  <a:lnTo>
                    <a:pt x="24253" y="19083"/>
                  </a:lnTo>
                  <a:lnTo>
                    <a:pt x="24707" y="18984"/>
                  </a:lnTo>
                  <a:lnTo>
                    <a:pt x="25141" y="18846"/>
                  </a:lnTo>
                  <a:lnTo>
                    <a:pt x="25575" y="18708"/>
                  </a:lnTo>
                  <a:lnTo>
                    <a:pt x="26009" y="18530"/>
                  </a:lnTo>
                  <a:lnTo>
                    <a:pt x="26424" y="18333"/>
                  </a:lnTo>
                  <a:lnTo>
                    <a:pt x="26819" y="18136"/>
                  </a:lnTo>
                  <a:lnTo>
                    <a:pt x="27292" y="17840"/>
                  </a:lnTo>
                  <a:lnTo>
                    <a:pt x="27746" y="17504"/>
                  </a:lnTo>
                  <a:lnTo>
                    <a:pt x="28160" y="17149"/>
                  </a:lnTo>
                  <a:lnTo>
                    <a:pt x="28575" y="16774"/>
                  </a:lnTo>
                  <a:lnTo>
                    <a:pt x="28950" y="16360"/>
                  </a:lnTo>
                  <a:lnTo>
                    <a:pt x="29285" y="15926"/>
                  </a:lnTo>
                  <a:lnTo>
                    <a:pt x="29621" y="15491"/>
                  </a:lnTo>
                  <a:lnTo>
                    <a:pt x="29936" y="15018"/>
                  </a:lnTo>
                  <a:lnTo>
                    <a:pt x="30213" y="14544"/>
                  </a:lnTo>
                  <a:lnTo>
                    <a:pt x="30489" y="14051"/>
                  </a:lnTo>
                  <a:lnTo>
                    <a:pt x="30746" y="13538"/>
                  </a:lnTo>
                  <a:lnTo>
                    <a:pt x="30982" y="13025"/>
                  </a:lnTo>
                  <a:lnTo>
                    <a:pt x="31199" y="12512"/>
                  </a:lnTo>
                  <a:lnTo>
                    <a:pt x="31416" y="11999"/>
                  </a:lnTo>
                  <a:lnTo>
                    <a:pt x="31791" y="10953"/>
                  </a:lnTo>
                  <a:lnTo>
                    <a:pt x="31949" y="10479"/>
                  </a:lnTo>
                  <a:lnTo>
                    <a:pt x="32008" y="10242"/>
                  </a:lnTo>
                  <a:lnTo>
                    <a:pt x="32048" y="10006"/>
                  </a:lnTo>
                  <a:lnTo>
                    <a:pt x="32068" y="9789"/>
                  </a:lnTo>
                  <a:lnTo>
                    <a:pt x="32068" y="9552"/>
                  </a:lnTo>
                  <a:lnTo>
                    <a:pt x="32048" y="9315"/>
                  </a:lnTo>
                  <a:lnTo>
                    <a:pt x="32008" y="9078"/>
                  </a:lnTo>
                  <a:lnTo>
                    <a:pt x="31949" y="8881"/>
                  </a:lnTo>
                  <a:lnTo>
                    <a:pt x="31890" y="8683"/>
                  </a:lnTo>
                  <a:lnTo>
                    <a:pt x="31811" y="8486"/>
                  </a:lnTo>
                  <a:lnTo>
                    <a:pt x="31712" y="8289"/>
                  </a:lnTo>
                  <a:lnTo>
                    <a:pt x="31495" y="7934"/>
                  </a:lnTo>
                  <a:lnTo>
                    <a:pt x="31259" y="7578"/>
                  </a:lnTo>
                  <a:lnTo>
                    <a:pt x="30982" y="7263"/>
                  </a:lnTo>
                  <a:lnTo>
                    <a:pt x="30686" y="6967"/>
                  </a:lnTo>
                  <a:lnTo>
                    <a:pt x="30351" y="6690"/>
                  </a:lnTo>
                  <a:lnTo>
                    <a:pt x="30035" y="6434"/>
                  </a:lnTo>
                  <a:lnTo>
                    <a:pt x="29700" y="6217"/>
                  </a:lnTo>
                  <a:lnTo>
                    <a:pt x="29404" y="6019"/>
                  </a:lnTo>
                  <a:lnTo>
                    <a:pt x="29265" y="5901"/>
                  </a:lnTo>
                  <a:lnTo>
                    <a:pt x="29147" y="5763"/>
                  </a:lnTo>
                  <a:lnTo>
                    <a:pt x="29029" y="5625"/>
                  </a:lnTo>
                  <a:lnTo>
                    <a:pt x="28950" y="5447"/>
                  </a:lnTo>
                  <a:lnTo>
                    <a:pt x="28891" y="5270"/>
                  </a:lnTo>
                  <a:lnTo>
                    <a:pt x="28851" y="5072"/>
                  </a:lnTo>
                  <a:lnTo>
                    <a:pt x="28812" y="4717"/>
                  </a:lnTo>
                  <a:lnTo>
                    <a:pt x="28772" y="4342"/>
                  </a:lnTo>
                  <a:lnTo>
                    <a:pt x="28733" y="4164"/>
                  </a:lnTo>
                  <a:lnTo>
                    <a:pt x="28673" y="3987"/>
                  </a:lnTo>
                  <a:lnTo>
                    <a:pt x="28595" y="3809"/>
                  </a:lnTo>
                  <a:lnTo>
                    <a:pt x="28496" y="3651"/>
                  </a:lnTo>
                  <a:lnTo>
                    <a:pt x="28358" y="3513"/>
                  </a:lnTo>
                  <a:lnTo>
                    <a:pt x="28220" y="3375"/>
                  </a:lnTo>
                  <a:lnTo>
                    <a:pt x="28081" y="3257"/>
                  </a:lnTo>
                  <a:lnTo>
                    <a:pt x="27904" y="3158"/>
                  </a:lnTo>
                  <a:lnTo>
                    <a:pt x="27746" y="3079"/>
                  </a:lnTo>
                  <a:lnTo>
                    <a:pt x="27568" y="3000"/>
                  </a:lnTo>
                  <a:lnTo>
                    <a:pt x="27233" y="2902"/>
                  </a:lnTo>
                  <a:lnTo>
                    <a:pt x="26917" y="2842"/>
                  </a:lnTo>
                  <a:lnTo>
                    <a:pt x="26582" y="2823"/>
                  </a:lnTo>
                  <a:lnTo>
                    <a:pt x="26227" y="2823"/>
                  </a:lnTo>
                  <a:lnTo>
                    <a:pt x="25891" y="2882"/>
                  </a:lnTo>
                  <a:lnTo>
                    <a:pt x="25575" y="2961"/>
                  </a:lnTo>
                  <a:lnTo>
                    <a:pt x="25240" y="3059"/>
                  </a:lnTo>
                  <a:lnTo>
                    <a:pt x="24944" y="3198"/>
                  </a:lnTo>
                  <a:lnTo>
                    <a:pt x="24628" y="3355"/>
                  </a:lnTo>
                  <a:lnTo>
                    <a:pt x="24332" y="3553"/>
                  </a:lnTo>
                  <a:lnTo>
                    <a:pt x="24036" y="3770"/>
                  </a:lnTo>
                  <a:lnTo>
                    <a:pt x="23780" y="4007"/>
                  </a:lnTo>
                  <a:lnTo>
                    <a:pt x="23602" y="4184"/>
                  </a:lnTo>
                  <a:lnTo>
                    <a:pt x="23405" y="4441"/>
                  </a:lnTo>
                  <a:lnTo>
                    <a:pt x="23188" y="4658"/>
                  </a:lnTo>
                  <a:lnTo>
                    <a:pt x="23089" y="4737"/>
                  </a:lnTo>
                  <a:lnTo>
                    <a:pt x="22990" y="4796"/>
                  </a:lnTo>
                  <a:lnTo>
                    <a:pt x="22931" y="4796"/>
                  </a:lnTo>
                  <a:lnTo>
                    <a:pt x="22872" y="4776"/>
                  </a:lnTo>
                  <a:lnTo>
                    <a:pt x="22753" y="4737"/>
                  </a:lnTo>
                  <a:lnTo>
                    <a:pt x="21806" y="4322"/>
                  </a:lnTo>
                  <a:lnTo>
                    <a:pt x="20859" y="3928"/>
                  </a:lnTo>
                  <a:lnTo>
                    <a:pt x="19912" y="3572"/>
                  </a:lnTo>
                  <a:lnTo>
                    <a:pt x="18945" y="3217"/>
                  </a:lnTo>
                  <a:lnTo>
                    <a:pt x="17011" y="2527"/>
                  </a:lnTo>
                  <a:lnTo>
                    <a:pt x="15077" y="1875"/>
                  </a:lnTo>
                  <a:lnTo>
                    <a:pt x="13952" y="1481"/>
                  </a:lnTo>
                  <a:lnTo>
                    <a:pt x="12788" y="1106"/>
                  </a:lnTo>
                  <a:lnTo>
                    <a:pt x="11604" y="731"/>
                  </a:lnTo>
                  <a:lnTo>
                    <a:pt x="10992" y="573"/>
                  </a:lnTo>
                  <a:lnTo>
                    <a:pt x="10381" y="415"/>
                  </a:lnTo>
                  <a:lnTo>
                    <a:pt x="9769" y="277"/>
                  </a:lnTo>
                  <a:lnTo>
                    <a:pt x="9177" y="178"/>
                  </a:lnTo>
                  <a:lnTo>
                    <a:pt x="8565" y="80"/>
                  </a:lnTo>
                  <a:lnTo>
                    <a:pt x="7953" y="20"/>
                  </a:lnTo>
                  <a:lnTo>
                    <a:pt x="73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2778924" y="2664531"/>
              <a:ext cx="252470" cy="744436"/>
            </a:xfrm>
            <a:custGeom>
              <a:avLst/>
              <a:gdLst/>
              <a:ahLst/>
              <a:cxnLst/>
              <a:rect l="l" t="t" r="r" b="b"/>
              <a:pathLst>
                <a:path w="11170" h="32936" extrusionOk="0">
                  <a:moveTo>
                    <a:pt x="1382" y="1"/>
                  </a:moveTo>
                  <a:lnTo>
                    <a:pt x="1224" y="40"/>
                  </a:lnTo>
                  <a:lnTo>
                    <a:pt x="1086" y="60"/>
                  </a:lnTo>
                  <a:lnTo>
                    <a:pt x="948" y="119"/>
                  </a:lnTo>
                  <a:lnTo>
                    <a:pt x="809" y="178"/>
                  </a:lnTo>
                  <a:lnTo>
                    <a:pt x="671" y="257"/>
                  </a:lnTo>
                  <a:lnTo>
                    <a:pt x="553" y="356"/>
                  </a:lnTo>
                  <a:lnTo>
                    <a:pt x="454" y="454"/>
                  </a:lnTo>
                  <a:lnTo>
                    <a:pt x="356" y="553"/>
                  </a:lnTo>
                  <a:lnTo>
                    <a:pt x="277" y="672"/>
                  </a:lnTo>
                  <a:lnTo>
                    <a:pt x="198" y="810"/>
                  </a:lnTo>
                  <a:lnTo>
                    <a:pt x="119" y="928"/>
                  </a:lnTo>
                  <a:lnTo>
                    <a:pt x="79" y="1066"/>
                  </a:lnTo>
                  <a:lnTo>
                    <a:pt x="40" y="1224"/>
                  </a:lnTo>
                  <a:lnTo>
                    <a:pt x="20" y="1382"/>
                  </a:lnTo>
                  <a:lnTo>
                    <a:pt x="0" y="1520"/>
                  </a:lnTo>
                  <a:lnTo>
                    <a:pt x="0" y="32423"/>
                  </a:lnTo>
                  <a:lnTo>
                    <a:pt x="20" y="32521"/>
                  </a:lnTo>
                  <a:lnTo>
                    <a:pt x="40" y="32620"/>
                  </a:lnTo>
                  <a:lnTo>
                    <a:pt x="99" y="32699"/>
                  </a:lnTo>
                  <a:lnTo>
                    <a:pt x="158" y="32778"/>
                  </a:lnTo>
                  <a:lnTo>
                    <a:pt x="237" y="32837"/>
                  </a:lnTo>
                  <a:lnTo>
                    <a:pt x="316" y="32896"/>
                  </a:lnTo>
                  <a:lnTo>
                    <a:pt x="415" y="32916"/>
                  </a:lnTo>
                  <a:lnTo>
                    <a:pt x="513" y="32936"/>
                  </a:lnTo>
                  <a:lnTo>
                    <a:pt x="10676" y="32936"/>
                  </a:lnTo>
                  <a:lnTo>
                    <a:pt x="10775" y="32916"/>
                  </a:lnTo>
                  <a:lnTo>
                    <a:pt x="10873" y="32896"/>
                  </a:lnTo>
                  <a:lnTo>
                    <a:pt x="10952" y="32837"/>
                  </a:lnTo>
                  <a:lnTo>
                    <a:pt x="11031" y="32778"/>
                  </a:lnTo>
                  <a:lnTo>
                    <a:pt x="11091" y="32699"/>
                  </a:lnTo>
                  <a:lnTo>
                    <a:pt x="11130" y="32620"/>
                  </a:lnTo>
                  <a:lnTo>
                    <a:pt x="11169" y="32521"/>
                  </a:lnTo>
                  <a:lnTo>
                    <a:pt x="11169" y="32423"/>
                  </a:lnTo>
                  <a:lnTo>
                    <a:pt x="11169" y="1520"/>
                  </a:lnTo>
                  <a:lnTo>
                    <a:pt x="11169" y="1382"/>
                  </a:lnTo>
                  <a:lnTo>
                    <a:pt x="11150" y="1224"/>
                  </a:lnTo>
                  <a:lnTo>
                    <a:pt x="11110" y="1066"/>
                  </a:lnTo>
                  <a:lnTo>
                    <a:pt x="11051" y="928"/>
                  </a:lnTo>
                  <a:lnTo>
                    <a:pt x="10992" y="810"/>
                  </a:lnTo>
                  <a:lnTo>
                    <a:pt x="10913" y="672"/>
                  </a:lnTo>
                  <a:lnTo>
                    <a:pt x="10834" y="553"/>
                  </a:lnTo>
                  <a:lnTo>
                    <a:pt x="10735" y="454"/>
                  </a:lnTo>
                  <a:lnTo>
                    <a:pt x="10617" y="356"/>
                  </a:lnTo>
                  <a:lnTo>
                    <a:pt x="10499" y="257"/>
                  </a:lnTo>
                  <a:lnTo>
                    <a:pt x="10380" y="178"/>
                  </a:lnTo>
                  <a:lnTo>
                    <a:pt x="10242" y="119"/>
                  </a:lnTo>
                  <a:lnTo>
                    <a:pt x="10104" y="60"/>
                  </a:lnTo>
                  <a:lnTo>
                    <a:pt x="9966" y="40"/>
                  </a:lnTo>
                  <a:lnTo>
                    <a:pt x="98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a:off x="3286944" y="2269795"/>
              <a:ext cx="448275" cy="336777"/>
            </a:xfrm>
            <a:custGeom>
              <a:avLst/>
              <a:gdLst/>
              <a:ahLst/>
              <a:cxnLst/>
              <a:rect l="l" t="t" r="r" b="b"/>
              <a:pathLst>
                <a:path w="19833" h="14900" extrusionOk="0">
                  <a:moveTo>
                    <a:pt x="17702" y="0"/>
                  </a:moveTo>
                  <a:lnTo>
                    <a:pt x="17425" y="40"/>
                  </a:lnTo>
                  <a:lnTo>
                    <a:pt x="17169" y="99"/>
                  </a:lnTo>
                  <a:lnTo>
                    <a:pt x="16893" y="178"/>
                  </a:lnTo>
                  <a:lnTo>
                    <a:pt x="16380" y="375"/>
                  </a:lnTo>
                  <a:lnTo>
                    <a:pt x="15373" y="790"/>
                  </a:lnTo>
                  <a:lnTo>
                    <a:pt x="14367" y="1263"/>
                  </a:lnTo>
                  <a:lnTo>
                    <a:pt x="13400" y="1776"/>
                  </a:lnTo>
                  <a:lnTo>
                    <a:pt x="12453" y="2309"/>
                  </a:lnTo>
                  <a:lnTo>
                    <a:pt x="11525" y="2901"/>
                  </a:lnTo>
                  <a:lnTo>
                    <a:pt x="10617" y="3513"/>
                  </a:lnTo>
                  <a:lnTo>
                    <a:pt x="9729" y="4164"/>
                  </a:lnTo>
                  <a:lnTo>
                    <a:pt x="8861" y="4855"/>
                  </a:lnTo>
                  <a:lnTo>
                    <a:pt x="7677" y="5861"/>
                  </a:lnTo>
                  <a:lnTo>
                    <a:pt x="6513" y="6887"/>
                  </a:lnTo>
                  <a:lnTo>
                    <a:pt x="4184" y="8959"/>
                  </a:lnTo>
                  <a:lnTo>
                    <a:pt x="4086" y="9038"/>
                  </a:lnTo>
                  <a:lnTo>
                    <a:pt x="4046" y="9078"/>
                  </a:lnTo>
                  <a:lnTo>
                    <a:pt x="3987" y="9098"/>
                  </a:lnTo>
                  <a:lnTo>
                    <a:pt x="3888" y="9078"/>
                  </a:lnTo>
                  <a:lnTo>
                    <a:pt x="3790" y="9058"/>
                  </a:lnTo>
                  <a:lnTo>
                    <a:pt x="3217" y="8841"/>
                  </a:lnTo>
                  <a:lnTo>
                    <a:pt x="2941" y="8742"/>
                  </a:lnTo>
                  <a:lnTo>
                    <a:pt x="2645" y="8663"/>
                  </a:lnTo>
                  <a:lnTo>
                    <a:pt x="2369" y="8604"/>
                  </a:lnTo>
                  <a:lnTo>
                    <a:pt x="2073" y="8565"/>
                  </a:lnTo>
                  <a:lnTo>
                    <a:pt x="1777" y="8545"/>
                  </a:lnTo>
                  <a:lnTo>
                    <a:pt x="1500" y="8585"/>
                  </a:lnTo>
                  <a:lnTo>
                    <a:pt x="1303" y="8624"/>
                  </a:lnTo>
                  <a:lnTo>
                    <a:pt x="1106" y="8703"/>
                  </a:lnTo>
                  <a:lnTo>
                    <a:pt x="928" y="8802"/>
                  </a:lnTo>
                  <a:lnTo>
                    <a:pt x="751" y="8900"/>
                  </a:lnTo>
                  <a:lnTo>
                    <a:pt x="593" y="9038"/>
                  </a:lnTo>
                  <a:lnTo>
                    <a:pt x="455" y="9177"/>
                  </a:lnTo>
                  <a:lnTo>
                    <a:pt x="316" y="9334"/>
                  </a:lnTo>
                  <a:lnTo>
                    <a:pt x="218" y="9512"/>
                  </a:lnTo>
                  <a:lnTo>
                    <a:pt x="119" y="9690"/>
                  </a:lnTo>
                  <a:lnTo>
                    <a:pt x="60" y="9867"/>
                  </a:lnTo>
                  <a:lnTo>
                    <a:pt x="20" y="10045"/>
                  </a:lnTo>
                  <a:lnTo>
                    <a:pt x="1" y="10222"/>
                  </a:lnTo>
                  <a:lnTo>
                    <a:pt x="1" y="10400"/>
                  </a:lnTo>
                  <a:lnTo>
                    <a:pt x="1" y="10578"/>
                  </a:lnTo>
                  <a:lnTo>
                    <a:pt x="40" y="10755"/>
                  </a:lnTo>
                  <a:lnTo>
                    <a:pt x="80" y="10933"/>
                  </a:lnTo>
                  <a:lnTo>
                    <a:pt x="198" y="11288"/>
                  </a:lnTo>
                  <a:lnTo>
                    <a:pt x="356" y="11623"/>
                  </a:lnTo>
                  <a:lnTo>
                    <a:pt x="534" y="11959"/>
                  </a:lnTo>
                  <a:lnTo>
                    <a:pt x="751" y="12255"/>
                  </a:lnTo>
                  <a:lnTo>
                    <a:pt x="908" y="12492"/>
                  </a:lnTo>
                  <a:lnTo>
                    <a:pt x="1106" y="12729"/>
                  </a:lnTo>
                  <a:lnTo>
                    <a:pt x="1303" y="12946"/>
                  </a:lnTo>
                  <a:lnTo>
                    <a:pt x="1520" y="13163"/>
                  </a:lnTo>
                  <a:lnTo>
                    <a:pt x="1737" y="13360"/>
                  </a:lnTo>
                  <a:lnTo>
                    <a:pt x="1954" y="13538"/>
                  </a:lnTo>
                  <a:lnTo>
                    <a:pt x="2211" y="13715"/>
                  </a:lnTo>
                  <a:lnTo>
                    <a:pt x="2448" y="13873"/>
                  </a:lnTo>
                  <a:lnTo>
                    <a:pt x="2704" y="14011"/>
                  </a:lnTo>
                  <a:lnTo>
                    <a:pt x="2961" y="14149"/>
                  </a:lnTo>
                  <a:lnTo>
                    <a:pt x="3237" y="14288"/>
                  </a:lnTo>
                  <a:lnTo>
                    <a:pt x="3513" y="14386"/>
                  </a:lnTo>
                  <a:lnTo>
                    <a:pt x="3790" y="14485"/>
                  </a:lnTo>
                  <a:lnTo>
                    <a:pt x="4086" y="14564"/>
                  </a:lnTo>
                  <a:lnTo>
                    <a:pt x="4362" y="14623"/>
                  </a:lnTo>
                  <a:lnTo>
                    <a:pt x="4658" y="14662"/>
                  </a:lnTo>
                  <a:lnTo>
                    <a:pt x="4993" y="14722"/>
                  </a:lnTo>
                  <a:lnTo>
                    <a:pt x="5250" y="14781"/>
                  </a:lnTo>
                  <a:lnTo>
                    <a:pt x="5625" y="14880"/>
                  </a:lnTo>
                  <a:lnTo>
                    <a:pt x="5802" y="14899"/>
                  </a:lnTo>
                  <a:lnTo>
                    <a:pt x="5980" y="14880"/>
                  </a:lnTo>
                  <a:lnTo>
                    <a:pt x="6217" y="14840"/>
                  </a:lnTo>
                  <a:lnTo>
                    <a:pt x="6493" y="14741"/>
                  </a:lnTo>
                  <a:lnTo>
                    <a:pt x="6986" y="14544"/>
                  </a:lnTo>
                  <a:lnTo>
                    <a:pt x="7519" y="14288"/>
                  </a:lnTo>
                  <a:lnTo>
                    <a:pt x="8723" y="13696"/>
                  </a:lnTo>
                  <a:lnTo>
                    <a:pt x="9907" y="13104"/>
                  </a:lnTo>
                  <a:lnTo>
                    <a:pt x="10459" y="12827"/>
                  </a:lnTo>
                  <a:lnTo>
                    <a:pt x="10953" y="12610"/>
                  </a:lnTo>
                  <a:lnTo>
                    <a:pt x="11229" y="12452"/>
                  </a:lnTo>
                  <a:lnTo>
                    <a:pt x="11525" y="12294"/>
                  </a:lnTo>
                  <a:lnTo>
                    <a:pt x="11821" y="12077"/>
                  </a:lnTo>
                  <a:lnTo>
                    <a:pt x="12137" y="11841"/>
                  </a:lnTo>
                  <a:lnTo>
                    <a:pt x="12453" y="11584"/>
                  </a:lnTo>
                  <a:lnTo>
                    <a:pt x="12768" y="11327"/>
                  </a:lnTo>
                  <a:lnTo>
                    <a:pt x="13400" y="10735"/>
                  </a:lnTo>
                  <a:lnTo>
                    <a:pt x="14623" y="9591"/>
                  </a:lnTo>
                  <a:lnTo>
                    <a:pt x="15196" y="9078"/>
                  </a:lnTo>
                  <a:lnTo>
                    <a:pt x="15472" y="8861"/>
                  </a:lnTo>
                  <a:lnTo>
                    <a:pt x="15728" y="8663"/>
                  </a:lnTo>
                  <a:lnTo>
                    <a:pt x="16636" y="8052"/>
                  </a:lnTo>
                  <a:lnTo>
                    <a:pt x="17445" y="7460"/>
                  </a:lnTo>
                  <a:lnTo>
                    <a:pt x="17800" y="7183"/>
                  </a:lnTo>
                  <a:lnTo>
                    <a:pt x="18136" y="6887"/>
                  </a:lnTo>
                  <a:lnTo>
                    <a:pt x="18432" y="6591"/>
                  </a:lnTo>
                  <a:lnTo>
                    <a:pt x="18708" y="6276"/>
                  </a:lnTo>
                  <a:lnTo>
                    <a:pt x="18965" y="5960"/>
                  </a:lnTo>
                  <a:lnTo>
                    <a:pt x="19182" y="5605"/>
                  </a:lnTo>
                  <a:lnTo>
                    <a:pt x="19379" y="5230"/>
                  </a:lnTo>
                  <a:lnTo>
                    <a:pt x="19537" y="4835"/>
                  </a:lnTo>
                  <a:lnTo>
                    <a:pt x="19655" y="4381"/>
                  </a:lnTo>
                  <a:lnTo>
                    <a:pt x="19734" y="3908"/>
                  </a:lnTo>
                  <a:lnTo>
                    <a:pt x="19793" y="3375"/>
                  </a:lnTo>
                  <a:lnTo>
                    <a:pt x="19833" y="2803"/>
                  </a:lnTo>
                  <a:lnTo>
                    <a:pt x="19813" y="2388"/>
                  </a:lnTo>
                  <a:lnTo>
                    <a:pt x="19754" y="1974"/>
                  </a:lnTo>
                  <a:lnTo>
                    <a:pt x="19675" y="1579"/>
                  </a:lnTo>
                  <a:lnTo>
                    <a:pt x="19616" y="1382"/>
                  </a:lnTo>
                  <a:lnTo>
                    <a:pt x="19537" y="1184"/>
                  </a:lnTo>
                  <a:lnTo>
                    <a:pt x="19458" y="1007"/>
                  </a:lnTo>
                  <a:lnTo>
                    <a:pt x="19359" y="849"/>
                  </a:lnTo>
                  <a:lnTo>
                    <a:pt x="19241" y="691"/>
                  </a:lnTo>
                  <a:lnTo>
                    <a:pt x="19122" y="533"/>
                  </a:lnTo>
                  <a:lnTo>
                    <a:pt x="18984" y="395"/>
                  </a:lnTo>
                  <a:lnTo>
                    <a:pt x="18826" y="277"/>
                  </a:lnTo>
                  <a:lnTo>
                    <a:pt x="18669" y="178"/>
                  </a:lnTo>
                  <a:lnTo>
                    <a:pt x="18491" y="99"/>
                  </a:lnTo>
                  <a:lnTo>
                    <a:pt x="18234" y="40"/>
                  </a:lnTo>
                  <a:lnTo>
                    <a:pt x="17978"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a:off x="3138421" y="2623936"/>
              <a:ext cx="830958" cy="431346"/>
            </a:xfrm>
            <a:custGeom>
              <a:avLst/>
              <a:gdLst/>
              <a:ahLst/>
              <a:cxnLst/>
              <a:rect l="l" t="t" r="r" b="b"/>
              <a:pathLst>
                <a:path w="36764" h="19084" extrusionOk="0">
                  <a:moveTo>
                    <a:pt x="26187" y="1"/>
                  </a:moveTo>
                  <a:lnTo>
                    <a:pt x="25930" y="40"/>
                  </a:lnTo>
                  <a:lnTo>
                    <a:pt x="25674" y="100"/>
                  </a:lnTo>
                  <a:lnTo>
                    <a:pt x="25437" y="178"/>
                  </a:lnTo>
                  <a:lnTo>
                    <a:pt x="25240" y="317"/>
                  </a:lnTo>
                  <a:lnTo>
                    <a:pt x="25082" y="455"/>
                  </a:lnTo>
                  <a:lnTo>
                    <a:pt x="24904" y="632"/>
                  </a:lnTo>
                  <a:lnTo>
                    <a:pt x="24766" y="810"/>
                  </a:lnTo>
                  <a:lnTo>
                    <a:pt x="24648" y="1007"/>
                  </a:lnTo>
                  <a:lnTo>
                    <a:pt x="24529" y="1224"/>
                  </a:lnTo>
                  <a:lnTo>
                    <a:pt x="24312" y="1658"/>
                  </a:lnTo>
                  <a:lnTo>
                    <a:pt x="23819" y="2764"/>
                  </a:lnTo>
                  <a:lnTo>
                    <a:pt x="23365" y="3869"/>
                  </a:lnTo>
                  <a:lnTo>
                    <a:pt x="23247" y="4145"/>
                  </a:lnTo>
                  <a:lnTo>
                    <a:pt x="23108" y="4382"/>
                  </a:lnTo>
                  <a:lnTo>
                    <a:pt x="22951" y="4618"/>
                  </a:lnTo>
                  <a:lnTo>
                    <a:pt x="22773" y="4836"/>
                  </a:lnTo>
                  <a:lnTo>
                    <a:pt x="22576" y="5013"/>
                  </a:lnTo>
                  <a:lnTo>
                    <a:pt x="22378" y="5191"/>
                  </a:lnTo>
                  <a:lnTo>
                    <a:pt x="22141" y="5349"/>
                  </a:lnTo>
                  <a:lnTo>
                    <a:pt x="21924" y="5487"/>
                  </a:lnTo>
                  <a:lnTo>
                    <a:pt x="21668" y="5585"/>
                  </a:lnTo>
                  <a:lnTo>
                    <a:pt x="21411" y="5684"/>
                  </a:lnTo>
                  <a:lnTo>
                    <a:pt x="21155" y="5743"/>
                  </a:lnTo>
                  <a:lnTo>
                    <a:pt x="20879" y="5783"/>
                  </a:lnTo>
                  <a:lnTo>
                    <a:pt x="20602" y="5803"/>
                  </a:lnTo>
                  <a:lnTo>
                    <a:pt x="20326" y="5783"/>
                  </a:lnTo>
                  <a:lnTo>
                    <a:pt x="20050" y="5763"/>
                  </a:lnTo>
                  <a:lnTo>
                    <a:pt x="19773" y="5684"/>
                  </a:lnTo>
                  <a:lnTo>
                    <a:pt x="18057" y="5211"/>
                  </a:lnTo>
                  <a:lnTo>
                    <a:pt x="16241" y="4717"/>
                  </a:lnTo>
                  <a:lnTo>
                    <a:pt x="15314" y="4480"/>
                  </a:lnTo>
                  <a:lnTo>
                    <a:pt x="14386" y="4263"/>
                  </a:lnTo>
                  <a:lnTo>
                    <a:pt x="13419" y="4046"/>
                  </a:lnTo>
                  <a:lnTo>
                    <a:pt x="12472" y="3849"/>
                  </a:lnTo>
                  <a:lnTo>
                    <a:pt x="11525" y="3671"/>
                  </a:lnTo>
                  <a:lnTo>
                    <a:pt x="10558" y="3513"/>
                  </a:lnTo>
                  <a:lnTo>
                    <a:pt x="9611" y="3375"/>
                  </a:lnTo>
                  <a:lnTo>
                    <a:pt x="8663" y="3257"/>
                  </a:lnTo>
                  <a:lnTo>
                    <a:pt x="7736" y="3178"/>
                  </a:lnTo>
                  <a:lnTo>
                    <a:pt x="6809" y="3119"/>
                  </a:lnTo>
                  <a:lnTo>
                    <a:pt x="5901" y="3099"/>
                  </a:lnTo>
                  <a:lnTo>
                    <a:pt x="5013" y="3119"/>
                  </a:lnTo>
                  <a:lnTo>
                    <a:pt x="4618" y="3158"/>
                  </a:lnTo>
                  <a:lnTo>
                    <a:pt x="4184" y="3237"/>
                  </a:lnTo>
                  <a:lnTo>
                    <a:pt x="3750" y="3336"/>
                  </a:lnTo>
                  <a:lnTo>
                    <a:pt x="3316" y="3474"/>
                  </a:lnTo>
                  <a:lnTo>
                    <a:pt x="2862" y="3652"/>
                  </a:lnTo>
                  <a:lnTo>
                    <a:pt x="2428" y="3849"/>
                  </a:lnTo>
                  <a:lnTo>
                    <a:pt x="2013" y="4086"/>
                  </a:lnTo>
                  <a:lnTo>
                    <a:pt x="1619" y="4342"/>
                  </a:lnTo>
                  <a:lnTo>
                    <a:pt x="1244" y="4638"/>
                  </a:lnTo>
                  <a:lnTo>
                    <a:pt x="1066" y="4796"/>
                  </a:lnTo>
                  <a:lnTo>
                    <a:pt x="908" y="4954"/>
                  </a:lnTo>
                  <a:lnTo>
                    <a:pt x="770" y="5132"/>
                  </a:lnTo>
                  <a:lnTo>
                    <a:pt x="612" y="5309"/>
                  </a:lnTo>
                  <a:lnTo>
                    <a:pt x="494" y="5487"/>
                  </a:lnTo>
                  <a:lnTo>
                    <a:pt x="375" y="5684"/>
                  </a:lnTo>
                  <a:lnTo>
                    <a:pt x="277" y="5881"/>
                  </a:lnTo>
                  <a:lnTo>
                    <a:pt x="198" y="6079"/>
                  </a:lnTo>
                  <a:lnTo>
                    <a:pt x="119" y="6296"/>
                  </a:lnTo>
                  <a:lnTo>
                    <a:pt x="60" y="6513"/>
                  </a:lnTo>
                  <a:lnTo>
                    <a:pt x="20" y="6730"/>
                  </a:lnTo>
                  <a:lnTo>
                    <a:pt x="0" y="6967"/>
                  </a:lnTo>
                  <a:lnTo>
                    <a:pt x="20" y="7204"/>
                  </a:lnTo>
                  <a:lnTo>
                    <a:pt x="40" y="7440"/>
                  </a:lnTo>
                  <a:lnTo>
                    <a:pt x="60" y="7638"/>
                  </a:lnTo>
                  <a:lnTo>
                    <a:pt x="119" y="7835"/>
                  </a:lnTo>
                  <a:lnTo>
                    <a:pt x="178" y="8013"/>
                  </a:lnTo>
                  <a:lnTo>
                    <a:pt x="257" y="8210"/>
                  </a:lnTo>
                  <a:lnTo>
                    <a:pt x="356" y="8407"/>
                  </a:lnTo>
                  <a:lnTo>
                    <a:pt x="474" y="8585"/>
                  </a:lnTo>
                  <a:lnTo>
                    <a:pt x="731" y="8960"/>
                  </a:lnTo>
                  <a:lnTo>
                    <a:pt x="1027" y="9335"/>
                  </a:lnTo>
                  <a:lnTo>
                    <a:pt x="1362" y="9690"/>
                  </a:lnTo>
                  <a:lnTo>
                    <a:pt x="1737" y="10045"/>
                  </a:lnTo>
                  <a:lnTo>
                    <a:pt x="2132" y="10400"/>
                  </a:lnTo>
                  <a:lnTo>
                    <a:pt x="2526" y="10716"/>
                  </a:lnTo>
                  <a:lnTo>
                    <a:pt x="2941" y="11032"/>
                  </a:lnTo>
                  <a:lnTo>
                    <a:pt x="3770" y="11624"/>
                  </a:lnTo>
                  <a:lnTo>
                    <a:pt x="4539" y="12137"/>
                  </a:lnTo>
                  <a:lnTo>
                    <a:pt x="5190" y="12571"/>
                  </a:lnTo>
                  <a:lnTo>
                    <a:pt x="6078" y="13124"/>
                  </a:lnTo>
                  <a:lnTo>
                    <a:pt x="6986" y="13656"/>
                  </a:lnTo>
                  <a:lnTo>
                    <a:pt x="7914" y="14150"/>
                  </a:lnTo>
                  <a:lnTo>
                    <a:pt x="8841" y="14604"/>
                  </a:lnTo>
                  <a:lnTo>
                    <a:pt x="9788" y="15038"/>
                  </a:lnTo>
                  <a:lnTo>
                    <a:pt x="10755" y="15432"/>
                  </a:lnTo>
                  <a:lnTo>
                    <a:pt x="11742" y="15807"/>
                  </a:lnTo>
                  <a:lnTo>
                    <a:pt x="12729" y="16163"/>
                  </a:lnTo>
                  <a:lnTo>
                    <a:pt x="13715" y="16498"/>
                  </a:lnTo>
                  <a:lnTo>
                    <a:pt x="14722" y="16814"/>
                  </a:lnTo>
                  <a:lnTo>
                    <a:pt x="15728" y="17090"/>
                  </a:lnTo>
                  <a:lnTo>
                    <a:pt x="16734" y="17366"/>
                  </a:lnTo>
                  <a:lnTo>
                    <a:pt x="17761" y="17643"/>
                  </a:lnTo>
                  <a:lnTo>
                    <a:pt x="18767" y="17879"/>
                  </a:lnTo>
                  <a:lnTo>
                    <a:pt x="20800" y="18353"/>
                  </a:lnTo>
                  <a:lnTo>
                    <a:pt x="21688" y="18550"/>
                  </a:lnTo>
                  <a:lnTo>
                    <a:pt x="22595" y="18728"/>
                  </a:lnTo>
                  <a:lnTo>
                    <a:pt x="23503" y="18866"/>
                  </a:lnTo>
                  <a:lnTo>
                    <a:pt x="24431" y="18984"/>
                  </a:lnTo>
                  <a:lnTo>
                    <a:pt x="25338" y="19063"/>
                  </a:lnTo>
                  <a:lnTo>
                    <a:pt x="25792" y="19083"/>
                  </a:lnTo>
                  <a:lnTo>
                    <a:pt x="26266" y="19083"/>
                  </a:lnTo>
                  <a:lnTo>
                    <a:pt x="26720" y="19063"/>
                  </a:lnTo>
                  <a:lnTo>
                    <a:pt x="27173" y="19044"/>
                  </a:lnTo>
                  <a:lnTo>
                    <a:pt x="27627" y="19004"/>
                  </a:lnTo>
                  <a:lnTo>
                    <a:pt x="28081" y="18945"/>
                  </a:lnTo>
                  <a:lnTo>
                    <a:pt x="28535" y="18866"/>
                  </a:lnTo>
                  <a:lnTo>
                    <a:pt x="28989" y="18787"/>
                  </a:lnTo>
                  <a:lnTo>
                    <a:pt x="29443" y="18669"/>
                  </a:lnTo>
                  <a:lnTo>
                    <a:pt x="29877" y="18531"/>
                  </a:lnTo>
                  <a:lnTo>
                    <a:pt x="30311" y="18373"/>
                  </a:lnTo>
                  <a:lnTo>
                    <a:pt x="30745" y="18195"/>
                  </a:lnTo>
                  <a:lnTo>
                    <a:pt x="31160" y="17978"/>
                  </a:lnTo>
                  <a:lnTo>
                    <a:pt x="31574" y="17761"/>
                  </a:lnTo>
                  <a:lnTo>
                    <a:pt x="31969" y="17524"/>
                  </a:lnTo>
                  <a:lnTo>
                    <a:pt x="32344" y="17268"/>
                  </a:lnTo>
                  <a:lnTo>
                    <a:pt x="32699" y="16972"/>
                  </a:lnTo>
                  <a:lnTo>
                    <a:pt x="33054" y="16676"/>
                  </a:lnTo>
                  <a:lnTo>
                    <a:pt x="33370" y="16360"/>
                  </a:lnTo>
                  <a:lnTo>
                    <a:pt x="33686" y="16005"/>
                  </a:lnTo>
                  <a:lnTo>
                    <a:pt x="33962" y="15630"/>
                  </a:lnTo>
                  <a:lnTo>
                    <a:pt x="34218" y="15255"/>
                  </a:lnTo>
                  <a:lnTo>
                    <a:pt x="34435" y="14860"/>
                  </a:lnTo>
                  <a:lnTo>
                    <a:pt x="34652" y="14446"/>
                  </a:lnTo>
                  <a:lnTo>
                    <a:pt x="34830" y="14012"/>
                  </a:lnTo>
                  <a:lnTo>
                    <a:pt x="34988" y="13597"/>
                  </a:lnTo>
                  <a:lnTo>
                    <a:pt x="35146" y="13163"/>
                  </a:lnTo>
                  <a:lnTo>
                    <a:pt x="35284" y="12709"/>
                  </a:lnTo>
                  <a:lnTo>
                    <a:pt x="35540" y="11821"/>
                  </a:lnTo>
                  <a:lnTo>
                    <a:pt x="35738" y="11150"/>
                  </a:lnTo>
                  <a:lnTo>
                    <a:pt x="35975" y="10400"/>
                  </a:lnTo>
                  <a:lnTo>
                    <a:pt x="36211" y="9611"/>
                  </a:lnTo>
                  <a:lnTo>
                    <a:pt x="36448" y="8802"/>
                  </a:lnTo>
                  <a:lnTo>
                    <a:pt x="36547" y="8388"/>
                  </a:lnTo>
                  <a:lnTo>
                    <a:pt x="36626" y="7973"/>
                  </a:lnTo>
                  <a:lnTo>
                    <a:pt x="36685" y="7579"/>
                  </a:lnTo>
                  <a:lnTo>
                    <a:pt x="36744" y="7184"/>
                  </a:lnTo>
                  <a:lnTo>
                    <a:pt x="36764" y="6789"/>
                  </a:lnTo>
                  <a:lnTo>
                    <a:pt x="36744" y="6414"/>
                  </a:lnTo>
                  <a:lnTo>
                    <a:pt x="36724" y="6039"/>
                  </a:lnTo>
                  <a:lnTo>
                    <a:pt x="36646" y="5704"/>
                  </a:lnTo>
                  <a:lnTo>
                    <a:pt x="36547" y="5408"/>
                  </a:lnTo>
                  <a:lnTo>
                    <a:pt x="36409" y="5112"/>
                  </a:lnTo>
                  <a:lnTo>
                    <a:pt x="36251" y="4816"/>
                  </a:lnTo>
                  <a:lnTo>
                    <a:pt x="36054" y="4540"/>
                  </a:lnTo>
                  <a:lnTo>
                    <a:pt x="35836" y="4263"/>
                  </a:lnTo>
                  <a:lnTo>
                    <a:pt x="35580" y="4007"/>
                  </a:lnTo>
                  <a:lnTo>
                    <a:pt x="35323" y="3750"/>
                  </a:lnTo>
                  <a:lnTo>
                    <a:pt x="35047" y="3513"/>
                  </a:lnTo>
                  <a:lnTo>
                    <a:pt x="34771" y="3277"/>
                  </a:lnTo>
                  <a:lnTo>
                    <a:pt x="34475" y="3060"/>
                  </a:lnTo>
                  <a:lnTo>
                    <a:pt x="33883" y="2665"/>
                  </a:lnTo>
                  <a:lnTo>
                    <a:pt x="33291" y="2310"/>
                  </a:lnTo>
                  <a:lnTo>
                    <a:pt x="32758" y="2014"/>
                  </a:lnTo>
                  <a:lnTo>
                    <a:pt x="32127" y="1718"/>
                  </a:lnTo>
                  <a:lnTo>
                    <a:pt x="31475" y="1441"/>
                  </a:lnTo>
                  <a:lnTo>
                    <a:pt x="30824" y="1185"/>
                  </a:lnTo>
                  <a:lnTo>
                    <a:pt x="30173" y="968"/>
                  </a:lnTo>
                  <a:lnTo>
                    <a:pt x="29502" y="751"/>
                  </a:lnTo>
                  <a:lnTo>
                    <a:pt x="28831" y="573"/>
                  </a:lnTo>
                  <a:lnTo>
                    <a:pt x="27469" y="198"/>
                  </a:lnTo>
                  <a:lnTo>
                    <a:pt x="26956" y="80"/>
                  </a:lnTo>
                  <a:lnTo>
                    <a:pt x="26700" y="40"/>
                  </a:lnTo>
                  <a:lnTo>
                    <a:pt x="26443" y="21"/>
                  </a:lnTo>
                  <a:lnTo>
                    <a:pt x="261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a:off x="3923439" y="2754196"/>
              <a:ext cx="51760" cy="53093"/>
            </a:xfrm>
            <a:custGeom>
              <a:avLst/>
              <a:gdLst/>
              <a:ahLst/>
              <a:cxnLst/>
              <a:rect l="l" t="t" r="r" b="b"/>
              <a:pathLst>
                <a:path w="2290" h="2349" extrusionOk="0">
                  <a:moveTo>
                    <a:pt x="0" y="0"/>
                  </a:moveTo>
                  <a:lnTo>
                    <a:pt x="277" y="257"/>
                  </a:lnTo>
                  <a:lnTo>
                    <a:pt x="533" y="513"/>
                  </a:lnTo>
                  <a:lnTo>
                    <a:pt x="790" y="809"/>
                  </a:lnTo>
                  <a:lnTo>
                    <a:pt x="1027" y="1105"/>
                  </a:lnTo>
                  <a:lnTo>
                    <a:pt x="1263" y="1401"/>
                  </a:lnTo>
                  <a:lnTo>
                    <a:pt x="1480" y="1717"/>
                  </a:lnTo>
                  <a:lnTo>
                    <a:pt x="1875" y="2348"/>
                  </a:lnTo>
                  <a:lnTo>
                    <a:pt x="2289" y="1520"/>
                  </a:lnTo>
                  <a:lnTo>
                    <a:pt x="1993" y="1302"/>
                  </a:lnTo>
                  <a:lnTo>
                    <a:pt x="1678" y="1085"/>
                  </a:lnTo>
                  <a:lnTo>
                    <a:pt x="849" y="53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a:off x="3590703" y="2201557"/>
              <a:ext cx="475489" cy="545511"/>
            </a:xfrm>
            <a:custGeom>
              <a:avLst/>
              <a:gdLst/>
              <a:ahLst/>
              <a:cxnLst/>
              <a:rect l="l" t="t" r="r" b="b"/>
              <a:pathLst>
                <a:path w="21037" h="24135" extrusionOk="0">
                  <a:moveTo>
                    <a:pt x="12511" y="0"/>
                  </a:moveTo>
                  <a:lnTo>
                    <a:pt x="11900" y="40"/>
                  </a:lnTo>
                  <a:lnTo>
                    <a:pt x="11288" y="79"/>
                  </a:lnTo>
                  <a:lnTo>
                    <a:pt x="9985" y="217"/>
                  </a:lnTo>
                  <a:lnTo>
                    <a:pt x="9808" y="237"/>
                  </a:lnTo>
                  <a:lnTo>
                    <a:pt x="9610" y="277"/>
                  </a:lnTo>
                  <a:lnTo>
                    <a:pt x="9433" y="336"/>
                  </a:lnTo>
                  <a:lnTo>
                    <a:pt x="9255" y="415"/>
                  </a:lnTo>
                  <a:lnTo>
                    <a:pt x="9176" y="474"/>
                  </a:lnTo>
                  <a:lnTo>
                    <a:pt x="9117" y="553"/>
                  </a:lnTo>
                  <a:lnTo>
                    <a:pt x="8999" y="711"/>
                  </a:lnTo>
                  <a:lnTo>
                    <a:pt x="8880" y="888"/>
                  </a:lnTo>
                  <a:lnTo>
                    <a:pt x="8801" y="1066"/>
                  </a:lnTo>
                  <a:lnTo>
                    <a:pt x="8347" y="2092"/>
                  </a:lnTo>
                  <a:lnTo>
                    <a:pt x="7913" y="3118"/>
                  </a:lnTo>
                  <a:lnTo>
                    <a:pt x="7085" y="5170"/>
                  </a:lnTo>
                  <a:lnTo>
                    <a:pt x="6256" y="7242"/>
                  </a:lnTo>
                  <a:lnTo>
                    <a:pt x="5822" y="8269"/>
                  </a:lnTo>
                  <a:lnTo>
                    <a:pt x="5368" y="9295"/>
                  </a:lnTo>
                  <a:lnTo>
                    <a:pt x="4874" y="10321"/>
                  </a:lnTo>
                  <a:lnTo>
                    <a:pt x="4361" y="11347"/>
                  </a:lnTo>
                  <a:lnTo>
                    <a:pt x="3829" y="12353"/>
                  </a:lnTo>
                  <a:lnTo>
                    <a:pt x="3296" y="13360"/>
                  </a:lnTo>
                  <a:lnTo>
                    <a:pt x="2171" y="15353"/>
                  </a:lnTo>
                  <a:lnTo>
                    <a:pt x="1086" y="17366"/>
                  </a:lnTo>
                  <a:lnTo>
                    <a:pt x="829" y="17820"/>
                  </a:lnTo>
                  <a:lnTo>
                    <a:pt x="612" y="18234"/>
                  </a:lnTo>
                  <a:lnTo>
                    <a:pt x="474" y="18431"/>
                  </a:lnTo>
                  <a:lnTo>
                    <a:pt x="336" y="18629"/>
                  </a:lnTo>
                  <a:lnTo>
                    <a:pt x="198" y="18826"/>
                  </a:lnTo>
                  <a:lnTo>
                    <a:pt x="0" y="19023"/>
                  </a:lnTo>
                  <a:lnTo>
                    <a:pt x="553" y="19398"/>
                  </a:lnTo>
                  <a:lnTo>
                    <a:pt x="1086" y="19714"/>
                  </a:lnTo>
                  <a:lnTo>
                    <a:pt x="1599" y="19990"/>
                  </a:lnTo>
                  <a:lnTo>
                    <a:pt x="2112" y="20267"/>
                  </a:lnTo>
                  <a:lnTo>
                    <a:pt x="2625" y="20503"/>
                  </a:lnTo>
                  <a:lnTo>
                    <a:pt x="3158" y="20740"/>
                  </a:lnTo>
                  <a:lnTo>
                    <a:pt x="4282" y="21214"/>
                  </a:lnTo>
                  <a:lnTo>
                    <a:pt x="5072" y="21529"/>
                  </a:lnTo>
                  <a:lnTo>
                    <a:pt x="5861" y="21845"/>
                  </a:lnTo>
                  <a:lnTo>
                    <a:pt x="7459" y="22398"/>
                  </a:lnTo>
                  <a:lnTo>
                    <a:pt x="9058" y="22950"/>
                  </a:lnTo>
                  <a:lnTo>
                    <a:pt x="10656" y="23503"/>
                  </a:lnTo>
                  <a:lnTo>
                    <a:pt x="11169" y="23700"/>
                  </a:lnTo>
                  <a:lnTo>
                    <a:pt x="11702" y="23858"/>
                  </a:lnTo>
                  <a:lnTo>
                    <a:pt x="12255" y="23996"/>
                  </a:lnTo>
                  <a:lnTo>
                    <a:pt x="12511" y="24055"/>
                  </a:lnTo>
                  <a:lnTo>
                    <a:pt x="12788" y="24095"/>
                  </a:lnTo>
                  <a:lnTo>
                    <a:pt x="13044" y="24115"/>
                  </a:lnTo>
                  <a:lnTo>
                    <a:pt x="13281" y="24134"/>
                  </a:lnTo>
                  <a:lnTo>
                    <a:pt x="13537" y="24115"/>
                  </a:lnTo>
                  <a:lnTo>
                    <a:pt x="13774" y="24115"/>
                  </a:lnTo>
                  <a:lnTo>
                    <a:pt x="14248" y="24036"/>
                  </a:lnTo>
                  <a:lnTo>
                    <a:pt x="14721" y="23937"/>
                  </a:lnTo>
                  <a:lnTo>
                    <a:pt x="15175" y="23779"/>
                  </a:lnTo>
                  <a:lnTo>
                    <a:pt x="15629" y="23582"/>
                  </a:lnTo>
                  <a:lnTo>
                    <a:pt x="16063" y="23365"/>
                  </a:lnTo>
                  <a:lnTo>
                    <a:pt x="16497" y="23108"/>
                  </a:lnTo>
                  <a:lnTo>
                    <a:pt x="16892" y="22812"/>
                  </a:lnTo>
                  <a:lnTo>
                    <a:pt x="17287" y="22496"/>
                  </a:lnTo>
                  <a:lnTo>
                    <a:pt x="17662" y="22161"/>
                  </a:lnTo>
                  <a:lnTo>
                    <a:pt x="18017" y="21806"/>
                  </a:lnTo>
                  <a:lnTo>
                    <a:pt x="18352" y="21431"/>
                  </a:lnTo>
                  <a:lnTo>
                    <a:pt x="18668" y="21036"/>
                  </a:lnTo>
                  <a:lnTo>
                    <a:pt x="18964" y="20622"/>
                  </a:lnTo>
                  <a:lnTo>
                    <a:pt x="19240" y="20207"/>
                  </a:lnTo>
                  <a:lnTo>
                    <a:pt x="19596" y="19556"/>
                  </a:lnTo>
                  <a:lnTo>
                    <a:pt x="19931" y="18925"/>
                  </a:lnTo>
                  <a:lnTo>
                    <a:pt x="20207" y="18293"/>
                  </a:lnTo>
                  <a:lnTo>
                    <a:pt x="20424" y="17662"/>
                  </a:lnTo>
                  <a:lnTo>
                    <a:pt x="20622" y="17011"/>
                  </a:lnTo>
                  <a:lnTo>
                    <a:pt x="20780" y="16379"/>
                  </a:lnTo>
                  <a:lnTo>
                    <a:pt x="20898" y="15728"/>
                  </a:lnTo>
                  <a:lnTo>
                    <a:pt x="20977" y="15096"/>
                  </a:lnTo>
                  <a:lnTo>
                    <a:pt x="21016" y="14445"/>
                  </a:lnTo>
                  <a:lnTo>
                    <a:pt x="21036" y="13814"/>
                  </a:lnTo>
                  <a:lnTo>
                    <a:pt x="21016" y="13162"/>
                  </a:lnTo>
                  <a:lnTo>
                    <a:pt x="20977" y="12531"/>
                  </a:lnTo>
                  <a:lnTo>
                    <a:pt x="20898" y="11880"/>
                  </a:lnTo>
                  <a:lnTo>
                    <a:pt x="20780" y="11248"/>
                  </a:lnTo>
                  <a:lnTo>
                    <a:pt x="20661" y="10617"/>
                  </a:lnTo>
                  <a:lnTo>
                    <a:pt x="20503" y="9966"/>
                  </a:lnTo>
                  <a:lnTo>
                    <a:pt x="20306" y="9255"/>
                  </a:lnTo>
                  <a:lnTo>
                    <a:pt x="20069" y="8545"/>
                  </a:lnTo>
                  <a:lnTo>
                    <a:pt x="19813" y="7834"/>
                  </a:lnTo>
                  <a:lnTo>
                    <a:pt x="19536" y="7144"/>
                  </a:lnTo>
                  <a:lnTo>
                    <a:pt x="19240" y="6433"/>
                  </a:lnTo>
                  <a:lnTo>
                    <a:pt x="18925" y="5743"/>
                  </a:lnTo>
                  <a:lnTo>
                    <a:pt x="18589" y="5052"/>
                  </a:lnTo>
                  <a:lnTo>
                    <a:pt x="18254" y="4361"/>
                  </a:lnTo>
                  <a:lnTo>
                    <a:pt x="17958" y="3809"/>
                  </a:lnTo>
                  <a:lnTo>
                    <a:pt x="17642" y="3256"/>
                  </a:lnTo>
                  <a:lnTo>
                    <a:pt x="17287" y="2684"/>
                  </a:lnTo>
                  <a:lnTo>
                    <a:pt x="16912" y="2151"/>
                  </a:lnTo>
                  <a:lnTo>
                    <a:pt x="16695" y="1875"/>
                  </a:lnTo>
                  <a:lnTo>
                    <a:pt x="16478" y="1638"/>
                  </a:lnTo>
                  <a:lnTo>
                    <a:pt x="16261" y="1401"/>
                  </a:lnTo>
                  <a:lnTo>
                    <a:pt x="16024" y="1165"/>
                  </a:lnTo>
                  <a:lnTo>
                    <a:pt x="15767" y="967"/>
                  </a:lnTo>
                  <a:lnTo>
                    <a:pt x="15511" y="770"/>
                  </a:lnTo>
                  <a:lnTo>
                    <a:pt x="15254" y="612"/>
                  </a:lnTo>
                  <a:lnTo>
                    <a:pt x="14958" y="474"/>
                  </a:lnTo>
                  <a:lnTo>
                    <a:pt x="14662" y="336"/>
                  </a:lnTo>
                  <a:lnTo>
                    <a:pt x="14346" y="237"/>
                  </a:lnTo>
                  <a:lnTo>
                    <a:pt x="14050" y="158"/>
                  </a:lnTo>
                  <a:lnTo>
                    <a:pt x="13735" y="99"/>
                  </a:lnTo>
                  <a:lnTo>
                    <a:pt x="13439" y="40"/>
                  </a:lnTo>
                  <a:lnTo>
                    <a:pt x="13123" y="20"/>
                  </a:lnTo>
                  <a:lnTo>
                    <a:pt x="128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a:off x="3869916" y="2289414"/>
              <a:ext cx="297065" cy="423752"/>
            </a:xfrm>
            <a:custGeom>
              <a:avLst/>
              <a:gdLst/>
              <a:ahLst/>
              <a:cxnLst/>
              <a:rect l="l" t="t" r="r" b="b"/>
              <a:pathLst>
                <a:path w="13143" h="18748" extrusionOk="0">
                  <a:moveTo>
                    <a:pt x="9630" y="1"/>
                  </a:moveTo>
                  <a:lnTo>
                    <a:pt x="9275" y="40"/>
                  </a:lnTo>
                  <a:lnTo>
                    <a:pt x="8900" y="119"/>
                  </a:lnTo>
                  <a:lnTo>
                    <a:pt x="8565" y="218"/>
                  </a:lnTo>
                  <a:lnTo>
                    <a:pt x="8210" y="336"/>
                  </a:lnTo>
                  <a:lnTo>
                    <a:pt x="7874" y="494"/>
                  </a:lnTo>
                  <a:lnTo>
                    <a:pt x="7558" y="672"/>
                  </a:lnTo>
                  <a:lnTo>
                    <a:pt x="7243" y="869"/>
                  </a:lnTo>
                  <a:lnTo>
                    <a:pt x="6927" y="1066"/>
                  </a:lnTo>
                  <a:lnTo>
                    <a:pt x="6631" y="1283"/>
                  </a:lnTo>
                  <a:lnTo>
                    <a:pt x="6197" y="1639"/>
                  </a:lnTo>
                  <a:lnTo>
                    <a:pt x="5763" y="2033"/>
                  </a:lnTo>
                  <a:lnTo>
                    <a:pt x="5348" y="2428"/>
                  </a:lnTo>
                  <a:lnTo>
                    <a:pt x="4973" y="2842"/>
                  </a:lnTo>
                  <a:lnTo>
                    <a:pt x="4579" y="3276"/>
                  </a:lnTo>
                  <a:lnTo>
                    <a:pt x="4223" y="3711"/>
                  </a:lnTo>
                  <a:lnTo>
                    <a:pt x="3888" y="4184"/>
                  </a:lnTo>
                  <a:lnTo>
                    <a:pt x="3552" y="4658"/>
                  </a:lnTo>
                  <a:lnTo>
                    <a:pt x="3237" y="5131"/>
                  </a:lnTo>
                  <a:lnTo>
                    <a:pt x="2921" y="5625"/>
                  </a:lnTo>
                  <a:lnTo>
                    <a:pt x="2329" y="6611"/>
                  </a:lnTo>
                  <a:lnTo>
                    <a:pt x="1776" y="7638"/>
                  </a:lnTo>
                  <a:lnTo>
                    <a:pt x="1224" y="8664"/>
                  </a:lnTo>
                  <a:lnTo>
                    <a:pt x="1007" y="9098"/>
                  </a:lnTo>
                  <a:lnTo>
                    <a:pt x="829" y="9532"/>
                  </a:lnTo>
                  <a:lnTo>
                    <a:pt x="652" y="9966"/>
                  </a:lnTo>
                  <a:lnTo>
                    <a:pt x="513" y="10400"/>
                  </a:lnTo>
                  <a:lnTo>
                    <a:pt x="375" y="10834"/>
                  </a:lnTo>
                  <a:lnTo>
                    <a:pt x="257" y="11288"/>
                  </a:lnTo>
                  <a:lnTo>
                    <a:pt x="158" y="11762"/>
                  </a:lnTo>
                  <a:lnTo>
                    <a:pt x="79" y="12236"/>
                  </a:lnTo>
                  <a:lnTo>
                    <a:pt x="40" y="12551"/>
                  </a:lnTo>
                  <a:lnTo>
                    <a:pt x="0" y="12887"/>
                  </a:lnTo>
                  <a:lnTo>
                    <a:pt x="0" y="13222"/>
                  </a:lnTo>
                  <a:lnTo>
                    <a:pt x="0" y="13577"/>
                  </a:lnTo>
                  <a:lnTo>
                    <a:pt x="20" y="13933"/>
                  </a:lnTo>
                  <a:lnTo>
                    <a:pt x="60" y="14268"/>
                  </a:lnTo>
                  <a:lnTo>
                    <a:pt x="119" y="14623"/>
                  </a:lnTo>
                  <a:lnTo>
                    <a:pt x="198" y="14978"/>
                  </a:lnTo>
                  <a:lnTo>
                    <a:pt x="296" y="15314"/>
                  </a:lnTo>
                  <a:lnTo>
                    <a:pt x="395" y="15649"/>
                  </a:lnTo>
                  <a:lnTo>
                    <a:pt x="533" y="15985"/>
                  </a:lnTo>
                  <a:lnTo>
                    <a:pt x="691" y="16281"/>
                  </a:lnTo>
                  <a:lnTo>
                    <a:pt x="849" y="16577"/>
                  </a:lnTo>
                  <a:lnTo>
                    <a:pt x="1046" y="16873"/>
                  </a:lnTo>
                  <a:lnTo>
                    <a:pt x="1263" y="17129"/>
                  </a:lnTo>
                  <a:lnTo>
                    <a:pt x="1500" y="17366"/>
                  </a:lnTo>
                  <a:lnTo>
                    <a:pt x="1520" y="17386"/>
                  </a:lnTo>
                  <a:lnTo>
                    <a:pt x="1697" y="17544"/>
                  </a:lnTo>
                  <a:lnTo>
                    <a:pt x="1875" y="17682"/>
                  </a:lnTo>
                  <a:lnTo>
                    <a:pt x="2072" y="17820"/>
                  </a:lnTo>
                  <a:lnTo>
                    <a:pt x="2270" y="17938"/>
                  </a:lnTo>
                  <a:lnTo>
                    <a:pt x="2487" y="18037"/>
                  </a:lnTo>
                  <a:lnTo>
                    <a:pt x="2704" y="18136"/>
                  </a:lnTo>
                  <a:lnTo>
                    <a:pt x="3138" y="18313"/>
                  </a:lnTo>
                  <a:lnTo>
                    <a:pt x="3612" y="18432"/>
                  </a:lnTo>
                  <a:lnTo>
                    <a:pt x="4085" y="18530"/>
                  </a:lnTo>
                  <a:lnTo>
                    <a:pt x="4559" y="18609"/>
                  </a:lnTo>
                  <a:lnTo>
                    <a:pt x="5032" y="18649"/>
                  </a:lnTo>
                  <a:lnTo>
                    <a:pt x="5743" y="18708"/>
                  </a:lnTo>
                  <a:lnTo>
                    <a:pt x="6453" y="18748"/>
                  </a:lnTo>
                  <a:lnTo>
                    <a:pt x="7164" y="18748"/>
                  </a:lnTo>
                  <a:lnTo>
                    <a:pt x="7874" y="18708"/>
                  </a:lnTo>
                  <a:lnTo>
                    <a:pt x="8288" y="18669"/>
                  </a:lnTo>
                  <a:lnTo>
                    <a:pt x="8683" y="18629"/>
                  </a:lnTo>
                  <a:lnTo>
                    <a:pt x="9058" y="18530"/>
                  </a:lnTo>
                  <a:lnTo>
                    <a:pt x="9433" y="18412"/>
                  </a:lnTo>
                  <a:lnTo>
                    <a:pt x="9611" y="18333"/>
                  </a:lnTo>
                  <a:lnTo>
                    <a:pt x="9768" y="18234"/>
                  </a:lnTo>
                  <a:lnTo>
                    <a:pt x="9946" y="18136"/>
                  </a:lnTo>
                  <a:lnTo>
                    <a:pt x="10104" y="18017"/>
                  </a:lnTo>
                  <a:lnTo>
                    <a:pt x="10242" y="17899"/>
                  </a:lnTo>
                  <a:lnTo>
                    <a:pt x="10400" y="17761"/>
                  </a:lnTo>
                  <a:lnTo>
                    <a:pt x="10538" y="17603"/>
                  </a:lnTo>
                  <a:lnTo>
                    <a:pt x="10676" y="17425"/>
                  </a:lnTo>
                  <a:lnTo>
                    <a:pt x="10834" y="17189"/>
                  </a:lnTo>
                  <a:lnTo>
                    <a:pt x="10972" y="16952"/>
                  </a:lnTo>
                  <a:lnTo>
                    <a:pt x="11091" y="16715"/>
                  </a:lnTo>
                  <a:lnTo>
                    <a:pt x="11209" y="16458"/>
                  </a:lnTo>
                  <a:lnTo>
                    <a:pt x="11406" y="15926"/>
                  </a:lnTo>
                  <a:lnTo>
                    <a:pt x="11564" y="15393"/>
                  </a:lnTo>
                  <a:lnTo>
                    <a:pt x="11840" y="14446"/>
                  </a:lnTo>
                  <a:lnTo>
                    <a:pt x="12058" y="13498"/>
                  </a:lnTo>
                  <a:lnTo>
                    <a:pt x="12255" y="12551"/>
                  </a:lnTo>
                  <a:lnTo>
                    <a:pt x="12432" y="11584"/>
                  </a:lnTo>
                  <a:lnTo>
                    <a:pt x="12590" y="10617"/>
                  </a:lnTo>
                  <a:lnTo>
                    <a:pt x="12748" y="9650"/>
                  </a:lnTo>
                  <a:lnTo>
                    <a:pt x="13005" y="7717"/>
                  </a:lnTo>
                  <a:lnTo>
                    <a:pt x="13064" y="7203"/>
                  </a:lnTo>
                  <a:lnTo>
                    <a:pt x="13123" y="6631"/>
                  </a:lnTo>
                  <a:lnTo>
                    <a:pt x="13143" y="6019"/>
                  </a:lnTo>
                  <a:lnTo>
                    <a:pt x="13143" y="5368"/>
                  </a:lnTo>
                  <a:lnTo>
                    <a:pt x="13123" y="4697"/>
                  </a:lnTo>
                  <a:lnTo>
                    <a:pt x="13044" y="4007"/>
                  </a:lnTo>
                  <a:lnTo>
                    <a:pt x="12946" y="3355"/>
                  </a:lnTo>
                  <a:lnTo>
                    <a:pt x="12886" y="3020"/>
                  </a:lnTo>
                  <a:lnTo>
                    <a:pt x="12807" y="2704"/>
                  </a:lnTo>
                  <a:lnTo>
                    <a:pt x="12709" y="2388"/>
                  </a:lnTo>
                  <a:lnTo>
                    <a:pt x="12590" y="2092"/>
                  </a:lnTo>
                  <a:lnTo>
                    <a:pt x="12472" y="1816"/>
                  </a:lnTo>
                  <a:lnTo>
                    <a:pt x="12334" y="1540"/>
                  </a:lnTo>
                  <a:lnTo>
                    <a:pt x="12196" y="1283"/>
                  </a:lnTo>
                  <a:lnTo>
                    <a:pt x="12018" y="1047"/>
                  </a:lnTo>
                  <a:lnTo>
                    <a:pt x="11840" y="830"/>
                  </a:lnTo>
                  <a:lnTo>
                    <a:pt x="11623" y="632"/>
                  </a:lnTo>
                  <a:lnTo>
                    <a:pt x="11406" y="455"/>
                  </a:lnTo>
                  <a:lnTo>
                    <a:pt x="11170" y="316"/>
                  </a:lnTo>
                  <a:lnTo>
                    <a:pt x="10893" y="198"/>
                  </a:lnTo>
                  <a:lnTo>
                    <a:pt x="10617" y="99"/>
                  </a:lnTo>
                  <a:lnTo>
                    <a:pt x="10321" y="40"/>
                  </a:lnTo>
                  <a:lnTo>
                    <a:pt x="99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a:off x="2722710" y="3240813"/>
              <a:ext cx="358182" cy="425967"/>
            </a:xfrm>
            <a:custGeom>
              <a:avLst/>
              <a:gdLst/>
              <a:ahLst/>
              <a:cxnLst/>
              <a:rect l="l" t="t" r="r" b="b"/>
              <a:pathLst>
                <a:path w="15847" h="18846" extrusionOk="0">
                  <a:moveTo>
                    <a:pt x="13874" y="0"/>
                  </a:moveTo>
                  <a:lnTo>
                    <a:pt x="13656" y="20"/>
                  </a:lnTo>
                  <a:lnTo>
                    <a:pt x="13420" y="59"/>
                  </a:lnTo>
                  <a:lnTo>
                    <a:pt x="13203" y="99"/>
                  </a:lnTo>
                  <a:lnTo>
                    <a:pt x="12986" y="178"/>
                  </a:lnTo>
                  <a:lnTo>
                    <a:pt x="12788" y="257"/>
                  </a:lnTo>
                  <a:lnTo>
                    <a:pt x="12571" y="355"/>
                  </a:lnTo>
                  <a:lnTo>
                    <a:pt x="12374" y="454"/>
                  </a:lnTo>
                  <a:lnTo>
                    <a:pt x="12196" y="573"/>
                  </a:lnTo>
                  <a:lnTo>
                    <a:pt x="11999" y="711"/>
                  </a:lnTo>
                  <a:lnTo>
                    <a:pt x="11821" y="849"/>
                  </a:lnTo>
                  <a:lnTo>
                    <a:pt x="11644" y="1007"/>
                  </a:lnTo>
                  <a:lnTo>
                    <a:pt x="11328" y="1342"/>
                  </a:lnTo>
                  <a:lnTo>
                    <a:pt x="11032" y="1697"/>
                  </a:lnTo>
                  <a:lnTo>
                    <a:pt x="10775" y="2072"/>
                  </a:lnTo>
                  <a:lnTo>
                    <a:pt x="10558" y="2467"/>
                  </a:lnTo>
                  <a:lnTo>
                    <a:pt x="10341" y="2862"/>
                  </a:lnTo>
                  <a:lnTo>
                    <a:pt x="10164" y="3276"/>
                  </a:lnTo>
                  <a:lnTo>
                    <a:pt x="9986" y="3690"/>
                  </a:lnTo>
                  <a:lnTo>
                    <a:pt x="9808" y="4125"/>
                  </a:lnTo>
                  <a:lnTo>
                    <a:pt x="9493" y="4973"/>
                  </a:lnTo>
                  <a:lnTo>
                    <a:pt x="9295" y="5486"/>
                  </a:lnTo>
                  <a:lnTo>
                    <a:pt x="9078" y="5960"/>
                  </a:lnTo>
                  <a:lnTo>
                    <a:pt x="8861" y="6433"/>
                  </a:lnTo>
                  <a:lnTo>
                    <a:pt x="8624" y="6887"/>
                  </a:lnTo>
                  <a:lnTo>
                    <a:pt x="8368" y="7321"/>
                  </a:lnTo>
                  <a:lnTo>
                    <a:pt x="8092" y="7736"/>
                  </a:lnTo>
                  <a:lnTo>
                    <a:pt x="7815" y="8150"/>
                  </a:lnTo>
                  <a:lnTo>
                    <a:pt x="7519" y="8545"/>
                  </a:lnTo>
                  <a:lnTo>
                    <a:pt x="7223" y="8940"/>
                  </a:lnTo>
                  <a:lnTo>
                    <a:pt x="6908" y="9314"/>
                  </a:lnTo>
                  <a:lnTo>
                    <a:pt x="6572" y="9689"/>
                  </a:lnTo>
                  <a:lnTo>
                    <a:pt x="6217" y="10064"/>
                  </a:lnTo>
                  <a:lnTo>
                    <a:pt x="5487" y="10795"/>
                  </a:lnTo>
                  <a:lnTo>
                    <a:pt x="4717" y="11505"/>
                  </a:lnTo>
                  <a:lnTo>
                    <a:pt x="3652" y="12413"/>
                  </a:lnTo>
                  <a:lnTo>
                    <a:pt x="2606" y="13320"/>
                  </a:lnTo>
                  <a:lnTo>
                    <a:pt x="2093" y="13794"/>
                  </a:lnTo>
                  <a:lnTo>
                    <a:pt x="1599" y="14268"/>
                  </a:lnTo>
                  <a:lnTo>
                    <a:pt x="1126" y="14761"/>
                  </a:lnTo>
                  <a:lnTo>
                    <a:pt x="672" y="15274"/>
                  </a:lnTo>
                  <a:lnTo>
                    <a:pt x="475" y="15511"/>
                  </a:lnTo>
                  <a:lnTo>
                    <a:pt x="317" y="15748"/>
                  </a:lnTo>
                  <a:lnTo>
                    <a:pt x="179" y="16004"/>
                  </a:lnTo>
                  <a:lnTo>
                    <a:pt x="119" y="16142"/>
                  </a:lnTo>
                  <a:lnTo>
                    <a:pt x="80" y="16280"/>
                  </a:lnTo>
                  <a:lnTo>
                    <a:pt x="21" y="16557"/>
                  </a:lnTo>
                  <a:lnTo>
                    <a:pt x="1" y="16813"/>
                  </a:lnTo>
                  <a:lnTo>
                    <a:pt x="1" y="17070"/>
                  </a:lnTo>
                  <a:lnTo>
                    <a:pt x="21" y="17287"/>
                  </a:lnTo>
                  <a:lnTo>
                    <a:pt x="80" y="17504"/>
                  </a:lnTo>
                  <a:lnTo>
                    <a:pt x="159" y="17681"/>
                  </a:lnTo>
                  <a:lnTo>
                    <a:pt x="257" y="17859"/>
                  </a:lnTo>
                  <a:lnTo>
                    <a:pt x="376" y="18017"/>
                  </a:lnTo>
                  <a:lnTo>
                    <a:pt x="514" y="18175"/>
                  </a:lnTo>
                  <a:lnTo>
                    <a:pt x="672" y="18293"/>
                  </a:lnTo>
                  <a:lnTo>
                    <a:pt x="849" y="18412"/>
                  </a:lnTo>
                  <a:lnTo>
                    <a:pt x="1027" y="18510"/>
                  </a:lnTo>
                  <a:lnTo>
                    <a:pt x="1224" y="18589"/>
                  </a:lnTo>
                  <a:lnTo>
                    <a:pt x="1441" y="18668"/>
                  </a:lnTo>
                  <a:lnTo>
                    <a:pt x="1659" y="18727"/>
                  </a:lnTo>
                  <a:lnTo>
                    <a:pt x="1895" y="18767"/>
                  </a:lnTo>
                  <a:lnTo>
                    <a:pt x="2132" y="18806"/>
                  </a:lnTo>
                  <a:lnTo>
                    <a:pt x="2389" y="18826"/>
                  </a:lnTo>
                  <a:lnTo>
                    <a:pt x="2882" y="18846"/>
                  </a:lnTo>
                  <a:lnTo>
                    <a:pt x="3375" y="18826"/>
                  </a:lnTo>
                  <a:lnTo>
                    <a:pt x="3869" y="18787"/>
                  </a:lnTo>
                  <a:lnTo>
                    <a:pt x="4342" y="18688"/>
                  </a:lnTo>
                  <a:lnTo>
                    <a:pt x="4776" y="18589"/>
                  </a:lnTo>
                  <a:lnTo>
                    <a:pt x="5151" y="18451"/>
                  </a:lnTo>
                  <a:lnTo>
                    <a:pt x="5487" y="18293"/>
                  </a:lnTo>
                  <a:lnTo>
                    <a:pt x="5803" y="18096"/>
                  </a:lnTo>
                  <a:lnTo>
                    <a:pt x="6099" y="17899"/>
                  </a:lnTo>
                  <a:lnTo>
                    <a:pt x="6414" y="17701"/>
                  </a:lnTo>
                  <a:lnTo>
                    <a:pt x="6710" y="17464"/>
                  </a:lnTo>
                  <a:lnTo>
                    <a:pt x="6987" y="17228"/>
                  </a:lnTo>
                  <a:lnTo>
                    <a:pt x="7283" y="16971"/>
                  </a:lnTo>
                  <a:lnTo>
                    <a:pt x="7855" y="16438"/>
                  </a:lnTo>
                  <a:lnTo>
                    <a:pt x="8388" y="15866"/>
                  </a:lnTo>
                  <a:lnTo>
                    <a:pt x="8920" y="15254"/>
                  </a:lnTo>
                  <a:lnTo>
                    <a:pt x="9414" y="14623"/>
                  </a:lnTo>
                  <a:lnTo>
                    <a:pt x="9907" y="13972"/>
                  </a:lnTo>
                  <a:lnTo>
                    <a:pt x="10381" y="13301"/>
                  </a:lnTo>
                  <a:lnTo>
                    <a:pt x="10815" y="12610"/>
                  </a:lnTo>
                  <a:lnTo>
                    <a:pt x="11249" y="11919"/>
                  </a:lnTo>
                  <a:lnTo>
                    <a:pt x="11663" y="11248"/>
                  </a:lnTo>
                  <a:lnTo>
                    <a:pt x="12433" y="9887"/>
                  </a:lnTo>
                  <a:lnTo>
                    <a:pt x="13124" y="8604"/>
                  </a:lnTo>
                  <a:lnTo>
                    <a:pt x="13538" y="7854"/>
                  </a:lnTo>
                  <a:lnTo>
                    <a:pt x="13992" y="7025"/>
                  </a:lnTo>
                  <a:lnTo>
                    <a:pt x="14466" y="6157"/>
                  </a:lnTo>
                  <a:lnTo>
                    <a:pt x="14900" y="5249"/>
                  </a:lnTo>
                  <a:lnTo>
                    <a:pt x="15117" y="4796"/>
                  </a:lnTo>
                  <a:lnTo>
                    <a:pt x="15294" y="4342"/>
                  </a:lnTo>
                  <a:lnTo>
                    <a:pt x="15472" y="3888"/>
                  </a:lnTo>
                  <a:lnTo>
                    <a:pt x="15610" y="3434"/>
                  </a:lnTo>
                  <a:lnTo>
                    <a:pt x="15728" y="2980"/>
                  </a:lnTo>
                  <a:lnTo>
                    <a:pt x="15807" y="2526"/>
                  </a:lnTo>
                  <a:lnTo>
                    <a:pt x="15847" y="2092"/>
                  </a:lnTo>
                  <a:lnTo>
                    <a:pt x="15827" y="1678"/>
                  </a:lnTo>
                  <a:lnTo>
                    <a:pt x="15807" y="1461"/>
                  </a:lnTo>
                  <a:lnTo>
                    <a:pt x="15788" y="1243"/>
                  </a:lnTo>
                  <a:lnTo>
                    <a:pt x="15728" y="1026"/>
                  </a:lnTo>
                  <a:lnTo>
                    <a:pt x="15630" y="829"/>
                  </a:lnTo>
                  <a:lnTo>
                    <a:pt x="15511" y="651"/>
                  </a:lnTo>
                  <a:lnTo>
                    <a:pt x="15354" y="474"/>
                  </a:lnTo>
                  <a:lnTo>
                    <a:pt x="15176" y="336"/>
                  </a:lnTo>
                  <a:lnTo>
                    <a:pt x="14979" y="217"/>
                  </a:lnTo>
                  <a:lnTo>
                    <a:pt x="14781" y="138"/>
                  </a:lnTo>
                  <a:lnTo>
                    <a:pt x="14544" y="59"/>
                  </a:lnTo>
                  <a:lnTo>
                    <a:pt x="14327" y="20"/>
                  </a:lnTo>
                  <a:lnTo>
                    <a:pt x="14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a:off x="3487228" y="2694864"/>
              <a:ext cx="495989" cy="136067"/>
            </a:xfrm>
            <a:custGeom>
              <a:avLst/>
              <a:gdLst/>
              <a:ahLst/>
              <a:cxnLst/>
              <a:rect l="l" t="t" r="r" b="b"/>
              <a:pathLst>
                <a:path w="21944" h="6020" extrusionOk="0">
                  <a:moveTo>
                    <a:pt x="15491" y="0"/>
                  </a:moveTo>
                  <a:lnTo>
                    <a:pt x="14702" y="20"/>
                  </a:lnTo>
                  <a:lnTo>
                    <a:pt x="13912" y="40"/>
                  </a:lnTo>
                  <a:lnTo>
                    <a:pt x="13143" y="79"/>
                  </a:lnTo>
                  <a:lnTo>
                    <a:pt x="11564" y="178"/>
                  </a:lnTo>
                  <a:lnTo>
                    <a:pt x="9965" y="316"/>
                  </a:lnTo>
                  <a:lnTo>
                    <a:pt x="8367" y="474"/>
                  </a:lnTo>
                  <a:lnTo>
                    <a:pt x="7282" y="573"/>
                  </a:lnTo>
                  <a:lnTo>
                    <a:pt x="6196" y="652"/>
                  </a:lnTo>
                  <a:lnTo>
                    <a:pt x="5111" y="750"/>
                  </a:lnTo>
                  <a:lnTo>
                    <a:pt x="4578" y="829"/>
                  </a:lnTo>
                  <a:lnTo>
                    <a:pt x="4045" y="908"/>
                  </a:lnTo>
                  <a:lnTo>
                    <a:pt x="3532" y="1007"/>
                  </a:lnTo>
                  <a:lnTo>
                    <a:pt x="3019" y="1145"/>
                  </a:lnTo>
                  <a:lnTo>
                    <a:pt x="2506" y="1283"/>
                  </a:lnTo>
                  <a:lnTo>
                    <a:pt x="2013" y="1461"/>
                  </a:lnTo>
                  <a:lnTo>
                    <a:pt x="1559" y="1658"/>
                  </a:lnTo>
                  <a:lnTo>
                    <a:pt x="1105" y="1895"/>
                  </a:lnTo>
                  <a:lnTo>
                    <a:pt x="888" y="2033"/>
                  </a:lnTo>
                  <a:lnTo>
                    <a:pt x="671" y="2171"/>
                  </a:lnTo>
                  <a:lnTo>
                    <a:pt x="454" y="2309"/>
                  </a:lnTo>
                  <a:lnTo>
                    <a:pt x="276" y="2487"/>
                  </a:lnTo>
                  <a:lnTo>
                    <a:pt x="158" y="2605"/>
                  </a:lnTo>
                  <a:lnTo>
                    <a:pt x="99" y="2684"/>
                  </a:lnTo>
                  <a:lnTo>
                    <a:pt x="59" y="2763"/>
                  </a:lnTo>
                  <a:lnTo>
                    <a:pt x="20" y="2862"/>
                  </a:lnTo>
                  <a:lnTo>
                    <a:pt x="0" y="2941"/>
                  </a:lnTo>
                  <a:lnTo>
                    <a:pt x="0" y="3039"/>
                  </a:lnTo>
                  <a:lnTo>
                    <a:pt x="40" y="3118"/>
                  </a:lnTo>
                  <a:lnTo>
                    <a:pt x="99" y="3217"/>
                  </a:lnTo>
                  <a:lnTo>
                    <a:pt x="178" y="3257"/>
                  </a:lnTo>
                  <a:lnTo>
                    <a:pt x="276" y="3296"/>
                  </a:lnTo>
                  <a:lnTo>
                    <a:pt x="375" y="3316"/>
                  </a:lnTo>
                  <a:lnTo>
                    <a:pt x="296" y="3474"/>
                  </a:lnTo>
                  <a:lnTo>
                    <a:pt x="237" y="3631"/>
                  </a:lnTo>
                  <a:lnTo>
                    <a:pt x="217" y="3809"/>
                  </a:lnTo>
                  <a:lnTo>
                    <a:pt x="237" y="3888"/>
                  </a:lnTo>
                  <a:lnTo>
                    <a:pt x="257" y="3987"/>
                  </a:lnTo>
                  <a:lnTo>
                    <a:pt x="296" y="4066"/>
                  </a:lnTo>
                  <a:lnTo>
                    <a:pt x="336" y="4125"/>
                  </a:lnTo>
                  <a:lnTo>
                    <a:pt x="395" y="4184"/>
                  </a:lnTo>
                  <a:lnTo>
                    <a:pt x="474" y="4243"/>
                  </a:lnTo>
                  <a:lnTo>
                    <a:pt x="553" y="4263"/>
                  </a:lnTo>
                  <a:lnTo>
                    <a:pt x="632" y="4283"/>
                  </a:lnTo>
                  <a:lnTo>
                    <a:pt x="730" y="4263"/>
                  </a:lnTo>
                  <a:lnTo>
                    <a:pt x="809" y="4243"/>
                  </a:lnTo>
                  <a:lnTo>
                    <a:pt x="829" y="4322"/>
                  </a:lnTo>
                  <a:lnTo>
                    <a:pt x="849" y="4401"/>
                  </a:lnTo>
                  <a:lnTo>
                    <a:pt x="908" y="4480"/>
                  </a:lnTo>
                  <a:lnTo>
                    <a:pt x="967" y="4559"/>
                  </a:lnTo>
                  <a:lnTo>
                    <a:pt x="1105" y="4658"/>
                  </a:lnTo>
                  <a:lnTo>
                    <a:pt x="1263" y="4737"/>
                  </a:lnTo>
                  <a:lnTo>
                    <a:pt x="1441" y="4776"/>
                  </a:lnTo>
                  <a:lnTo>
                    <a:pt x="1618" y="4776"/>
                  </a:lnTo>
                  <a:lnTo>
                    <a:pt x="1816" y="4756"/>
                  </a:lnTo>
                  <a:lnTo>
                    <a:pt x="1993" y="4717"/>
                  </a:lnTo>
                  <a:lnTo>
                    <a:pt x="2033" y="4796"/>
                  </a:lnTo>
                  <a:lnTo>
                    <a:pt x="2072" y="4875"/>
                  </a:lnTo>
                  <a:lnTo>
                    <a:pt x="2151" y="4914"/>
                  </a:lnTo>
                  <a:lnTo>
                    <a:pt x="2230" y="4954"/>
                  </a:lnTo>
                  <a:lnTo>
                    <a:pt x="2427" y="4993"/>
                  </a:lnTo>
                  <a:lnTo>
                    <a:pt x="2625" y="4993"/>
                  </a:lnTo>
                  <a:lnTo>
                    <a:pt x="2881" y="4973"/>
                  </a:lnTo>
                  <a:lnTo>
                    <a:pt x="3118" y="4934"/>
                  </a:lnTo>
                  <a:lnTo>
                    <a:pt x="3611" y="4796"/>
                  </a:lnTo>
                  <a:lnTo>
                    <a:pt x="4105" y="4658"/>
                  </a:lnTo>
                  <a:lnTo>
                    <a:pt x="4578" y="4539"/>
                  </a:lnTo>
                  <a:lnTo>
                    <a:pt x="5664" y="4302"/>
                  </a:lnTo>
                  <a:lnTo>
                    <a:pt x="6196" y="4204"/>
                  </a:lnTo>
                  <a:lnTo>
                    <a:pt x="6749" y="4125"/>
                  </a:lnTo>
                  <a:lnTo>
                    <a:pt x="7183" y="4105"/>
                  </a:lnTo>
                  <a:lnTo>
                    <a:pt x="7578" y="4125"/>
                  </a:lnTo>
                  <a:lnTo>
                    <a:pt x="7972" y="4164"/>
                  </a:lnTo>
                  <a:lnTo>
                    <a:pt x="8347" y="4223"/>
                  </a:lnTo>
                  <a:lnTo>
                    <a:pt x="9097" y="4401"/>
                  </a:lnTo>
                  <a:lnTo>
                    <a:pt x="9906" y="4598"/>
                  </a:lnTo>
                  <a:lnTo>
                    <a:pt x="10459" y="4737"/>
                  </a:lnTo>
                  <a:lnTo>
                    <a:pt x="10992" y="4894"/>
                  </a:lnTo>
                  <a:lnTo>
                    <a:pt x="11524" y="5052"/>
                  </a:lnTo>
                  <a:lnTo>
                    <a:pt x="11781" y="5111"/>
                  </a:lnTo>
                  <a:lnTo>
                    <a:pt x="12057" y="5171"/>
                  </a:lnTo>
                  <a:lnTo>
                    <a:pt x="12689" y="5269"/>
                  </a:lnTo>
                  <a:lnTo>
                    <a:pt x="14879" y="5664"/>
                  </a:lnTo>
                  <a:lnTo>
                    <a:pt x="16024" y="5861"/>
                  </a:lnTo>
                  <a:lnTo>
                    <a:pt x="16596" y="5940"/>
                  </a:lnTo>
                  <a:lnTo>
                    <a:pt x="17188" y="5999"/>
                  </a:lnTo>
                  <a:lnTo>
                    <a:pt x="17780" y="6019"/>
                  </a:lnTo>
                  <a:lnTo>
                    <a:pt x="18352" y="6019"/>
                  </a:lnTo>
                  <a:lnTo>
                    <a:pt x="18648" y="5980"/>
                  </a:lnTo>
                  <a:lnTo>
                    <a:pt x="18944" y="5940"/>
                  </a:lnTo>
                  <a:lnTo>
                    <a:pt x="19220" y="5901"/>
                  </a:lnTo>
                  <a:lnTo>
                    <a:pt x="19497" y="5822"/>
                  </a:lnTo>
                  <a:lnTo>
                    <a:pt x="19793" y="5723"/>
                  </a:lnTo>
                  <a:lnTo>
                    <a:pt x="20049" y="5625"/>
                  </a:lnTo>
                  <a:lnTo>
                    <a:pt x="20306" y="5486"/>
                  </a:lnTo>
                  <a:lnTo>
                    <a:pt x="20562" y="5348"/>
                  </a:lnTo>
                  <a:lnTo>
                    <a:pt x="20779" y="5171"/>
                  </a:lnTo>
                  <a:lnTo>
                    <a:pt x="20996" y="4993"/>
                  </a:lnTo>
                  <a:lnTo>
                    <a:pt x="21174" y="4776"/>
                  </a:lnTo>
                  <a:lnTo>
                    <a:pt x="21352" y="4559"/>
                  </a:lnTo>
                  <a:lnTo>
                    <a:pt x="21510" y="4342"/>
                  </a:lnTo>
                  <a:lnTo>
                    <a:pt x="21648" y="4085"/>
                  </a:lnTo>
                  <a:lnTo>
                    <a:pt x="21746" y="3829"/>
                  </a:lnTo>
                  <a:lnTo>
                    <a:pt x="21845" y="3572"/>
                  </a:lnTo>
                  <a:lnTo>
                    <a:pt x="21904" y="3296"/>
                  </a:lnTo>
                  <a:lnTo>
                    <a:pt x="21924" y="3000"/>
                  </a:lnTo>
                  <a:lnTo>
                    <a:pt x="21944" y="2704"/>
                  </a:lnTo>
                  <a:lnTo>
                    <a:pt x="21924" y="2408"/>
                  </a:lnTo>
                  <a:lnTo>
                    <a:pt x="21904" y="2230"/>
                  </a:lnTo>
                  <a:lnTo>
                    <a:pt x="21865" y="2053"/>
                  </a:lnTo>
                  <a:lnTo>
                    <a:pt x="21806" y="1895"/>
                  </a:lnTo>
                  <a:lnTo>
                    <a:pt x="21746" y="1737"/>
                  </a:lnTo>
                  <a:lnTo>
                    <a:pt x="21687" y="1579"/>
                  </a:lnTo>
                  <a:lnTo>
                    <a:pt x="21608" y="1461"/>
                  </a:lnTo>
                  <a:lnTo>
                    <a:pt x="21510" y="1323"/>
                  </a:lnTo>
                  <a:lnTo>
                    <a:pt x="21411" y="1204"/>
                  </a:lnTo>
                  <a:lnTo>
                    <a:pt x="21194" y="1007"/>
                  </a:lnTo>
                  <a:lnTo>
                    <a:pt x="20957" y="829"/>
                  </a:lnTo>
                  <a:lnTo>
                    <a:pt x="20681" y="671"/>
                  </a:lnTo>
                  <a:lnTo>
                    <a:pt x="20404" y="533"/>
                  </a:lnTo>
                  <a:lnTo>
                    <a:pt x="20089" y="435"/>
                  </a:lnTo>
                  <a:lnTo>
                    <a:pt x="19773" y="356"/>
                  </a:lnTo>
                  <a:lnTo>
                    <a:pt x="19438" y="277"/>
                  </a:lnTo>
                  <a:lnTo>
                    <a:pt x="19122" y="237"/>
                  </a:lnTo>
                  <a:lnTo>
                    <a:pt x="18451" y="158"/>
                  </a:lnTo>
                  <a:lnTo>
                    <a:pt x="17839" y="99"/>
                  </a:lnTo>
                  <a:lnTo>
                    <a:pt x="17050" y="40"/>
                  </a:lnTo>
                  <a:lnTo>
                    <a:pt x="16260" y="20"/>
                  </a:lnTo>
                  <a:lnTo>
                    <a:pt x="15491"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a:off x="3648679" y="2664531"/>
              <a:ext cx="622224" cy="744436"/>
            </a:xfrm>
            <a:custGeom>
              <a:avLst/>
              <a:gdLst/>
              <a:ahLst/>
              <a:cxnLst/>
              <a:rect l="l" t="t" r="r" b="b"/>
              <a:pathLst>
                <a:path w="27529" h="32936" extrusionOk="0">
                  <a:moveTo>
                    <a:pt x="1500" y="1"/>
                  </a:moveTo>
                  <a:lnTo>
                    <a:pt x="1323" y="40"/>
                  </a:lnTo>
                  <a:lnTo>
                    <a:pt x="1165" y="80"/>
                  </a:lnTo>
                  <a:lnTo>
                    <a:pt x="1027" y="139"/>
                  </a:lnTo>
                  <a:lnTo>
                    <a:pt x="869" y="198"/>
                  </a:lnTo>
                  <a:lnTo>
                    <a:pt x="731" y="297"/>
                  </a:lnTo>
                  <a:lnTo>
                    <a:pt x="612" y="376"/>
                  </a:lnTo>
                  <a:lnTo>
                    <a:pt x="494" y="494"/>
                  </a:lnTo>
                  <a:lnTo>
                    <a:pt x="376" y="612"/>
                  </a:lnTo>
                  <a:lnTo>
                    <a:pt x="277" y="731"/>
                  </a:lnTo>
                  <a:lnTo>
                    <a:pt x="198" y="869"/>
                  </a:lnTo>
                  <a:lnTo>
                    <a:pt x="119" y="1027"/>
                  </a:lnTo>
                  <a:lnTo>
                    <a:pt x="60" y="1185"/>
                  </a:lnTo>
                  <a:lnTo>
                    <a:pt x="20" y="1342"/>
                  </a:lnTo>
                  <a:lnTo>
                    <a:pt x="1" y="1500"/>
                  </a:lnTo>
                  <a:lnTo>
                    <a:pt x="1" y="1678"/>
                  </a:lnTo>
                  <a:lnTo>
                    <a:pt x="1" y="31258"/>
                  </a:lnTo>
                  <a:lnTo>
                    <a:pt x="1" y="31416"/>
                  </a:lnTo>
                  <a:lnTo>
                    <a:pt x="20" y="31594"/>
                  </a:lnTo>
                  <a:lnTo>
                    <a:pt x="60" y="31752"/>
                  </a:lnTo>
                  <a:lnTo>
                    <a:pt x="119" y="31910"/>
                  </a:lnTo>
                  <a:lnTo>
                    <a:pt x="198" y="32048"/>
                  </a:lnTo>
                  <a:lnTo>
                    <a:pt x="277" y="32186"/>
                  </a:lnTo>
                  <a:lnTo>
                    <a:pt x="376" y="32324"/>
                  </a:lnTo>
                  <a:lnTo>
                    <a:pt x="494" y="32442"/>
                  </a:lnTo>
                  <a:lnTo>
                    <a:pt x="612" y="32541"/>
                  </a:lnTo>
                  <a:lnTo>
                    <a:pt x="731" y="32640"/>
                  </a:lnTo>
                  <a:lnTo>
                    <a:pt x="869" y="32719"/>
                  </a:lnTo>
                  <a:lnTo>
                    <a:pt x="1027" y="32798"/>
                  </a:lnTo>
                  <a:lnTo>
                    <a:pt x="1165" y="32857"/>
                  </a:lnTo>
                  <a:lnTo>
                    <a:pt x="1323" y="32896"/>
                  </a:lnTo>
                  <a:lnTo>
                    <a:pt x="1500" y="32916"/>
                  </a:lnTo>
                  <a:lnTo>
                    <a:pt x="1678" y="32936"/>
                  </a:lnTo>
                  <a:lnTo>
                    <a:pt x="27016" y="32936"/>
                  </a:lnTo>
                  <a:lnTo>
                    <a:pt x="27114" y="32916"/>
                  </a:lnTo>
                  <a:lnTo>
                    <a:pt x="27213" y="32896"/>
                  </a:lnTo>
                  <a:lnTo>
                    <a:pt x="27312" y="32837"/>
                  </a:lnTo>
                  <a:lnTo>
                    <a:pt x="27371" y="32778"/>
                  </a:lnTo>
                  <a:lnTo>
                    <a:pt x="27450" y="32699"/>
                  </a:lnTo>
                  <a:lnTo>
                    <a:pt x="27489" y="32620"/>
                  </a:lnTo>
                  <a:lnTo>
                    <a:pt x="27509" y="32521"/>
                  </a:lnTo>
                  <a:lnTo>
                    <a:pt x="27529" y="32423"/>
                  </a:lnTo>
                  <a:lnTo>
                    <a:pt x="27529" y="1382"/>
                  </a:lnTo>
                  <a:lnTo>
                    <a:pt x="27529" y="1244"/>
                  </a:lnTo>
                  <a:lnTo>
                    <a:pt x="27509" y="1106"/>
                  </a:lnTo>
                  <a:lnTo>
                    <a:pt x="27470" y="968"/>
                  </a:lnTo>
                  <a:lnTo>
                    <a:pt x="27410" y="849"/>
                  </a:lnTo>
                  <a:lnTo>
                    <a:pt x="27371" y="731"/>
                  </a:lnTo>
                  <a:lnTo>
                    <a:pt x="27292" y="612"/>
                  </a:lnTo>
                  <a:lnTo>
                    <a:pt x="27213" y="494"/>
                  </a:lnTo>
                  <a:lnTo>
                    <a:pt x="27134" y="395"/>
                  </a:lnTo>
                  <a:lnTo>
                    <a:pt x="27035" y="316"/>
                  </a:lnTo>
                  <a:lnTo>
                    <a:pt x="26917" y="237"/>
                  </a:lnTo>
                  <a:lnTo>
                    <a:pt x="26799" y="158"/>
                  </a:lnTo>
                  <a:lnTo>
                    <a:pt x="26680" y="99"/>
                  </a:lnTo>
                  <a:lnTo>
                    <a:pt x="26562" y="60"/>
                  </a:lnTo>
                  <a:lnTo>
                    <a:pt x="26424" y="20"/>
                  </a:lnTo>
                  <a:lnTo>
                    <a:pt x="26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a:off x="3648679" y="2664531"/>
              <a:ext cx="252470" cy="744436"/>
            </a:xfrm>
            <a:custGeom>
              <a:avLst/>
              <a:gdLst/>
              <a:ahLst/>
              <a:cxnLst/>
              <a:rect l="l" t="t" r="r" b="b"/>
              <a:pathLst>
                <a:path w="11170" h="32936" extrusionOk="0">
                  <a:moveTo>
                    <a:pt x="1362" y="1"/>
                  </a:moveTo>
                  <a:lnTo>
                    <a:pt x="1204" y="40"/>
                  </a:lnTo>
                  <a:lnTo>
                    <a:pt x="1066" y="60"/>
                  </a:lnTo>
                  <a:lnTo>
                    <a:pt x="928" y="119"/>
                  </a:lnTo>
                  <a:lnTo>
                    <a:pt x="790" y="178"/>
                  </a:lnTo>
                  <a:lnTo>
                    <a:pt x="672" y="257"/>
                  </a:lnTo>
                  <a:lnTo>
                    <a:pt x="553" y="356"/>
                  </a:lnTo>
                  <a:lnTo>
                    <a:pt x="435" y="454"/>
                  </a:lnTo>
                  <a:lnTo>
                    <a:pt x="336" y="553"/>
                  </a:lnTo>
                  <a:lnTo>
                    <a:pt x="257" y="672"/>
                  </a:lnTo>
                  <a:lnTo>
                    <a:pt x="178" y="810"/>
                  </a:lnTo>
                  <a:lnTo>
                    <a:pt x="119" y="928"/>
                  </a:lnTo>
                  <a:lnTo>
                    <a:pt x="60" y="1066"/>
                  </a:lnTo>
                  <a:lnTo>
                    <a:pt x="20" y="1224"/>
                  </a:lnTo>
                  <a:lnTo>
                    <a:pt x="1" y="1382"/>
                  </a:lnTo>
                  <a:lnTo>
                    <a:pt x="1" y="1520"/>
                  </a:lnTo>
                  <a:lnTo>
                    <a:pt x="1" y="32423"/>
                  </a:lnTo>
                  <a:lnTo>
                    <a:pt x="1" y="32521"/>
                  </a:lnTo>
                  <a:lnTo>
                    <a:pt x="40" y="32620"/>
                  </a:lnTo>
                  <a:lnTo>
                    <a:pt x="80" y="32699"/>
                  </a:lnTo>
                  <a:lnTo>
                    <a:pt x="139" y="32778"/>
                  </a:lnTo>
                  <a:lnTo>
                    <a:pt x="218" y="32837"/>
                  </a:lnTo>
                  <a:lnTo>
                    <a:pt x="297" y="32896"/>
                  </a:lnTo>
                  <a:lnTo>
                    <a:pt x="395" y="32916"/>
                  </a:lnTo>
                  <a:lnTo>
                    <a:pt x="494" y="32936"/>
                  </a:lnTo>
                  <a:lnTo>
                    <a:pt x="10657" y="32936"/>
                  </a:lnTo>
                  <a:lnTo>
                    <a:pt x="10755" y="32916"/>
                  </a:lnTo>
                  <a:lnTo>
                    <a:pt x="10854" y="32896"/>
                  </a:lnTo>
                  <a:lnTo>
                    <a:pt x="10933" y="32837"/>
                  </a:lnTo>
                  <a:lnTo>
                    <a:pt x="11012" y="32778"/>
                  </a:lnTo>
                  <a:lnTo>
                    <a:pt x="11071" y="32699"/>
                  </a:lnTo>
                  <a:lnTo>
                    <a:pt x="11130" y="32620"/>
                  </a:lnTo>
                  <a:lnTo>
                    <a:pt x="11150" y="32521"/>
                  </a:lnTo>
                  <a:lnTo>
                    <a:pt x="11170" y="32423"/>
                  </a:lnTo>
                  <a:lnTo>
                    <a:pt x="11170" y="1520"/>
                  </a:lnTo>
                  <a:lnTo>
                    <a:pt x="11150" y="1382"/>
                  </a:lnTo>
                  <a:lnTo>
                    <a:pt x="11130" y="1224"/>
                  </a:lnTo>
                  <a:lnTo>
                    <a:pt x="11091" y="1066"/>
                  </a:lnTo>
                  <a:lnTo>
                    <a:pt x="11051" y="928"/>
                  </a:lnTo>
                  <a:lnTo>
                    <a:pt x="10972" y="810"/>
                  </a:lnTo>
                  <a:lnTo>
                    <a:pt x="10913" y="672"/>
                  </a:lnTo>
                  <a:lnTo>
                    <a:pt x="10815" y="553"/>
                  </a:lnTo>
                  <a:lnTo>
                    <a:pt x="10716" y="454"/>
                  </a:lnTo>
                  <a:lnTo>
                    <a:pt x="10617" y="356"/>
                  </a:lnTo>
                  <a:lnTo>
                    <a:pt x="10499" y="257"/>
                  </a:lnTo>
                  <a:lnTo>
                    <a:pt x="10361" y="178"/>
                  </a:lnTo>
                  <a:lnTo>
                    <a:pt x="10223" y="119"/>
                  </a:lnTo>
                  <a:lnTo>
                    <a:pt x="10084" y="60"/>
                  </a:lnTo>
                  <a:lnTo>
                    <a:pt x="9946" y="40"/>
                  </a:lnTo>
                  <a:lnTo>
                    <a:pt x="97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a:off x="2909161" y="2699769"/>
              <a:ext cx="500917" cy="698056"/>
            </a:xfrm>
            <a:custGeom>
              <a:avLst/>
              <a:gdLst/>
              <a:ahLst/>
              <a:cxnLst/>
              <a:rect l="l" t="t" r="r" b="b"/>
              <a:pathLst>
                <a:path w="22162" h="30884" extrusionOk="0">
                  <a:moveTo>
                    <a:pt x="15176" y="1"/>
                  </a:moveTo>
                  <a:lnTo>
                    <a:pt x="14880" y="40"/>
                  </a:lnTo>
                  <a:lnTo>
                    <a:pt x="14564" y="79"/>
                  </a:lnTo>
                  <a:lnTo>
                    <a:pt x="14268" y="119"/>
                  </a:lnTo>
                  <a:lnTo>
                    <a:pt x="13952" y="198"/>
                  </a:lnTo>
                  <a:lnTo>
                    <a:pt x="13656" y="277"/>
                  </a:lnTo>
                  <a:lnTo>
                    <a:pt x="13380" y="395"/>
                  </a:lnTo>
                  <a:lnTo>
                    <a:pt x="13104" y="514"/>
                  </a:lnTo>
                  <a:lnTo>
                    <a:pt x="12827" y="652"/>
                  </a:lnTo>
                  <a:lnTo>
                    <a:pt x="12551" y="790"/>
                  </a:lnTo>
                  <a:lnTo>
                    <a:pt x="12294" y="967"/>
                  </a:lnTo>
                  <a:lnTo>
                    <a:pt x="12038" y="1165"/>
                  </a:lnTo>
                  <a:lnTo>
                    <a:pt x="11762" y="1402"/>
                  </a:lnTo>
                  <a:lnTo>
                    <a:pt x="11505" y="1638"/>
                  </a:lnTo>
                  <a:lnTo>
                    <a:pt x="11268" y="1895"/>
                  </a:lnTo>
                  <a:lnTo>
                    <a:pt x="11012" y="2171"/>
                  </a:lnTo>
                  <a:lnTo>
                    <a:pt x="10795" y="2448"/>
                  </a:lnTo>
                  <a:lnTo>
                    <a:pt x="10578" y="2744"/>
                  </a:lnTo>
                  <a:lnTo>
                    <a:pt x="10163" y="3336"/>
                  </a:lnTo>
                  <a:lnTo>
                    <a:pt x="9788" y="3947"/>
                  </a:lnTo>
                  <a:lnTo>
                    <a:pt x="9413" y="4579"/>
                  </a:lnTo>
                  <a:lnTo>
                    <a:pt x="9078" y="5230"/>
                  </a:lnTo>
                  <a:lnTo>
                    <a:pt x="8762" y="5881"/>
                  </a:lnTo>
                  <a:lnTo>
                    <a:pt x="7420" y="8624"/>
                  </a:lnTo>
                  <a:lnTo>
                    <a:pt x="6769" y="10025"/>
                  </a:lnTo>
                  <a:lnTo>
                    <a:pt x="6098" y="11426"/>
                  </a:lnTo>
                  <a:lnTo>
                    <a:pt x="5467" y="12867"/>
                  </a:lnTo>
                  <a:lnTo>
                    <a:pt x="4835" y="14307"/>
                  </a:lnTo>
                  <a:lnTo>
                    <a:pt x="4204" y="15768"/>
                  </a:lnTo>
                  <a:lnTo>
                    <a:pt x="3612" y="17228"/>
                  </a:lnTo>
                  <a:lnTo>
                    <a:pt x="3039" y="18708"/>
                  </a:lnTo>
                  <a:lnTo>
                    <a:pt x="2507" y="20188"/>
                  </a:lnTo>
                  <a:lnTo>
                    <a:pt x="1994" y="21668"/>
                  </a:lnTo>
                  <a:lnTo>
                    <a:pt x="1500" y="23168"/>
                  </a:lnTo>
                  <a:lnTo>
                    <a:pt x="1066" y="24648"/>
                  </a:lnTo>
                  <a:lnTo>
                    <a:pt x="671" y="26147"/>
                  </a:lnTo>
                  <a:lnTo>
                    <a:pt x="316" y="27647"/>
                  </a:lnTo>
                  <a:lnTo>
                    <a:pt x="158" y="28397"/>
                  </a:lnTo>
                  <a:lnTo>
                    <a:pt x="0" y="29127"/>
                  </a:lnTo>
                  <a:lnTo>
                    <a:pt x="336" y="29265"/>
                  </a:lnTo>
                  <a:lnTo>
                    <a:pt x="731" y="29403"/>
                  </a:lnTo>
                  <a:lnTo>
                    <a:pt x="1145" y="29522"/>
                  </a:lnTo>
                  <a:lnTo>
                    <a:pt x="1599" y="29621"/>
                  </a:lnTo>
                  <a:lnTo>
                    <a:pt x="2605" y="29838"/>
                  </a:lnTo>
                  <a:lnTo>
                    <a:pt x="3651" y="30015"/>
                  </a:lnTo>
                  <a:lnTo>
                    <a:pt x="4737" y="30213"/>
                  </a:lnTo>
                  <a:lnTo>
                    <a:pt x="5763" y="30410"/>
                  </a:lnTo>
                  <a:lnTo>
                    <a:pt x="6730" y="30607"/>
                  </a:lnTo>
                  <a:lnTo>
                    <a:pt x="7164" y="30726"/>
                  </a:lnTo>
                  <a:lnTo>
                    <a:pt x="7558" y="30844"/>
                  </a:lnTo>
                  <a:lnTo>
                    <a:pt x="7657" y="30864"/>
                  </a:lnTo>
                  <a:lnTo>
                    <a:pt x="7756" y="30883"/>
                  </a:lnTo>
                  <a:lnTo>
                    <a:pt x="7854" y="30864"/>
                  </a:lnTo>
                  <a:lnTo>
                    <a:pt x="7953" y="30844"/>
                  </a:lnTo>
                  <a:lnTo>
                    <a:pt x="8032" y="30785"/>
                  </a:lnTo>
                  <a:lnTo>
                    <a:pt x="8111" y="30726"/>
                  </a:lnTo>
                  <a:lnTo>
                    <a:pt x="8190" y="30666"/>
                  </a:lnTo>
                  <a:lnTo>
                    <a:pt x="8249" y="30587"/>
                  </a:lnTo>
                  <a:lnTo>
                    <a:pt x="9650" y="28180"/>
                  </a:lnTo>
                  <a:lnTo>
                    <a:pt x="10696" y="26424"/>
                  </a:lnTo>
                  <a:lnTo>
                    <a:pt x="11900" y="24450"/>
                  </a:lnTo>
                  <a:lnTo>
                    <a:pt x="13182" y="22339"/>
                  </a:lnTo>
                  <a:lnTo>
                    <a:pt x="14505" y="20227"/>
                  </a:lnTo>
                  <a:lnTo>
                    <a:pt x="15176" y="19201"/>
                  </a:lnTo>
                  <a:lnTo>
                    <a:pt x="15827" y="18215"/>
                  </a:lnTo>
                  <a:lnTo>
                    <a:pt x="16458" y="17287"/>
                  </a:lnTo>
                  <a:lnTo>
                    <a:pt x="17070" y="16419"/>
                  </a:lnTo>
                  <a:lnTo>
                    <a:pt x="17859" y="15314"/>
                  </a:lnTo>
                  <a:lnTo>
                    <a:pt x="18708" y="14130"/>
                  </a:lnTo>
                  <a:lnTo>
                    <a:pt x="19122" y="13518"/>
                  </a:lnTo>
                  <a:lnTo>
                    <a:pt x="19537" y="12906"/>
                  </a:lnTo>
                  <a:lnTo>
                    <a:pt x="19931" y="12255"/>
                  </a:lnTo>
                  <a:lnTo>
                    <a:pt x="20326" y="11604"/>
                  </a:lnTo>
                  <a:lnTo>
                    <a:pt x="20681" y="10953"/>
                  </a:lnTo>
                  <a:lnTo>
                    <a:pt x="21017" y="10282"/>
                  </a:lnTo>
                  <a:lnTo>
                    <a:pt x="21313" y="9591"/>
                  </a:lnTo>
                  <a:lnTo>
                    <a:pt x="21589" y="8920"/>
                  </a:lnTo>
                  <a:lnTo>
                    <a:pt x="21806" y="8229"/>
                  </a:lnTo>
                  <a:lnTo>
                    <a:pt x="21885" y="7894"/>
                  </a:lnTo>
                  <a:lnTo>
                    <a:pt x="21984" y="7539"/>
                  </a:lnTo>
                  <a:lnTo>
                    <a:pt x="22043" y="7203"/>
                  </a:lnTo>
                  <a:lnTo>
                    <a:pt x="22082" y="6848"/>
                  </a:lnTo>
                  <a:lnTo>
                    <a:pt x="22122" y="6513"/>
                  </a:lnTo>
                  <a:lnTo>
                    <a:pt x="22141" y="6157"/>
                  </a:lnTo>
                  <a:lnTo>
                    <a:pt x="22161" y="5881"/>
                  </a:lnTo>
                  <a:lnTo>
                    <a:pt x="22141" y="5585"/>
                  </a:lnTo>
                  <a:lnTo>
                    <a:pt x="22122" y="5309"/>
                  </a:lnTo>
                  <a:lnTo>
                    <a:pt x="22063" y="5033"/>
                  </a:lnTo>
                  <a:lnTo>
                    <a:pt x="22023" y="4756"/>
                  </a:lnTo>
                  <a:lnTo>
                    <a:pt x="21944" y="4500"/>
                  </a:lnTo>
                  <a:lnTo>
                    <a:pt x="21865" y="4224"/>
                  </a:lnTo>
                  <a:lnTo>
                    <a:pt x="21767" y="3967"/>
                  </a:lnTo>
                  <a:lnTo>
                    <a:pt x="21648" y="3730"/>
                  </a:lnTo>
                  <a:lnTo>
                    <a:pt x="21530" y="3474"/>
                  </a:lnTo>
                  <a:lnTo>
                    <a:pt x="21392" y="3237"/>
                  </a:lnTo>
                  <a:lnTo>
                    <a:pt x="21253" y="3020"/>
                  </a:lnTo>
                  <a:lnTo>
                    <a:pt x="21096" y="2783"/>
                  </a:lnTo>
                  <a:lnTo>
                    <a:pt x="20938" y="2566"/>
                  </a:lnTo>
                  <a:lnTo>
                    <a:pt x="20760" y="2369"/>
                  </a:lnTo>
                  <a:lnTo>
                    <a:pt x="20583" y="2171"/>
                  </a:lnTo>
                  <a:lnTo>
                    <a:pt x="20188" y="1777"/>
                  </a:lnTo>
                  <a:lnTo>
                    <a:pt x="19754" y="1441"/>
                  </a:lnTo>
                  <a:lnTo>
                    <a:pt x="19300" y="1125"/>
                  </a:lnTo>
                  <a:lnTo>
                    <a:pt x="18826" y="829"/>
                  </a:lnTo>
                  <a:lnTo>
                    <a:pt x="18333" y="593"/>
                  </a:lnTo>
                  <a:lnTo>
                    <a:pt x="17800" y="395"/>
                  </a:lnTo>
                  <a:lnTo>
                    <a:pt x="17287" y="237"/>
                  </a:lnTo>
                  <a:lnTo>
                    <a:pt x="16734" y="119"/>
                  </a:lnTo>
                  <a:lnTo>
                    <a:pt x="16438" y="60"/>
                  </a:lnTo>
                  <a:lnTo>
                    <a:pt x="16123" y="20"/>
                  </a:lnTo>
                  <a:lnTo>
                    <a:pt x="158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a:off x="3787845" y="2198867"/>
              <a:ext cx="379134" cy="297969"/>
            </a:xfrm>
            <a:custGeom>
              <a:avLst/>
              <a:gdLst/>
              <a:ahLst/>
              <a:cxnLst/>
              <a:rect l="l" t="t" r="r" b="b"/>
              <a:pathLst>
                <a:path w="16774" h="13183" extrusionOk="0">
                  <a:moveTo>
                    <a:pt x="4046" y="1"/>
                  </a:moveTo>
                  <a:lnTo>
                    <a:pt x="3434" y="21"/>
                  </a:lnTo>
                  <a:lnTo>
                    <a:pt x="2822" y="60"/>
                  </a:lnTo>
                  <a:lnTo>
                    <a:pt x="2388" y="100"/>
                  </a:lnTo>
                  <a:lnTo>
                    <a:pt x="2171" y="139"/>
                  </a:lnTo>
                  <a:lnTo>
                    <a:pt x="1954" y="178"/>
                  </a:lnTo>
                  <a:lnTo>
                    <a:pt x="1737" y="238"/>
                  </a:lnTo>
                  <a:lnTo>
                    <a:pt x="1540" y="317"/>
                  </a:lnTo>
                  <a:lnTo>
                    <a:pt x="1342" y="415"/>
                  </a:lnTo>
                  <a:lnTo>
                    <a:pt x="1165" y="534"/>
                  </a:lnTo>
                  <a:lnTo>
                    <a:pt x="1066" y="613"/>
                  </a:lnTo>
                  <a:lnTo>
                    <a:pt x="908" y="770"/>
                  </a:lnTo>
                  <a:lnTo>
                    <a:pt x="770" y="948"/>
                  </a:lnTo>
                  <a:lnTo>
                    <a:pt x="632" y="1145"/>
                  </a:lnTo>
                  <a:lnTo>
                    <a:pt x="533" y="1343"/>
                  </a:lnTo>
                  <a:lnTo>
                    <a:pt x="454" y="1560"/>
                  </a:lnTo>
                  <a:lnTo>
                    <a:pt x="375" y="1797"/>
                  </a:lnTo>
                  <a:lnTo>
                    <a:pt x="257" y="2250"/>
                  </a:lnTo>
                  <a:lnTo>
                    <a:pt x="178" y="2625"/>
                  </a:lnTo>
                  <a:lnTo>
                    <a:pt x="99" y="3040"/>
                  </a:lnTo>
                  <a:lnTo>
                    <a:pt x="20" y="3454"/>
                  </a:lnTo>
                  <a:lnTo>
                    <a:pt x="0" y="3908"/>
                  </a:lnTo>
                  <a:lnTo>
                    <a:pt x="0" y="4322"/>
                  </a:lnTo>
                  <a:lnTo>
                    <a:pt x="20" y="4540"/>
                  </a:lnTo>
                  <a:lnTo>
                    <a:pt x="40" y="4757"/>
                  </a:lnTo>
                  <a:lnTo>
                    <a:pt x="79" y="4954"/>
                  </a:lnTo>
                  <a:lnTo>
                    <a:pt x="158" y="5132"/>
                  </a:lnTo>
                  <a:lnTo>
                    <a:pt x="237" y="5329"/>
                  </a:lnTo>
                  <a:lnTo>
                    <a:pt x="336" y="5487"/>
                  </a:lnTo>
                  <a:lnTo>
                    <a:pt x="454" y="5684"/>
                  </a:lnTo>
                  <a:lnTo>
                    <a:pt x="612" y="5842"/>
                  </a:lnTo>
                  <a:lnTo>
                    <a:pt x="770" y="6000"/>
                  </a:lnTo>
                  <a:lnTo>
                    <a:pt x="948" y="6158"/>
                  </a:lnTo>
                  <a:lnTo>
                    <a:pt x="1323" y="6434"/>
                  </a:lnTo>
                  <a:lnTo>
                    <a:pt x="1698" y="6690"/>
                  </a:lnTo>
                  <a:lnTo>
                    <a:pt x="2862" y="7440"/>
                  </a:lnTo>
                  <a:lnTo>
                    <a:pt x="4046" y="8171"/>
                  </a:lnTo>
                  <a:lnTo>
                    <a:pt x="5230" y="8881"/>
                  </a:lnTo>
                  <a:lnTo>
                    <a:pt x="6434" y="9591"/>
                  </a:lnTo>
                  <a:lnTo>
                    <a:pt x="7637" y="10282"/>
                  </a:lnTo>
                  <a:lnTo>
                    <a:pt x="8841" y="10953"/>
                  </a:lnTo>
                  <a:lnTo>
                    <a:pt x="10065" y="11624"/>
                  </a:lnTo>
                  <a:lnTo>
                    <a:pt x="11288" y="12275"/>
                  </a:lnTo>
                  <a:lnTo>
                    <a:pt x="11781" y="12512"/>
                  </a:lnTo>
                  <a:lnTo>
                    <a:pt x="12275" y="12749"/>
                  </a:lnTo>
                  <a:lnTo>
                    <a:pt x="12768" y="12946"/>
                  </a:lnTo>
                  <a:lnTo>
                    <a:pt x="13025" y="13025"/>
                  </a:lnTo>
                  <a:lnTo>
                    <a:pt x="13281" y="13104"/>
                  </a:lnTo>
                  <a:lnTo>
                    <a:pt x="13557" y="13143"/>
                  </a:lnTo>
                  <a:lnTo>
                    <a:pt x="13814" y="13183"/>
                  </a:lnTo>
                  <a:lnTo>
                    <a:pt x="14090" y="13183"/>
                  </a:lnTo>
                  <a:lnTo>
                    <a:pt x="14366" y="13163"/>
                  </a:lnTo>
                  <a:lnTo>
                    <a:pt x="14643" y="13124"/>
                  </a:lnTo>
                  <a:lnTo>
                    <a:pt x="14899" y="13064"/>
                  </a:lnTo>
                  <a:lnTo>
                    <a:pt x="15136" y="12985"/>
                  </a:lnTo>
                  <a:lnTo>
                    <a:pt x="15393" y="12847"/>
                  </a:lnTo>
                  <a:lnTo>
                    <a:pt x="15590" y="12729"/>
                  </a:lnTo>
                  <a:lnTo>
                    <a:pt x="15767" y="12571"/>
                  </a:lnTo>
                  <a:lnTo>
                    <a:pt x="15925" y="12413"/>
                  </a:lnTo>
                  <a:lnTo>
                    <a:pt x="16083" y="12236"/>
                  </a:lnTo>
                  <a:lnTo>
                    <a:pt x="16202" y="12038"/>
                  </a:lnTo>
                  <a:lnTo>
                    <a:pt x="16320" y="11821"/>
                  </a:lnTo>
                  <a:lnTo>
                    <a:pt x="16419" y="11604"/>
                  </a:lnTo>
                  <a:lnTo>
                    <a:pt x="16517" y="11387"/>
                  </a:lnTo>
                  <a:lnTo>
                    <a:pt x="16577" y="11150"/>
                  </a:lnTo>
                  <a:lnTo>
                    <a:pt x="16636" y="10913"/>
                  </a:lnTo>
                  <a:lnTo>
                    <a:pt x="16695" y="10677"/>
                  </a:lnTo>
                  <a:lnTo>
                    <a:pt x="16734" y="10420"/>
                  </a:lnTo>
                  <a:lnTo>
                    <a:pt x="16774" y="9927"/>
                  </a:lnTo>
                  <a:lnTo>
                    <a:pt x="16774" y="9433"/>
                  </a:lnTo>
                  <a:lnTo>
                    <a:pt x="16734" y="8861"/>
                  </a:lnTo>
                  <a:lnTo>
                    <a:pt x="16675" y="8309"/>
                  </a:lnTo>
                  <a:lnTo>
                    <a:pt x="16577" y="7736"/>
                  </a:lnTo>
                  <a:lnTo>
                    <a:pt x="16438" y="7164"/>
                  </a:lnTo>
                  <a:lnTo>
                    <a:pt x="16261" y="6631"/>
                  </a:lnTo>
                  <a:lnTo>
                    <a:pt x="16063" y="6079"/>
                  </a:lnTo>
                  <a:lnTo>
                    <a:pt x="15827" y="5546"/>
                  </a:lnTo>
                  <a:lnTo>
                    <a:pt x="15570" y="5033"/>
                  </a:lnTo>
                  <a:lnTo>
                    <a:pt x="15274" y="4540"/>
                  </a:lnTo>
                  <a:lnTo>
                    <a:pt x="14939" y="4086"/>
                  </a:lnTo>
                  <a:lnTo>
                    <a:pt x="14583" y="3632"/>
                  </a:lnTo>
                  <a:lnTo>
                    <a:pt x="14189" y="3217"/>
                  </a:lnTo>
                  <a:lnTo>
                    <a:pt x="13774" y="2842"/>
                  </a:lnTo>
                  <a:lnTo>
                    <a:pt x="13321" y="2487"/>
                  </a:lnTo>
                  <a:lnTo>
                    <a:pt x="13084" y="2329"/>
                  </a:lnTo>
                  <a:lnTo>
                    <a:pt x="12847" y="2172"/>
                  </a:lnTo>
                  <a:lnTo>
                    <a:pt x="12590" y="2033"/>
                  </a:lnTo>
                  <a:lnTo>
                    <a:pt x="12334" y="1895"/>
                  </a:lnTo>
                  <a:lnTo>
                    <a:pt x="11781" y="1639"/>
                  </a:lnTo>
                  <a:lnTo>
                    <a:pt x="11209" y="1402"/>
                  </a:lnTo>
                  <a:lnTo>
                    <a:pt x="10637" y="1185"/>
                  </a:lnTo>
                  <a:lnTo>
                    <a:pt x="10065" y="968"/>
                  </a:lnTo>
                  <a:lnTo>
                    <a:pt x="9473" y="790"/>
                  </a:lnTo>
                  <a:lnTo>
                    <a:pt x="8880" y="632"/>
                  </a:lnTo>
                  <a:lnTo>
                    <a:pt x="8288" y="474"/>
                  </a:lnTo>
                  <a:lnTo>
                    <a:pt x="7696" y="356"/>
                  </a:lnTo>
                  <a:lnTo>
                    <a:pt x="7085" y="238"/>
                  </a:lnTo>
                  <a:lnTo>
                    <a:pt x="6493" y="159"/>
                  </a:lnTo>
                  <a:lnTo>
                    <a:pt x="5881" y="80"/>
                  </a:lnTo>
                  <a:lnTo>
                    <a:pt x="5269" y="40"/>
                  </a:lnTo>
                  <a:lnTo>
                    <a:pt x="4658" y="21"/>
                  </a:lnTo>
                  <a:lnTo>
                    <a:pt x="4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a:off x="3801226" y="1913868"/>
              <a:ext cx="210994" cy="356396"/>
            </a:xfrm>
            <a:custGeom>
              <a:avLst/>
              <a:gdLst/>
              <a:ahLst/>
              <a:cxnLst/>
              <a:rect l="l" t="t" r="r" b="b"/>
              <a:pathLst>
                <a:path w="9335" h="15768" extrusionOk="0">
                  <a:moveTo>
                    <a:pt x="2566" y="0"/>
                  </a:moveTo>
                  <a:lnTo>
                    <a:pt x="2408" y="20"/>
                  </a:lnTo>
                  <a:lnTo>
                    <a:pt x="2250" y="40"/>
                  </a:lnTo>
                  <a:lnTo>
                    <a:pt x="2072" y="79"/>
                  </a:lnTo>
                  <a:lnTo>
                    <a:pt x="1934" y="138"/>
                  </a:lnTo>
                  <a:lnTo>
                    <a:pt x="1776" y="197"/>
                  </a:lnTo>
                  <a:lnTo>
                    <a:pt x="1638" y="276"/>
                  </a:lnTo>
                  <a:lnTo>
                    <a:pt x="1520" y="395"/>
                  </a:lnTo>
                  <a:lnTo>
                    <a:pt x="1402" y="513"/>
                  </a:lnTo>
                  <a:lnTo>
                    <a:pt x="1323" y="592"/>
                  </a:lnTo>
                  <a:lnTo>
                    <a:pt x="1204" y="671"/>
                  </a:lnTo>
                  <a:lnTo>
                    <a:pt x="908" y="809"/>
                  </a:lnTo>
                  <a:lnTo>
                    <a:pt x="770" y="888"/>
                  </a:lnTo>
                  <a:lnTo>
                    <a:pt x="652" y="967"/>
                  </a:lnTo>
                  <a:lnTo>
                    <a:pt x="553" y="1046"/>
                  </a:lnTo>
                  <a:lnTo>
                    <a:pt x="514" y="1105"/>
                  </a:lnTo>
                  <a:lnTo>
                    <a:pt x="494" y="1145"/>
                  </a:lnTo>
                  <a:lnTo>
                    <a:pt x="375" y="1618"/>
                  </a:lnTo>
                  <a:lnTo>
                    <a:pt x="277" y="2092"/>
                  </a:lnTo>
                  <a:lnTo>
                    <a:pt x="198" y="2565"/>
                  </a:lnTo>
                  <a:lnTo>
                    <a:pt x="119" y="3059"/>
                  </a:lnTo>
                  <a:lnTo>
                    <a:pt x="60" y="3552"/>
                  </a:lnTo>
                  <a:lnTo>
                    <a:pt x="20" y="4045"/>
                  </a:lnTo>
                  <a:lnTo>
                    <a:pt x="0" y="4559"/>
                  </a:lnTo>
                  <a:lnTo>
                    <a:pt x="20" y="5052"/>
                  </a:lnTo>
                  <a:lnTo>
                    <a:pt x="40" y="5545"/>
                  </a:lnTo>
                  <a:lnTo>
                    <a:pt x="99" y="6058"/>
                  </a:lnTo>
                  <a:lnTo>
                    <a:pt x="198" y="6532"/>
                  </a:lnTo>
                  <a:lnTo>
                    <a:pt x="316" y="7025"/>
                  </a:lnTo>
                  <a:lnTo>
                    <a:pt x="454" y="7499"/>
                  </a:lnTo>
                  <a:lnTo>
                    <a:pt x="652" y="7953"/>
                  </a:lnTo>
                  <a:lnTo>
                    <a:pt x="869" y="8407"/>
                  </a:lnTo>
                  <a:lnTo>
                    <a:pt x="1125" y="8841"/>
                  </a:lnTo>
                  <a:lnTo>
                    <a:pt x="1283" y="9038"/>
                  </a:lnTo>
                  <a:lnTo>
                    <a:pt x="1421" y="9196"/>
                  </a:lnTo>
                  <a:lnTo>
                    <a:pt x="1698" y="9492"/>
                  </a:lnTo>
                  <a:lnTo>
                    <a:pt x="1816" y="9630"/>
                  </a:lnTo>
                  <a:lnTo>
                    <a:pt x="1915" y="9788"/>
                  </a:lnTo>
                  <a:lnTo>
                    <a:pt x="2013" y="9985"/>
                  </a:lnTo>
                  <a:lnTo>
                    <a:pt x="2072" y="10222"/>
                  </a:lnTo>
                  <a:lnTo>
                    <a:pt x="2092" y="10459"/>
                  </a:lnTo>
                  <a:lnTo>
                    <a:pt x="2112" y="10696"/>
                  </a:lnTo>
                  <a:lnTo>
                    <a:pt x="2112" y="10952"/>
                  </a:lnTo>
                  <a:lnTo>
                    <a:pt x="2072" y="11189"/>
                  </a:lnTo>
                  <a:lnTo>
                    <a:pt x="2033" y="11426"/>
                  </a:lnTo>
                  <a:lnTo>
                    <a:pt x="1974" y="11643"/>
                  </a:lnTo>
                  <a:lnTo>
                    <a:pt x="1895" y="11880"/>
                  </a:lnTo>
                  <a:lnTo>
                    <a:pt x="1816" y="12097"/>
                  </a:lnTo>
                  <a:lnTo>
                    <a:pt x="1698" y="12314"/>
                  </a:lnTo>
                  <a:lnTo>
                    <a:pt x="1579" y="12491"/>
                  </a:lnTo>
                  <a:lnTo>
                    <a:pt x="1500" y="12570"/>
                  </a:lnTo>
                  <a:lnTo>
                    <a:pt x="1441" y="12630"/>
                  </a:lnTo>
                  <a:lnTo>
                    <a:pt x="1342" y="12689"/>
                  </a:lnTo>
                  <a:lnTo>
                    <a:pt x="1244" y="12748"/>
                  </a:lnTo>
                  <a:lnTo>
                    <a:pt x="1046" y="12787"/>
                  </a:lnTo>
                  <a:lnTo>
                    <a:pt x="691" y="12847"/>
                  </a:lnTo>
                  <a:lnTo>
                    <a:pt x="119" y="12926"/>
                  </a:lnTo>
                  <a:lnTo>
                    <a:pt x="454" y="13458"/>
                  </a:lnTo>
                  <a:lnTo>
                    <a:pt x="632" y="13695"/>
                  </a:lnTo>
                  <a:lnTo>
                    <a:pt x="810" y="13952"/>
                  </a:lnTo>
                  <a:lnTo>
                    <a:pt x="1007" y="14189"/>
                  </a:lnTo>
                  <a:lnTo>
                    <a:pt x="1224" y="14425"/>
                  </a:lnTo>
                  <a:lnTo>
                    <a:pt x="1441" y="14642"/>
                  </a:lnTo>
                  <a:lnTo>
                    <a:pt x="1678" y="14840"/>
                  </a:lnTo>
                  <a:lnTo>
                    <a:pt x="1915" y="15037"/>
                  </a:lnTo>
                  <a:lnTo>
                    <a:pt x="2151" y="15195"/>
                  </a:lnTo>
                  <a:lnTo>
                    <a:pt x="2408" y="15353"/>
                  </a:lnTo>
                  <a:lnTo>
                    <a:pt x="2684" y="15491"/>
                  </a:lnTo>
                  <a:lnTo>
                    <a:pt x="2960" y="15590"/>
                  </a:lnTo>
                  <a:lnTo>
                    <a:pt x="3237" y="15669"/>
                  </a:lnTo>
                  <a:lnTo>
                    <a:pt x="3533" y="15728"/>
                  </a:lnTo>
                  <a:lnTo>
                    <a:pt x="3829" y="15767"/>
                  </a:lnTo>
                  <a:lnTo>
                    <a:pt x="4342" y="15767"/>
                  </a:lnTo>
                  <a:lnTo>
                    <a:pt x="4598" y="15728"/>
                  </a:lnTo>
                  <a:lnTo>
                    <a:pt x="4855" y="15688"/>
                  </a:lnTo>
                  <a:lnTo>
                    <a:pt x="5171" y="15629"/>
                  </a:lnTo>
                  <a:lnTo>
                    <a:pt x="5486" y="15550"/>
                  </a:lnTo>
                  <a:lnTo>
                    <a:pt x="5782" y="15432"/>
                  </a:lnTo>
                  <a:lnTo>
                    <a:pt x="6059" y="15313"/>
                  </a:lnTo>
                  <a:lnTo>
                    <a:pt x="6335" y="15195"/>
                  </a:lnTo>
                  <a:lnTo>
                    <a:pt x="6611" y="15057"/>
                  </a:lnTo>
                  <a:lnTo>
                    <a:pt x="7144" y="14741"/>
                  </a:lnTo>
                  <a:lnTo>
                    <a:pt x="7657" y="14425"/>
                  </a:lnTo>
                  <a:lnTo>
                    <a:pt x="8190" y="14110"/>
                  </a:lnTo>
                  <a:lnTo>
                    <a:pt x="8742" y="13814"/>
                  </a:lnTo>
                  <a:lnTo>
                    <a:pt x="9038" y="13675"/>
                  </a:lnTo>
                  <a:lnTo>
                    <a:pt x="9334" y="13557"/>
                  </a:lnTo>
                  <a:lnTo>
                    <a:pt x="8032" y="13064"/>
                  </a:lnTo>
                  <a:lnTo>
                    <a:pt x="7578" y="12886"/>
                  </a:lnTo>
                  <a:lnTo>
                    <a:pt x="7361" y="12768"/>
                  </a:lnTo>
                  <a:lnTo>
                    <a:pt x="7164" y="12630"/>
                  </a:lnTo>
                  <a:lnTo>
                    <a:pt x="7045" y="12531"/>
                  </a:lnTo>
                  <a:lnTo>
                    <a:pt x="6947" y="12412"/>
                  </a:lnTo>
                  <a:lnTo>
                    <a:pt x="6868" y="12274"/>
                  </a:lnTo>
                  <a:lnTo>
                    <a:pt x="6808" y="12136"/>
                  </a:lnTo>
                  <a:lnTo>
                    <a:pt x="6749" y="11998"/>
                  </a:lnTo>
                  <a:lnTo>
                    <a:pt x="6710" y="11840"/>
                  </a:lnTo>
                  <a:lnTo>
                    <a:pt x="6690" y="11524"/>
                  </a:lnTo>
                  <a:lnTo>
                    <a:pt x="6690" y="11209"/>
                  </a:lnTo>
                  <a:lnTo>
                    <a:pt x="6710" y="10873"/>
                  </a:lnTo>
                  <a:lnTo>
                    <a:pt x="6769" y="10242"/>
                  </a:lnTo>
                  <a:lnTo>
                    <a:pt x="6769" y="10104"/>
                  </a:lnTo>
                  <a:lnTo>
                    <a:pt x="6828" y="9433"/>
                  </a:lnTo>
                  <a:lnTo>
                    <a:pt x="6887" y="8742"/>
                  </a:lnTo>
                  <a:lnTo>
                    <a:pt x="6986" y="8071"/>
                  </a:lnTo>
                  <a:lnTo>
                    <a:pt x="7045" y="7736"/>
                  </a:lnTo>
                  <a:lnTo>
                    <a:pt x="7144" y="7420"/>
                  </a:lnTo>
                  <a:lnTo>
                    <a:pt x="7460" y="6315"/>
                  </a:lnTo>
                  <a:lnTo>
                    <a:pt x="7598" y="5762"/>
                  </a:lnTo>
                  <a:lnTo>
                    <a:pt x="7657" y="5486"/>
                  </a:lnTo>
                  <a:lnTo>
                    <a:pt x="7696" y="5190"/>
                  </a:lnTo>
                  <a:lnTo>
                    <a:pt x="7756" y="4677"/>
                  </a:lnTo>
                  <a:lnTo>
                    <a:pt x="7756" y="4105"/>
                  </a:lnTo>
                  <a:lnTo>
                    <a:pt x="7756" y="3809"/>
                  </a:lnTo>
                  <a:lnTo>
                    <a:pt x="7716" y="3513"/>
                  </a:lnTo>
                  <a:lnTo>
                    <a:pt x="7677" y="3217"/>
                  </a:lnTo>
                  <a:lnTo>
                    <a:pt x="7618" y="2921"/>
                  </a:lnTo>
                  <a:lnTo>
                    <a:pt x="7539" y="2625"/>
                  </a:lnTo>
                  <a:lnTo>
                    <a:pt x="7460" y="2348"/>
                  </a:lnTo>
                  <a:lnTo>
                    <a:pt x="7341" y="2092"/>
                  </a:lnTo>
                  <a:lnTo>
                    <a:pt x="7203" y="1835"/>
                  </a:lnTo>
                  <a:lnTo>
                    <a:pt x="7065" y="1599"/>
                  </a:lnTo>
                  <a:lnTo>
                    <a:pt x="6887" y="1401"/>
                  </a:lnTo>
                  <a:lnTo>
                    <a:pt x="6690" y="1204"/>
                  </a:lnTo>
                  <a:lnTo>
                    <a:pt x="6473" y="1066"/>
                  </a:lnTo>
                  <a:lnTo>
                    <a:pt x="6177" y="908"/>
                  </a:lnTo>
                  <a:lnTo>
                    <a:pt x="5861" y="789"/>
                  </a:lnTo>
                  <a:lnTo>
                    <a:pt x="5546" y="691"/>
                  </a:lnTo>
                  <a:lnTo>
                    <a:pt x="5230" y="592"/>
                  </a:lnTo>
                  <a:lnTo>
                    <a:pt x="3848" y="217"/>
                  </a:lnTo>
                  <a:lnTo>
                    <a:pt x="3533" y="138"/>
                  </a:lnTo>
                  <a:lnTo>
                    <a:pt x="3217" y="59"/>
                  </a:lnTo>
                  <a:lnTo>
                    <a:pt x="2882" y="20"/>
                  </a:lnTo>
                  <a:lnTo>
                    <a:pt x="2566"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a:off x="3791868" y="1882631"/>
              <a:ext cx="333183" cy="254256"/>
            </a:xfrm>
            <a:custGeom>
              <a:avLst/>
              <a:gdLst/>
              <a:ahLst/>
              <a:cxnLst/>
              <a:rect l="l" t="t" r="r" b="b"/>
              <a:pathLst>
                <a:path w="14741" h="11249" extrusionOk="0">
                  <a:moveTo>
                    <a:pt x="2881" y="1"/>
                  </a:moveTo>
                  <a:lnTo>
                    <a:pt x="2546" y="21"/>
                  </a:lnTo>
                  <a:lnTo>
                    <a:pt x="2388" y="40"/>
                  </a:lnTo>
                  <a:lnTo>
                    <a:pt x="2210" y="80"/>
                  </a:lnTo>
                  <a:lnTo>
                    <a:pt x="2013" y="139"/>
                  </a:lnTo>
                  <a:lnTo>
                    <a:pt x="1816" y="218"/>
                  </a:lnTo>
                  <a:lnTo>
                    <a:pt x="1618" y="336"/>
                  </a:lnTo>
                  <a:lnTo>
                    <a:pt x="1441" y="435"/>
                  </a:lnTo>
                  <a:lnTo>
                    <a:pt x="1263" y="573"/>
                  </a:lnTo>
                  <a:lnTo>
                    <a:pt x="1085" y="711"/>
                  </a:lnTo>
                  <a:lnTo>
                    <a:pt x="770" y="1027"/>
                  </a:lnTo>
                  <a:lnTo>
                    <a:pt x="612" y="1205"/>
                  </a:lnTo>
                  <a:lnTo>
                    <a:pt x="454" y="1402"/>
                  </a:lnTo>
                  <a:lnTo>
                    <a:pt x="316" y="1619"/>
                  </a:lnTo>
                  <a:lnTo>
                    <a:pt x="197" y="1836"/>
                  </a:lnTo>
                  <a:lnTo>
                    <a:pt x="99" y="2053"/>
                  </a:lnTo>
                  <a:lnTo>
                    <a:pt x="40" y="2290"/>
                  </a:lnTo>
                  <a:lnTo>
                    <a:pt x="0" y="2527"/>
                  </a:lnTo>
                  <a:lnTo>
                    <a:pt x="0" y="2763"/>
                  </a:lnTo>
                  <a:lnTo>
                    <a:pt x="40" y="2981"/>
                  </a:lnTo>
                  <a:lnTo>
                    <a:pt x="118" y="3198"/>
                  </a:lnTo>
                  <a:lnTo>
                    <a:pt x="217" y="3395"/>
                  </a:lnTo>
                  <a:lnTo>
                    <a:pt x="355" y="3592"/>
                  </a:lnTo>
                  <a:lnTo>
                    <a:pt x="513" y="3750"/>
                  </a:lnTo>
                  <a:lnTo>
                    <a:pt x="691" y="3888"/>
                  </a:lnTo>
                  <a:lnTo>
                    <a:pt x="888" y="3987"/>
                  </a:lnTo>
                  <a:lnTo>
                    <a:pt x="1105" y="4066"/>
                  </a:lnTo>
                  <a:lnTo>
                    <a:pt x="1322" y="4105"/>
                  </a:lnTo>
                  <a:lnTo>
                    <a:pt x="1756" y="4105"/>
                  </a:lnTo>
                  <a:lnTo>
                    <a:pt x="1973" y="4066"/>
                  </a:lnTo>
                  <a:lnTo>
                    <a:pt x="2388" y="3987"/>
                  </a:lnTo>
                  <a:lnTo>
                    <a:pt x="2822" y="3869"/>
                  </a:lnTo>
                  <a:lnTo>
                    <a:pt x="3000" y="3849"/>
                  </a:lnTo>
                  <a:lnTo>
                    <a:pt x="3157" y="3849"/>
                  </a:lnTo>
                  <a:lnTo>
                    <a:pt x="3513" y="3829"/>
                  </a:lnTo>
                  <a:lnTo>
                    <a:pt x="3710" y="3790"/>
                  </a:lnTo>
                  <a:lnTo>
                    <a:pt x="3927" y="3750"/>
                  </a:lnTo>
                  <a:lnTo>
                    <a:pt x="4124" y="3691"/>
                  </a:lnTo>
                  <a:lnTo>
                    <a:pt x="4341" y="3651"/>
                  </a:lnTo>
                  <a:lnTo>
                    <a:pt x="4598" y="3651"/>
                  </a:lnTo>
                  <a:lnTo>
                    <a:pt x="4835" y="3671"/>
                  </a:lnTo>
                  <a:lnTo>
                    <a:pt x="4953" y="3711"/>
                  </a:lnTo>
                  <a:lnTo>
                    <a:pt x="5072" y="3750"/>
                  </a:lnTo>
                  <a:lnTo>
                    <a:pt x="5170" y="3809"/>
                  </a:lnTo>
                  <a:lnTo>
                    <a:pt x="5289" y="3869"/>
                  </a:lnTo>
                  <a:lnTo>
                    <a:pt x="5387" y="3967"/>
                  </a:lnTo>
                  <a:lnTo>
                    <a:pt x="5466" y="4086"/>
                  </a:lnTo>
                  <a:lnTo>
                    <a:pt x="5525" y="4204"/>
                  </a:lnTo>
                  <a:lnTo>
                    <a:pt x="5565" y="4322"/>
                  </a:lnTo>
                  <a:lnTo>
                    <a:pt x="5604" y="4461"/>
                  </a:lnTo>
                  <a:lnTo>
                    <a:pt x="5604" y="4579"/>
                  </a:lnTo>
                  <a:lnTo>
                    <a:pt x="5624" y="4875"/>
                  </a:lnTo>
                  <a:lnTo>
                    <a:pt x="5604" y="5151"/>
                  </a:lnTo>
                  <a:lnTo>
                    <a:pt x="5604" y="5447"/>
                  </a:lnTo>
                  <a:lnTo>
                    <a:pt x="5624" y="5723"/>
                  </a:lnTo>
                  <a:lnTo>
                    <a:pt x="5644" y="5862"/>
                  </a:lnTo>
                  <a:lnTo>
                    <a:pt x="5683" y="5980"/>
                  </a:lnTo>
                  <a:lnTo>
                    <a:pt x="5723" y="6059"/>
                  </a:lnTo>
                  <a:lnTo>
                    <a:pt x="5782" y="6158"/>
                  </a:lnTo>
                  <a:lnTo>
                    <a:pt x="5920" y="6296"/>
                  </a:lnTo>
                  <a:lnTo>
                    <a:pt x="6058" y="6434"/>
                  </a:lnTo>
                  <a:lnTo>
                    <a:pt x="6236" y="6552"/>
                  </a:lnTo>
                  <a:lnTo>
                    <a:pt x="6394" y="6671"/>
                  </a:lnTo>
                  <a:lnTo>
                    <a:pt x="6532" y="6789"/>
                  </a:lnTo>
                  <a:lnTo>
                    <a:pt x="6670" y="6947"/>
                  </a:lnTo>
                  <a:lnTo>
                    <a:pt x="6729" y="7026"/>
                  </a:lnTo>
                  <a:lnTo>
                    <a:pt x="6769" y="7105"/>
                  </a:lnTo>
                  <a:lnTo>
                    <a:pt x="6828" y="7302"/>
                  </a:lnTo>
                  <a:lnTo>
                    <a:pt x="6887" y="7500"/>
                  </a:lnTo>
                  <a:lnTo>
                    <a:pt x="6986" y="7914"/>
                  </a:lnTo>
                  <a:lnTo>
                    <a:pt x="7045" y="8348"/>
                  </a:lnTo>
                  <a:lnTo>
                    <a:pt x="7084" y="8802"/>
                  </a:lnTo>
                  <a:lnTo>
                    <a:pt x="7084" y="9256"/>
                  </a:lnTo>
                  <a:lnTo>
                    <a:pt x="7084" y="9710"/>
                  </a:lnTo>
                  <a:lnTo>
                    <a:pt x="7045" y="10538"/>
                  </a:lnTo>
                  <a:lnTo>
                    <a:pt x="7045" y="10756"/>
                  </a:lnTo>
                  <a:lnTo>
                    <a:pt x="7065" y="10854"/>
                  </a:lnTo>
                  <a:lnTo>
                    <a:pt x="7084" y="10953"/>
                  </a:lnTo>
                  <a:lnTo>
                    <a:pt x="7124" y="11052"/>
                  </a:lnTo>
                  <a:lnTo>
                    <a:pt x="7183" y="11130"/>
                  </a:lnTo>
                  <a:lnTo>
                    <a:pt x="7242" y="11190"/>
                  </a:lnTo>
                  <a:lnTo>
                    <a:pt x="7341" y="11229"/>
                  </a:lnTo>
                  <a:lnTo>
                    <a:pt x="7420" y="11249"/>
                  </a:lnTo>
                  <a:lnTo>
                    <a:pt x="7518" y="11249"/>
                  </a:lnTo>
                  <a:lnTo>
                    <a:pt x="10242" y="11111"/>
                  </a:lnTo>
                  <a:lnTo>
                    <a:pt x="12945" y="10953"/>
                  </a:lnTo>
                  <a:lnTo>
                    <a:pt x="13300" y="10933"/>
                  </a:lnTo>
                  <a:lnTo>
                    <a:pt x="13675" y="10874"/>
                  </a:lnTo>
                  <a:lnTo>
                    <a:pt x="13833" y="10834"/>
                  </a:lnTo>
                  <a:lnTo>
                    <a:pt x="14011" y="10775"/>
                  </a:lnTo>
                  <a:lnTo>
                    <a:pt x="14169" y="10696"/>
                  </a:lnTo>
                  <a:lnTo>
                    <a:pt x="14307" y="10598"/>
                  </a:lnTo>
                  <a:lnTo>
                    <a:pt x="14405" y="10519"/>
                  </a:lnTo>
                  <a:lnTo>
                    <a:pt x="14484" y="10420"/>
                  </a:lnTo>
                  <a:lnTo>
                    <a:pt x="14544" y="10341"/>
                  </a:lnTo>
                  <a:lnTo>
                    <a:pt x="14623" y="10223"/>
                  </a:lnTo>
                  <a:lnTo>
                    <a:pt x="14662" y="10124"/>
                  </a:lnTo>
                  <a:lnTo>
                    <a:pt x="14701" y="10006"/>
                  </a:lnTo>
                  <a:lnTo>
                    <a:pt x="14741" y="9749"/>
                  </a:lnTo>
                  <a:lnTo>
                    <a:pt x="14741" y="9512"/>
                  </a:lnTo>
                  <a:lnTo>
                    <a:pt x="14721" y="9394"/>
                  </a:lnTo>
                  <a:lnTo>
                    <a:pt x="14701" y="9276"/>
                  </a:lnTo>
                  <a:lnTo>
                    <a:pt x="14662" y="9157"/>
                  </a:lnTo>
                  <a:lnTo>
                    <a:pt x="14603" y="9058"/>
                  </a:lnTo>
                  <a:lnTo>
                    <a:pt x="14544" y="8940"/>
                  </a:lnTo>
                  <a:lnTo>
                    <a:pt x="14465" y="8841"/>
                  </a:lnTo>
                  <a:lnTo>
                    <a:pt x="14307" y="8703"/>
                  </a:lnTo>
                  <a:lnTo>
                    <a:pt x="14109" y="8565"/>
                  </a:lnTo>
                  <a:lnTo>
                    <a:pt x="13912" y="8447"/>
                  </a:lnTo>
                  <a:lnTo>
                    <a:pt x="13715" y="8348"/>
                  </a:lnTo>
                  <a:lnTo>
                    <a:pt x="13517" y="8249"/>
                  </a:lnTo>
                  <a:lnTo>
                    <a:pt x="13320" y="8131"/>
                  </a:lnTo>
                  <a:lnTo>
                    <a:pt x="13123" y="7993"/>
                  </a:lnTo>
                  <a:lnTo>
                    <a:pt x="12965" y="7835"/>
                  </a:lnTo>
                  <a:lnTo>
                    <a:pt x="12906" y="7756"/>
                  </a:lnTo>
                  <a:lnTo>
                    <a:pt x="12847" y="7638"/>
                  </a:lnTo>
                  <a:lnTo>
                    <a:pt x="12768" y="7440"/>
                  </a:lnTo>
                  <a:lnTo>
                    <a:pt x="12689" y="7223"/>
                  </a:lnTo>
                  <a:lnTo>
                    <a:pt x="12610" y="7006"/>
                  </a:lnTo>
                  <a:lnTo>
                    <a:pt x="12511" y="6888"/>
                  </a:lnTo>
                  <a:lnTo>
                    <a:pt x="12412" y="6769"/>
                  </a:lnTo>
                  <a:lnTo>
                    <a:pt x="12333" y="6651"/>
                  </a:lnTo>
                  <a:lnTo>
                    <a:pt x="12294" y="6592"/>
                  </a:lnTo>
                  <a:lnTo>
                    <a:pt x="12274" y="6493"/>
                  </a:lnTo>
                  <a:lnTo>
                    <a:pt x="12255" y="6355"/>
                  </a:lnTo>
                  <a:lnTo>
                    <a:pt x="12255" y="6217"/>
                  </a:lnTo>
                  <a:lnTo>
                    <a:pt x="12274" y="5921"/>
                  </a:lnTo>
                  <a:lnTo>
                    <a:pt x="12255" y="5763"/>
                  </a:lnTo>
                  <a:lnTo>
                    <a:pt x="12235" y="5625"/>
                  </a:lnTo>
                  <a:lnTo>
                    <a:pt x="12195" y="5487"/>
                  </a:lnTo>
                  <a:lnTo>
                    <a:pt x="12156" y="5349"/>
                  </a:lnTo>
                  <a:lnTo>
                    <a:pt x="12077" y="5210"/>
                  </a:lnTo>
                  <a:lnTo>
                    <a:pt x="12018" y="5072"/>
                  </a:lnTo>
                  <a:lnTo>
                    <a:pt x="11919" y="4954"/>
                  </a:lnTo>
                  <a:lnTo>
                    <a:pt x="11820" y="4855"/>
                  </a:lnTo>
                  <a:lnTo>
                    <a:pt x="11682" y="4697"/>
                  </a:lnTo>
                  <a:lnTo>
                    <a:pt x="11505" y="4559"/>
                  </a:lnTo>
                  <a:lnTo>
                    <a:pt x="11347" y="4421"/>
                  </a:lnTo>
                  <a:lnTo>
                    <a:pt x="11209" y="4283"/>
                  </a:lnTo>
                  <a:lnTo>
                    <a:pt x="11110" y="4145"/>
                  </a:lnTo>
                  <a:lnTo>
                    <a:pt x="11031" y="4007"/>
                  </a:lnTo>
                  <a:lnTo>
                    <a:pt x="10952" y="3869"/>
                  </a:lnTo>
                  <a:lnTo>
                    <a:pt x="10893" y="3711"/>
                  </a:lnTo>
                  <a:lnTo>
                    <a:pt x="10794" y="3395"/>
                  </a:lnTo>
                  <a:lnTo>
                    <a:pt x="10715" y="3079"/>
                  </a:lnTo>
                  <a:lnTo>
                    <a:pt x="10557" y="2665"/>
                  </a:lnTo>
                  <a:lnTo>
                    <a:pt x="10380" y="2250"/>
                  </a:lnTo>
                  <a:lnTo>
                    <a:pt x="10143" y="1856"/>
                  </a:lnTo>
                  <a:lnTo>
                    <a:pt x="9906" y="1481"/>
                  </a:lnTo>
                  <a:lnTo>
                    <a:pt x="9709" y="1224"/>
                  </a:lnTo>
                  <a:lnTo>
                    <a:pt x="9512" y="1007"/>
                  </a:lnTo>
                  <a:lnTo>
                    <a:pt x="9275" y="790"/>
                  </a:lnTo>
                  <a:lnTo>
                    <a:pt x="9038" y="613"/>
                  </a:lnTo>
                  <a:lnTo>
                    <a:pt x="8762" y="455"/>
                  </a:lnTo>
                  <a:lnTo>
                    <a:pt x="8505" y="336"/>
                  </a:lnTo>
                  <a:lnTo>
                    <a:pt x="8229" y="257"/>
                  </a:lnTo>
                  <a:lnTo>
                    <a:pt x="7953" y="198"/>
                  </a:lnTo>
                  <a:lnTo>
                    <a:pt x="7676" y="178"/>
                  </a:lnTo>
                  <a:lnTo>
                    <a:pt x="7400" y="139"/>
                  </a:lnTo>
                  <a:lnTo>
                    <a:pt x="6828" y="99"/>
                  </a:lnTo>
                  <a:lnTo>
                    <a:pt x="6473" y="80"/>
                  </a:lnTo>
                  <a:lnTo>
                    <a:pt x="4282" y="80"/>
                  </a:lnTo>
                  <a:lnTo>
                    <a:pt x="3927" y="60"/>
                  </a:lnTo>
                  <a:lnTo>
                    <a:pt x="3414" y="21"/>
                  </a:lnTo>
                  <a:lnTo>
                    <a:pt x="3157" y="21"/>
                  </a:lnTo>
                  <a:lnTo>
                    <a:pt x="28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3922535" y="2010201"/>
              <a:ext cx="61592" cy="66045"/>
            </a:xfrm>
            <a:custGeom>
              <a:avLst/>
              <a:gdLst/>
              <a:ahLst/>
              <a:cxnLst/>
              <a:rect l="l" t="t" r="r" b="b"/>
              <a:pathLst>
                <a:path w="2725" h="2922" extrusionOk="0">
                  <a:moveTo>
                    <a:pt x="1244" y="1"/>
                  </a:moveTo>
                  <a:lnTo>
                    <a:pt x="1047" y="40"/>
                  </a:lnTo>
                  <a:lnTo>
                    <a:pt x="909" y="79"/>
                  </a:lnTo>
                  <a:lnTo>
                    <a:pt x="771" y="139"/>
                  </a:lnTo>
                  <a:lnTo>
                    <a:pt x="632" y="237"/>
                  </a:lnTo>
                  <a:lnTo>
                    <a:pt x="514" y="336"/>
                  </a:lnTo>
                  <a:lnTo>
                    <a:pt x="396" y="435"/>
                  </a:lnTo>
                  <a:lnTo>
                    <a:pt x="297" y="553"/>
                  </a:lnTo>
                  <a:lnTo>
                    <a:pt x="218" y="691"/>
                  </a:lnTo>
                  <a:lnTo>
                    <a:pt x="139" y="829"/>
                  </a:lnTo>
                  <a:lnTo>
                    <a:pt x="60" y="1086"/>
                  </a:lnTo>
                  <a:lnTo>
                    <a:pt x="1" y="1342"/>
                  </a:lnTo>
                  <a:lnTo>
                    <a:pt x="1" y="1638"/>
                  </a:lnTo>
                  <a:lnTo>
                    <a:pt x="21" y="1915"/>
                  </a:lnTo>
                  <a:lnTo>
                    <a:pt x="60" y="2053"/>
                  </a:lnTo>
                  <a:lnTo>
                    <a:pt x="100" y="2171"/>
                  </a:lnTo>
                  <a:lnTo>
                    <a:pt x="159" y="2309"/>
                  </a:lnTo>
                  <a:lnTo>
                    <a:pt x="218" y="2428"/>
                  </a:lnTo>
                  <a:lnTo>
                    <a:pt x="297" y="2526"/>
                  </a:lnTo>
                  <a:lnTo>
                    <a:pt x="396" y="2625"/>
                  </a:lnTo>
                  <a:lnTo>
                    <a:pt x="494" y="2704"/>
                  </a:lnTo>
                  <a:lnTo>
                    <a:pt x="613" y="2783"/>
                  </a:lnTo>
                  <a:lnTo>
                    <a:pt x="830" y="2882"/>
                  </a:lnTo>
                  <a:lnTo>
                    <a:pt x="1067" y="2921"/>
                  </a:lnTo>
                  <a:lnTo>
                    <a:pt x="1284" y="2921"/>
                  </a:lnTo>
                  <a:lnTo>
                    <a:pt x="1501" y="2901"/>
                  </a:lnTo>
                  <a:lnTo>
                    <a:pt x="1678" y="2842"/>
                  </a:lnTo>
                  <a:lnTo>
                    <a:pt x="1856" y="2763"/>
                  </a:lnTo>
                  <a:lnTo>
                    <a:pt x="2014" y="2665"/>
                  </a:lnTo>
                  <a:lnTo>
                    <a:pt x="2172" y="2546"/>
                  </a:lnTo>
                  <a:lnTo>
                    <a:pt x="2310" y="2408"/>
                  </a:lnTo>
                  <a:lnTo>
                    <a:pt x="2428" y="2250"/>
                  </a:lnTo>
                  <a:lnTo>
                    <a:pt x="2527" y="2092"/>
                  </a:lnTo>
                  <a:lnTo>
                    <a:pt x="2606" y="1915"/>
                  </a:lnTo>
                  <a:lnTo>
                    <a:pt x="2665" y="1757"/>
                  </a:lnTo>
                  <a:lnTo>
                    <a:pt x="2704" y="1579"/>
                  </a:lnTo>
                  <a:lnTo>
                    <a:pt x="2724" y="1382"/>
                  </a:lnTo>
                  <a:lnTo>
                    <a:pt x="2724" y="1204"/>
                  </a:lnTo>
                  <a:lnTo>
                    <a:pt x="2704" y="1027"/>
                  </a:lnTo>
                  <a:lnTo>
                    <a:pt x="2665" y="849"/>
                  </a:lnTo>
                  <a:lnTo>
                    <a:pt x="2606" y="672"/>
                  </a:lnTo>
                  <a:lnTo>
                    <a:pt x="2547" y="514"/>
                  </a:lnTo>
                  <a:lnTo>
                    <a:pt x="2487" y="415"/>
                  </a:lnTo>
                  <a:lnTo>
                    <a:pt x="2408" y="316"/>
                  </a:lnTo>
                  <a:lnTo>
                    <a:pt x="2329" y="218"/>
                  </a:lnTo>
                  <a:lnTo>
                    <a:pt x="2231" y="158"/>
                  </a:lnTo>
                  <a:lnTo>
                    <a:pt x="2152" y="99"/>
                  </a:lnTo>
                  <a:lnTo>
                    <a:pt x="2053" y="79"/>
                  </a:lnTo>
                  <a:lnTo>
                    <a:pt x="1856" y="40"/>
                  </a:lnTo>
                  <a:lnTo>
                    <a:pt x="1659"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a:off x="3950201" y="2029391"/>
              <a:ext cx="12070" cy="22309"/>
            </a:xfrm>
            <a:custGeom>
              <a:avLst/>
              <a:gdLst/>
              <a:ahLst/>
              <a:cxnLst/>
              <a:rect l="l" t="t" r="r" b="b"/>
              <a:pathLst>
                <a:path w="534" h="987" extrusionOk="0">
                  <a:moveTo>
                    <a:pt x="119" y="0"/>
                  </a:moveTo>
                  <a:lnTo>
                    <a:pt x="0" y="928"/>
                  </a:lnTo>
                  <a:lnTo>
                    <a:pt x="0" y="987"/>
                  </a:lnTo>
                  <a:lnTo>
                    <a:pt x="139" y="987"/>
                  </a:lnTo>
                  <a:lnTo>
                    <a:pt x="257" y="947"/>
                  </a:lnTo>
                  <a:lnTo>
                    <a:pt x="316" y="908"/>
                  </a:lnTo>
                  <a:lnTo>
                    <a:pt x="375" y="868"/>
                  </a:lnTo>
                  <a:lnTo>
                    <a:pt x="435" y="809"/>
                  </a:lnTo>
                  <a:lnTo>
                    <a:pt x="474" y="750"/>
                  </a:lnTo>
                  <a:lnTo>
                    <a:pt x="494" y="671"/>
                  </a:lnTo>
                  <a:lnTo>
                    <a:pt x="513" y="592"/>
                  </a:lnTo>
                  <a:lnTo>
                    <a:pt x="533" y="513"/>
                  </a:lnTo>
                  <a:lnTo>
                    <a:pt x="513" y="434"/>
                  </a:lnTo>
                  <a:lnTo>
                    <a:pt x="494" y="355"/>
                  </a:lnTo>
                  <a:lnTo>
                    <a:pt x="474" y="276"/>
                  </a:lnTo>
                  <a:lnTo>
                    <a:pt x="375" y="158"/>
                  </a:lnTo>
                  <a:lnTo>
                    <a:pt x="257" y="59"/>
                  </a:lnTo>
                  <a:lnTo>
                    <a:pt x="119"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a:off x="3950201" y="2029391"/>
              <a:ext cx="12070" cy="22309"/>
            </a:xfrm>
            <a:custGeom>
              <a:avLst/>
              <a:gdLst/>
              <a:ahLst/>
              <a:cxnLst/>
              <a:rect l="l" t="t" r="r" b="b"/>
              <a:pathLst>
                <a:path w="534" h="987" fill="none" extrusionOk="0">
                  <a:moveTo>
                    <a:pt x="119" y="0"/>
                  </a:moveTo>
                  <a:lnTo>
                    <a:pt x="119" y="0"/>
                  </a:lnTo>
                  <a:lnTo>
                    <a:pt x="257" y="59"/>
                  </a:lnTo>
                  <a:lnTo>
                    <a:pt x="375" y="158"/>
                  </a:lnTo>
                  <a:lnTo>
                    <a:pt x="474" y="276"/>
                  </a:lnTo>
                  <a:lnTo>
                    <a:pt x="494" y="355"/>
                  </a:lnTo>
                  <a:lnTo>
                    <a:pt x="513" y="434"/>
                  </a:lnTo>
                  <a:lnTo>
                    <a:pt x="513" y="434"/>
                  </a:lnTo>
                  <a:lnTo>
                    <a:pt x="533" y="513"/>
                  </a:lnTo>
                  <a:lnTo>
                    <a:pt x="513" y="592"/>
                  </a:lnTo>
                  <a:lnTo>
                    <a:pt x="494" y="671"/>
                  </a:lnTo>
                  <a:lnTo>
                    <a:pt x="474" y="750"/>
                  </a:lnTo>
                  <a:lnTo>
                    <a:pt x="435" y="809"/>
                  </a:lnTo>
                  <a:lnTo>
                    <a:pt x="375" y="868"/>
                  </a:lnTo>
                  <a:lnTo>
                    <a:pt x="316" y="908"/>
                  </a:lnTo>
                  <a:lnTo>
                    <a:pt x="257" y="947"/>
                  </a:lnTo>
                  <a:lnTo>
                    <a:pt x="257" y="947"/>
                  </a:lnTo>
                  <a:lnTo>
                    <a:pt x="139" y="987"/>
                  </a:lnTo>
                  <a:lnTo>
                    <a:pt x="0" y="987"/>
                  </a:lnTo>
                  <a:lnTo>
                    <a:pt x="0" y="987"/>
                  </a:lnTo>
                  <a:lnTo>
                    <a:pt x="0" y="928"/>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a:off x="3825320" y="2066844"/>
              <a:ext cx="27213" cy="27236"/>
            </a:xfrm>
            <a:custGeom>
              <a:avLst/>
              <a:gdLst/>
              <a:ahLst/>
              <a:cxnLst/>
              <a:rect l="l" t="t" r="r" b="b"/>
              <a:pathLst>
                <a:path w="1204" h="1205" extrusionOk="0">
                  <a:moveTo>
                    <a:pt x="454" y="1"/>
                  </a:moveTo>
                  <a:lnTo>
                    <a:pt x="316" y="40"/>
                  </a:lnTo>
                  <a:lnTo>
                    <a:pt x="178" y="119"/>
                  </a:lnTo>
                  <a:lnTo>
                    <a:pt x="79" y="218"/>
                  </a:lnTo>
                  <a:lnTo>
                    <a:pt x="40" y="297"/>
                  </a:lnTo>
                  <a:lnTo>
                    <a:pt x="20" y="356"/>
                  </a:lnTo>
                  <a:lnTo>
                    <a:pt x="0" y="494"/>
                  </a:lnTo>
                  <a:lnTo>
                    <a:pt x="20" y="632"/>
                  </a:lnTo>
                  <a:lnTo>
                    <a:pt x="79" y="770"/>
                  </a:lnTo>
                  <a:lnTo>
                    <a:pt x="178" y="889"/>
                  </a:lnTo>
                  <a:lnTo>
                    <a:pt x="276" y="1007"/>
                  </a:lnTo>
                  <a:lnTo>
                    <a:pt x="375" y="1106"/>
                  </a:lnTo>
                  <a:lnTo>
                    <a:pt x="493" y="1165"/>
                  </a:lnTo>
                  <a:lnTo>
                    <a:pt x="572" y="1185"/>
                  </a:lnTo>
                  <a:lnTo>
                    <a:pt x="651" y="1204"/>
                  </a:lnTo>
                  <a:lnTo>
                    <a:pt x="770" y="1204"/>
                  </a:lnTo>
                  <a:lnTo>
                    <a:pt x="868" y="1165"/>
                  </a:lnTo>
                  <a:lnTo>
                    <a:pt x="967" y="1106"/>
                  </a:lnTo>
                  <a:lnTo>
                    <a:pt x="1046" y="1027"/>
                  </a:lnTo>
                  <a:lnTo>
                    <a:pt x="1125" y="928"/>
                  </a:lnTo>
                  <a:lnTo>
                    <a:pt x="1164" y="810"/>
                  </a:lnTo>
                  <a:lnTo>
                    <a:pt x="1204" y="691"/>
                  </a:lnTo>
                  <a:lnTo>
                    <a:pt x="1204" y="573"/>
                  </a:lnTo>
                  <a:lnTo>
                    <a:pt x="1164" y="435"/>
                  </a:lnTo>
                  <a:lnTo>
                    <a:pt x="1105" y="316"/>
                  </a:lnTo>
                  <a:lnTo>
                    <a:pt x="1006" y="198"/>
                  </a:lnTo>
                  <a:lnTo>
                    <a:pt x="888" y="119"/>
                  </a:lnTo>
                  <a:lnTo>
                    <a:pt x="750" y="40"/>
                  </a:lnTo>
                  <a:lnTo>
                    <a:pt x="6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a:off x="2788281" y="3009315"/>
              <a:ext cx="272541" cy="301088"/>
            </a:xfrm>
            <a:custGeom>
              <a:avLst/>
              <a:gdLst/>
              <a:ahLst/>
              <a:cxnLst/>
              <a:rect l="l" t="t" r="r" b="b"/>
              <a:pathLst>
                <a:path w="12058" h="13321" extrusionOk="0">
                  <a:moveTo>
                    <a:pt x="10420" y="1"/>
                  </a:moveTo>
                  <a:lnTo>
                    <a:pt x="10006" y="60"/>
                  </a:lnTo>
                  <a:lnTo>
                    <a:pt x="9611" y="119"/>
                  </a:lnTo>
                  <a:lnTo>
                    <a:pt x="9256" y="218"/>
                  </a:lnTo>
                  <a:lnTo>
                    <a:pt x="8979" y="277"/>
                  </a:lnTo>
                  <a:lnTo>
                    <a:pt x="8743" y="356"/>
                  </a:lnTo>
                  <a:lnTo>
                    <a:pt x="8545" y="454"/>
                  </a:lnTo>
                  <a:lnTo>
                    <a:pt x="8348" y="593"/>
                  </a:lnTo>
                  <a:lnTo>
                    <a:pt x="8269" y="672"/>
                  </a:lnTo>
                  <a:lnTo>
                    <a:pt x="8190" y="770"/>
                  </a:lnTo>
                  <a:lnTo>
                    <a:pt x="8111" y="908"/>
                  </a:lnTo>
                  <a:lnTo>
                    <a:pt x="8052" y="1086"/>
                  </a:lnTo>
                  <a:lnTo>
                    <a:pt x="8013" y="1264"/>
                  </a:lnTo>
                  <a:lnTo>
                    <a:pt x="7973" y="1441"/>
                  </a:lnTo>
                  <a:lnTo>
                    <a:pt x="7874" y="1915"/>
                  </a:lnTo>
                  <a:lnTo>
                    <a:pt x="7756" y="2388"/>
                  </a:lnTo>
                  <a:lnTo>
                    <a:pt x="7598" y="2862"/>
                  </a:lnTo>
                  <a:lnTo>
                    <a:pt x="7421" y="3355"/>
                  </a:lnTo>
                  <a:lnTo>
                    <a:pt x="7223" y="3809"/>
                  </a:lnTo>
                  <a:lnTo>
                    <a:pt x="7006" y="4283"/>
                  </a:lnTo>
                  <a:lnTo>
                    <a:pt x="6769" y="4737"/>
                  </a:lnTo>
                  <a:lnTo>
                    <a:pt x="6513" y="5171"/>
                  </a:lnTo>
                  <a:lnTo>
                    <a:pt x="6236" y="5605"/>
                  </a:lnTo>
                  <a:lnTo>
                    <a:pt x="5940" y="6039"/>
                  </a:lnTo>
                  <a:lnTo>
                    <a:pt x="5625" y="6434"/>
                  </a:lnTo>
                  <a:lnTo>
                    <a:pt x="5289" y="6828"/>
                  </a:lnTo>
                  <a:lnTo>
                    <a:pt x="4934" y="7203"/>
                  </a:lnTo>
                  <a:lnTo>
                    <a:pt x="4579" y="7559"/>
                  </a:lnTo>
                  <a:lnTo>
                    <a:pt x="4204" y="7894"/>
                  </a:lnTo>
                  <a:lnTo>
                    <a:pt x="3809" y="8210"/>
                  </a:lnTo>
                  <a:lnTo>
                    <a:pt x="3375" y="8525"/>
                  </a:lnTo>
                  <a:lnTo>
                    <a:pt x="2921" y="8821"/>
                  </a:lnTo>
                  <a:lnTo>
                    <a:pt x="2014" y="9374"/>
                  </a:lnTo>
                  <a:lnTo>
                    <a:pt x="1579" y="9670"/>
                  </a:lnTo>
                  <a:lnTo>
                    <a:pt x="1165" y="10005"/>
                  </a:lnTo>
                  <a:lnTo>
                    <a:pt x="968" y="10163"/>
                  </a:lnTo>
                  <a:lnTo>
                    <a:pt x="770" y="10361"/>
                  </a:lnTo>
                  <a:lnTo>
                    <a:pt x="593" y="10558"/>
                  </a:lnTo>
                  <a:lnTo>
                    <a:pt x="435" y="10755"/>
                  </a:lnTo>
                  <a:lnTo>
                    <a:pt x="297" y="10992"/>
                  </a:lnTo>
                  <a:lnTo>
                    <a:pt x="159" y="11268"/>
                  </a:lnTo>
                  <a:lnTo>
                    <a:pt x="80" y="11525"/>
                  </a:lnTo>
                  <a:lnTo>
                    <a:pt x="20" y="11821"/>
                  </a:lnTo>
                  <a:lnTo>
                    <a:pt x="1" y="11959"/>
                  </a:lnTo>
                  <a:lnTo>
                    <a:pt x="20" y="12077"/>
                  </a:lnTo>
                  <a:lnTo>
                    <a:pt x="20" y="12216"/>
                  </a:lnTo>
                  <a:lnTo>
                    <a:pt x="60" y="12354"/>
                  </a:lnTo>
                  <a:lnTo>
                    <a:pt x="99" y="12472"/>
                  </a:lnTo>
                  <a:lnTo>
                    <a:pt x="139" y="12591"/>
                  </a:lnTo>
                  <a:lnTo>
                    <a:pt x="218" y="12709"/>
                  </a:lnTo>
                  <a:lnTo>
                    <a:pt x="297" y="12827"/>
                  </a:lnTo>
                  <a:lnTo>
                    <a:pt x="435" y="12946"/>
                  </a:lnTo>
                  <a:lnTo>
                    <a:pt x="593" y="13044"/>
                  </a:lnTo>
                  <a:lnTo>
                    <a:pt x="751" y="13123"/>
                  </a:lnTo>
                  <a:lnTo>
                    <a:pt x="928" y="13183"/>
                  </a:lnTo>
                  <a:lnTo>
                    <a:pt x="1106" y="13242"/>
                  </a:lnTo>
                  <a:lnTo>
                    <a:pt x="1303" y="13281"/>
                  </a:lnTo>
                  <a:lnTo>
                    <a:pt x="1678" y="13301"/>
                  </a:lnTo>
                  <a:lnTo>
                    <a:pt x="2270" y="13321"/>
                  </a:lnTo>
                  <a:lnTo>
                    <a:pt x="2862" y="13321"/>
                  </a:lnTo>
                  <a:lnTo>
                    <a:pt x="3454" y="13281"/>
                  </a:lnTo>
                  <a:lnTo>
                    <a:pt x="4046" y="13202"/>
                  </a:lnTo>
                  <a:lnTo>
                    <a:pt x="4638" y="13084"/>
                  </a:lnTo>
                  <a:lnTo>
                    <a:pt x="5210" y="12946"/>
                  </a:lnTo>
                  <a:lnTo>
                    <a:pt x="5783" y="12768"/>
                  </a:lnTo>
                  <a:lnTo>
                    <a:pt x="6335" y="12571"/>
                  </a:lnTo>
                  <a:lnTo>
                    <a:pt x="6651" y="12452"/>
                  </a:lnTo>
                  <a:lnTo>
                    <a:pt x="6927" y="12314"/>
                  </a:lnTo>
                  <a:lnTo>
                    <a:pt x="7223" y="12156"/>
                  </a:lnTo>
                  <a:lnTo>
                    <a:pt x="7499" y="11999"/>
                  </a:lnTo>
                  <a:lnTo>
                    <a:pt x="8052" y="11663"/>
                  </a:lnTo>
                  <a:lnTo>
                    <a:pt x="8565" y="11288"/>
                  </a:lnTo>
                  <a:lnTo>
                    <a:pt x="9078" y="10893"/>
                  </a:lnTo>
                  <a:lnTo>
                    <a:pt x="9571" y="10459"/>
                  </a:lnTo>
                  <a:lnTo>
                    <a:pt x="10519" y="9611"/>
                  </a:lnTo>
                  <a:lnTo>
                    <a:pt x="10696" y="9433"/>
                  </a:lnTo>
                  <a:lnTo>
                    <a:pt x="10775" y="9335"/>
                  </a:lnTo>
                  <a:lnTo>
                    <a:pt x="10834" y="9236"/>
                  </a:lnTo>
                  <a:lnTo>
                    <a:pt x="10874" y="9117"/>
                  </a:lnTo>
                  <a:lnTo>
                    <a:pt x="10894" y="8999"/>
                  </a:lnTo>
                  <a:lnTo>
                    <a:pt x="10913" y="8743"/>
                  </a:lnTo>
                  <a:lnTo>
                    <a:pt x="10953" y="7894"/>
                  </a:lnTo>
                  <a:lnTo>
                    <a:pt x="11032" y="7065"/>
                  </a:lnTo>
                  <a:lnTo>
                    <a:pt x="11130" y="6256"/>
                  </a:lnTo>
                  <a:lnTo>
                    <a:pt x="11269" y="5447"/>
                  </a:lnTo>
                  <a:lnTo>
                    <a:pt x="11545" y="3829"/>
                  </a:lnTo>
                  <a:lnTo>
                    <a:pt x="11683" y="3000"/>
                  </a:lnTo>
                  <a:lnTo>
                    <a:pt x="11821" y="2171"/>
                  </a:lnTo>
                  <a:lnTo>
                    <a:pt x="11861" y="1915"/>
                  </a:lnTo>
                  <a:lnTo>
                    <a:pt x="11939" y="1619"/>
                  </a:lnTo>
                  <a:lnTo>
                    <a:pt x="12018" y="1244"/>
                  </a:lnTo>
                  <a:lnTo>
                    <a:pt x="12038" y="1046"/>
                  </a:lnTo>
                  <a:lnTo>
                    <a:pt x="12058" y="869"/>
                  </a:lnTo>
                  <a:lnTo>
                    <a:pt x="12038" y="691"/>
                  </a:lnTo>
                  <a:lnTo>
                    <a:pt x="11999" y="533"/>
                  </a:lnTo>
                  <a:lnTo>
                    <a:pt x="11920" y="395"/>
                  </a:lnTo>
                  <a:lnTo>
                    <a:pt x="11821" y="257"/>
                  </a:lnTo>
                  <a:lnTo>
                    <a:pt x="11703" y="178"/>
                  </a:lnTo>
                  <a:lnTo>
                    <a:pt x="11565" y="99"/>
                  </a:lnTo>
                  <a:lnTo>
                    <a:pt x="11407" y="60"/>
                  </a:lnTo>
                  <a:lnTo>
                    <a:pt x="11229" y="20"/>
                  </a:lnTo>
                  <a:lnTo>
                    <a:pt x="11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a:off x="2890423" y="2536079"/>
              <a:ext cx="422870" cy="577629"/>
            </a:xfrm>
            <a:custGeom>
              <a:avLst/>
              <a:gdLst/>
              <a:ahLst/>
              <a:cxnLst/>
              <a:rect l="l" t="t" r="r" b="b"/>
              <a:pathLst>
                <a:path w="18709" h="25556" extrusionOk="0">
                  <a:moveTo>
                    <a:pt x="15452" y="0"/>
                  </a:moveTo>
                  <a:lnTo>
                    <a:pt x="15176" y="20"/>
                  </a:lnTo>
                  <a:lnTo>
                    <a:pt x="14682" y="79"/>
                  </a:lnTo>
                  <a:lnTo>
                    <a:pt x="14169" y="198"/>
                  </a:lnTo>
                  <a:lnTo>
                    <a:pt x="13656" y="336"/>
                  </a:lnTo>
                  <a:lnTo>
                    <a:pt x="13163" y="533"/>
                  </a:lnTo>
                  <a:lnTo>
                    <a:pt x="12670" y="750"/>
                  </a:lnTo>
                  <a:lnTo>
                    <a:pt x="12176" y="987"/>
                  </a:lnTo>
                  <a:lnTo>
                    <a:pt x="11703" y="1283"/>
                  </a:lnTo>
                  <a:lnTo>
                    <a:pt x="11249" y="1579"/>
                  </a:lnTo>
                  <a:lnTo>
                    <a:pt x="10815" y="1915"/>
                  </a:lnTo>
                  <a:lnTo>
                    <a:pt x="10380" y="2270"/>
                  </a:lnTo>
                  <a:lnTo>
                    <a:pt x="9986" y="2645"/>
                  </a:lnTo>
                  <a:lnTo>
                    <a:pt x="9591" y="3039"/>
                  </a:lnTo>
                  <a:lnTo>
                    <a:pt x="9236" y="3454"/>
                  </a:lnTo>
                  <a:lnTo>
                    <a:pt x="8920" y="3888"/>
                  </a:lnTo>
                  <a:lnTo>
                    <a:pt x="8604" y="4322"/>
                  </a:lnTo>
                  <a:lnTo>
                    <a:pt x="8348" y="4776"/>
                  </a:lnTo>
                  <a:lnTo>
                    <a:pt x="8151" y="5151"/>
                  </a:lnTo>
                  <a:lnTo>
                    <a:pt x="7973" y="5526"/>
                  </a:lnTo>
                  <a:lnTo>
                    <a:pt x="7638" y="6276"/>
                  </a:lnTo>
                  <a:lnTo>
                    <a:pt x="7322" y="7065"/>
                  </a:lnTo>
                  <a:lnTo>
                    <a:pt x="6986" y="7815"/>
                  </a:lnTo>
                  <a:lnTo>
                    <a:pt x="6769" y="8249"/>
                  </a:lnTo>
                  <a:lnTo>
                    <a:pt x="6552" y="8663"/>
                  </a:lnTo>
                  <a:lnTo>
                    <a:pt x="6315" y="9078"/>
                  </a:lnTo>
                  <a:lnTo>
                    <a:pt x="6059" y="9492"/>
                  </a:lnTo>
                  <a:lnTo>
                    <a:pt x="5546" y="10321"/>
                  </a:lnTo>
                  <a:lnTo>
                    <a:pt x="5013" y="11130"/>
                  </a:lnTo>
                  <a:lnTo>
                    <a:pt x="4500" y="11959"/>
                  </a:lnTo>
                  <a:lnTo>
                    <a:pt x="4243" y="12373"/>
                  </a:lnTo>
                  <a:lnTo>
                    <a:pt x="4007" y="12807"/>
                  </a:lnTo>
                  <a:lnTo>
                    <a:pt x="3790" y="13222"/>
                  </a:lnTo>
                  <a:lnTo>
                    <a:pt x="3572" y="13656"/>
                  </a:lnTo>
                  <a:lnTo>
                    <a:pt x="3375" y="14090"/>
                  </a:lnTo>
                  <a:lnTo>
                    <a:pt x="3217" y="14524"/>
                  </a:lnTo>
                  <a:lnTo>
                    <a:pt x="2842" y="15570"/>
                  </a:lnTo>
                  <a:lnTo>
                    <a:pt x="2428" y="16576"/>
                  </a:lnTo>
                  <a:lnTo>
                    <a:pt x="1579" y="18570"/>
                  </a:lnTo>
                  <a:lnTo>
                    <a:pt x="1165" y="19556"/>
                  </a:lnTo>
                  <a:lnTo>
                    <a:pt x="751" y="20563"/>
                  </a:lnTo>
                  <a:lnTo>
                    <a:pt x="376" y="21569"/>
                  </a:lnTo>
                  <a:lnTo>
                    <a:pt x="20" y="22595"/>
                  </a:lnTo>
                  <a:lnTo>
                    <a:pt x="1" y="22694"/>
                  </a:lnTo>
                  <a:lnTo>
                    <a:pt x="1" y="22812"/>
                  </a:lnTo>
                  <a:lnTo>
                    <a:pt x="20" y="22911"/>
                  </a:lnTo>
                  <a:lnTo>
                    <a:pt x="40" y="23010"/>
                  </a:lnTo>
                  <a:lnTo>
                    <a:pt x="99" y="23089"/>
                  </a:lnTo>
                  <a:lnTo>
                    <a:pt x="159" y="23167"/>
                  </a:lnTo>
                  <a:lnTo>
                    <a:pt x="237" y="23246"/>
                  </a:lnTo>
                  <a:lnTo>
                    <a:pt x="316" y="23306"/>
                  </a:lnTo>
                  <a:lnTo>
                    <a:pt x="849" y="23562"/>
                  </a:lnTo>
                  <a:lnTo>
                    <a:pt x="1441" y="23838"/>
                  </a:lnTo>
                  <a:lnTo>
                    <a:pt x="2073" y="24095"/>
                  </a:lnTo>
                  <a:lnTo>
                    <a:pt x="2724" y="24351"/>
                  </a:lnTo>
                  <a:lnTo>
                    <a:pt x="3375" y="24588"/>
                  </a:lnTo>
                  <a:lnTo>
                    <a:pt x="3987" y="24805"/>
                  </a:lnTo>
                  <a:lnTo>
                    <a:pt x="4539" y="24983"/>
                  </a:lnTo>
                  <a:lnTo>
                    <a:pt x="5033" y="25101"/>
                  </a:lnTo>
                  <a:lnTo>
                    <a:pt x="5585" y="25240"/>
                  </a:lnTo>
                  <a:lnTo>
                    <a:pt x="6000" y="25358"/>
                  </a:lnTo>
                  <a:lnTo>
                    <a:pt x="6434" y="25457"/>
                  </a:lnTo>
                  <a:lnTo>
                    <a:pt x="6868" y="25516"/>
                  </a:lnTo>
                  <a:lnTo>
                    <a:pt x="7065" y="25555"/>
                  </a:lnTo>
                  <a:lnTo>
                    <a:pt x="7401" y="25555"/>
                  </a:lnTo>
                  <a:lnTo>
                    <a:pt x="7539" y="25536"/>
                  </a:lnTo>
                  <a:lnTo>
                    <a:pt x="7657" y="25476"/>
                  </a:lnTo>
                  <a:lnTo>
                    <a:pt x="7716" y="25417"/>
                  </a:lnTo>
                  <a:lnTo>
                    <a:pt x="9177" y="23207"/>
                  </a:lnTo>
                  <a:lnTo>
                    <a:pt x="9907" y="22082"/>
                  </a:lnTo>
                  <a:lnTo>
                    <a:pt x="10617" y="20957"/>
                  </a:lnTo>
                  <a:lnTo>
                    <a:pt x="11328" y="19813"/>
                  </a:lnTo>
                  <a:lnTo>
                    <a:pt x="12018" y="18668"/>
                  </a:lnTo>
                  <a:lnTo>
                    <a:pt x="12689" y="17504"/>
                  </a:lnTo>
                  <a:lnTo>
                    <a:pt x="13341" y="16320"/>
                  </a:lnTo>
                  <a:lnTo>
                    <a:pt x="13992" y="15136"/>
                  </a:lnTo>
                  <a:lnTo>
                    <a:pt x="14623" y="13952"/>
                  </a:lnTo>
                  <a:lnTo>
                    <a:pt x="15215" y="12748"/>
                  </a:lnTo>
                  <a:lnTo>
                    <a:pt x="15807" y="11544"/>
                  </a:lnTo>
                  <a:lnTo>
                    <a:pt x="16360" y="10341"/>
                  </a:lnTo>
                  <a:lnTo>
                    <a:pt x="16893" y="9117"/>
                  </a:lnTo>
                  <a:lnTo>
                    <a:pt x="17386" y="7894"/>
                  </a:lnTo>
                  <a:lnTo>
                    <a:pt x="17859" y="6651"/>
                  </a:lnTo>
                  <a:lnTo>
                    <a:pt x="18136" y="5861"/>
                  </a:lnTo>
                  <a:lnTo>
                    <a:pt x="18274" y="5447"/>
                  </a:lnTo>
                  <a:lnTo>
                    <a:pt x="18412" y="5013"/>
                  </a:lnTo>
                  <a:lnTo>
                    <a:pt x="18511" y="4579"/>
                  </a:lnTo>
                  <a:lnTo>
                    <a:pt x="18609" y="4144"/>
                  </a:lnTo>
                  <a:lnTo>
                    <a:pt x="18669" y="3710"/>
                  </a:lnTo>
                  <a:lnTo>
                    <a:pt x="18708" y="3276"/>
                  </a:lnTo>
                  <a:lnTo>
                    <a:pt x="18708" y="2862"/>
                  </a:lnTo>
                  <a:lnTo>
                    <a:pt x="18669" y="2447"/>
                  </a:lnTo>
                  <a:lnTo>
                    <a:pt x="18629" y="2250"/>
                  </a:lnTo>
                  <a:lnTo>
                    <a:pt x="18570" y="2053"/>
                  </a:lnTo>
                  <a:lnTo>
                    <a:pt x="18511" y="1855"/>
                  </a:lnTo>
                  <a:lnTo>
                    <a:pt x="18432" y="1678"/>
                  </a:lnTo>
                  <a:lnTo>
                    <a:pt x="18333" y="1500"/>
                  </a:lnTo>
                  <a:lnTo>
                    <a:pt x="18215" y="1323"/>
                  </a:lnTo>
                  <a:lnTo>
                    <a:pt x="18096" y="1145"/>
                  </a:lnTo>
                  <a:lnTo>
                    <a:pt x="17958" y="987"/>
                  </a:lnTo>
                  <a:lnTo>
                    <a:pt x="17800" y="829"/>
                  </a:lnTo>
                  <a:lnTo>
                    <a:pt x="17623" y="671"/>
                  </a:lnTo>
                  <a:lnTo>
                    <a:pt x="17425" y="533"/>
                  </a:lnTo>
                  <a:lnTo>
                    <a:pt x="17208" y="415"/>
                  </a:lnTo>
                  <a:lnTo>
                    <a:pt x="16971" y="296"/>
                  </a:lnTo>
                  <a:lnTo>
                    <a:pt x="16735" y="198"/>
                  </a:lnTo>
                  <a:lnTo>
                    <a:pt x="16478" y="119"/>
                  </a:lnTo>
                  <a:lnTo>
                    <a:pt x="16222" y="60"/>
                  </a:lnTo>
                  <a:lnTo>
                    <a:pt x="15965" y="20"/>
                  </a:lnTo>
                  <a:lnTo>
                    <a:pt x="15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a:off x="3061255" y="2685936"/>
              <a:ext cx="444704" cy="433132"/>
            </a:xfrm>
            <a:custGeom>
              <a:avLst/>
              <a:gdLst/>
              <a:ahLst/>
              <a:cxnLst/>
              <a:rect l="l" t="t" r="r" b="b"/>
              <a:pathLst>
                <a:path w="19675" h="19163" extrusionOk="0">
                  <a:moveTo>
                    <a:pt x="9927" y="1"/>
                  </a:moveTo>
                  <a:lnTo>
                    <a:pt x="9867" y="21"/>
                  </a:lnTo>
                  <a:lnTo>
                    <a:pt x="9828" y="40"/>
                  </a:lnTo>
                  <a:lnTo>
                    <a:pt x="9808" y="99"/>
                  </a:lnTo>
                  <a:lnTo>
                    <a:pt x="9433" y="1382"/>
                  </a:lnTo>
                  <a:lnTo>
                    <a:pt x="9019" y="2645"/>
                  </a:lnTo>
                  <a:lnTo>
                    <a:pt x="8565" y="3869"/>
                  </a:lnTo>
                  <a:lnTo>
                    <a:pt x="8072" y="5092"/>
                  </a:lnTo>
                  <a:lnTo>
                    <a:pt x="7539" y="6276"/>
                  </a:lnTo>
                  <a:lnTo>
                    <a:pt x="6986" y="7460"/>
                  </a:lnTo>
                  <a:lnTo>
                    <a:pt x="6394" y="8624"/>
                  </a:lnTo>
                  <a:lnTo>
                    <a:pt x="5783" y="9789"/>
                  </a:lnTo>
                  <a:lnTo>
                    <a:pt x="5131" y="10933"/>
                  </a:lnTo>
                  <a:lnTo>
                    <a:pt x="4460" y="12078"/>
                  </a:lnTo>
                  <a:lnTo>
                    <a:pt x="3770" y="13222"/>
                  </a:lnTo>
                  <a:lnTo>
                    <a:pt x="3059" y="14367"/>
                  </a:lnTo>
                  <a:lnTo>
                    <a:pt x="2329" y="15492"/>
                  </a:lnTo>
                  <a:lnTo>
                    <a:pt x="1579" y="16636"/>
                  </a:lnTo>
                  <a:lnTo>
                    <a:pt x="20" y="18965"/>
                  </a:lnTo>
                  <a:lnTo>
                    <a:pt x="1" y="19004"/>
                  </a:lnTo>
                  <a:lnTo>
                    <a:pt x="1" y="19063"/>
                  </a:lnTo>
                  <a:lnTo>
                    <a:pt x="20" y="19103"/>
                  </a:lnTo>
                  <a:lnTo>
                    <a:pt x="60" y="19142"/>
                  </a:lnTo>
                  <a:lnTo>
                    <a:pt x="119" y="19162"/>
                  </a:lnTo>
                  <a:lnTo>
                    <a:pt x="178" y="19142"/>
                  </a:lnTo>
                  <a:lnTo>
                    <a:pt x="237" y="19103"/>
                  </a:lnTo>
                  <a:lnTo>
                    <a:pt x="1777" y="16794"/>
                  </a:lnTo>
                  <a:lnTo>
                    <a:pt x="2526" y="15649"/>
                  </a:lnTo>
                  <a:lnTo>
                    <a:pt x="3276" y="14525"/>
                  </a:lnTo>
                  <a:lnTo>
                    <a:pt x="3987" y="13380"/>
                  </a:lnTo>
                  <a:lnTo>
                    <a:pt x="4677" y="12236"/>
                  </a:lnTo>
                  <a:lnTo>
                    <a:pt x="5348" y="11111"/>
                  </a:lnTo>
                  <a:lnTo>
                    <a:pt x="5980" y="9966"/>
                  </a:lnTo>
                  <a:lnTo>
                    <a:pt x="6592" y="8802"/>
                  </a:lnTo>
                  <a:lnTo>
                    <a:pt x="7184" y="7638"/>
                  </a:lnTo>
                  <a:lnTo>
                    <a:pt x="7756" y="6454"/>
                  </a:lnTo>
                  <a:lnTo>
                    <a:pt x="8269" y="5270"/>
                  </a:lnTo>
                  <a:lnTo>
                    <a:pt x="8762" y="4046"/>
                  </a:lnTo>
                  <a:lnTo>
                    <a:pt x="9216" y="2823"/>
                  </a:lnTo>
                  <a:lnTo>
                    <a:pt x="9650" y="1560"/>
                  </a:lnTo>
                  <a:lnTo>
                    <a:pt x="10025" y="277"/>
                  </a:lnTo>
                  <a:lnTo>
                    <a:pt x="14702" y="1323"/>
                  </a:lnTo>
                  <a:lnTo>
                    <a:pt x="17642" y="1974"/>
                  </a:lnTo>
                  <a:lnTo>
                    <a:pt x="19517" y="2389"/>
                  </a:lnTo>
                  <a:lnTo>
                    <a:pt x="19616" y="2389"/>
                  </a:lnTo>
                  <a:lnTo>
                    <a:pt x="19655" y="2349"/>
                  </a:lnTo>
                  <a:lnTo>
                    <a:pt x="19675" y="2290"/>
                  </a:lnTo>
                  <a:lnTo>
                    <a:pt x="19675" y="2250"/>
                  </a:lnTo>
                  <a:lnTo>
                    <a:pt x="19655" y="2191"/>
                  </a:lnTo>
                  <a:lnTo>
                    <a:pt x="19616" y="2171"/>
                  </a:lnTo>
                  <a:lnTo>
                    <a:pt x="19576" y="2132"/>
                  </a:lnTo>
                  <a:lnTo>
                    <a:pt x="17702" y="1718"/>
                  </a:lnTo>
                  <a:lnTo>
                    <a:pt x="14761" y="1066"/>
                  </a:lnTo>
                  <a:lnTo>
                    <a:pt x="11841" y="415"/>
                  </a:lnTo>
                  <a:lnTo>
                    <a:pt x="99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a:off x="3017541" y="2189058"/>
              <a:ext cx="458989" cy="427775"/>
            </a:xfrm>
            <a:custGeom>
              <a:avLst/>
              <a:gdLst/>
              <a:ahLst/>
              <a:cxnLst/>
              <a:rect l="l" t="t" r="r" b="b"/>
              <a:pathLst>
                <a:path w="20307" h="18926" extrusionOk="0">
                  <a:moveTo>
                    <a:pt x="2112" y="1"/>
                  </a:moveTo>
                  <a:lnTo>
                    <a:pt x="2033" y="20"/>
                  </a:lnTo>
                  <a:lnTo>
                    <a:pt x="1974" y="60"/>
                  </a:lnTo>
                  <a:lnTo>
                    <a:pt x="1895" y="119"/>
                  </a:lnTo>
                  <a:lnTo>
                    <a:pt x="1856" y="178"/>
                  </a:lnTo>
                  <a:lnTo>
                    <a:pt x="1816" y="237"/>
                  </a:lnTo>
                  <a:lnTo>
                    <a:pt x="1796" y="316"/>
                  </a:lnTo>
                  <a:lnTo>
                    <a:pt x="1796" y="395"/>
                  </a:lnTo>
                  <a:lnTo>
                    <a:pt x="1579" y="297"/>
                  </a:lnTo>
                  <a:lnTo>
                    <a:pt x="1382" y="237"/>
                  </a:lnTo>
                  <a:lnTo>
                    <a:pt x="1165" y="198"/>
                  </a:lnTo>
                  <a:lnTo>
                    <a:pt x="1047" y="198"/>
                  </a:lnTo>
                  <a:lnTo>
                    <a:pt x="948" y="218"/>
                  </a:lnTo>
                  <a:lnTo>
                    <a:pt x="830" y="237"/>
                  </a:lnTo>
                  <a:lnTo>
                    <a:pt x="731" y="297"/>
                  </a:lnTo>
                  <a:lnTo>
                    <a:pt x="652" y="376"/>
                  </a:lnTo>
                  <a:lnTo>
                    <a:pt x="573" y="455"/>
                  </a:lnTo>
                  <a:lnTo>
                    <a:pt x="534" y="553"/>
                  </a:lnTo>
                  <a:lnTo>
                    <a:pt x="514" y="652"/>
                  </a:lnTo>
                  <a:lnTo>
                    <a:pt x="514" y="751"/>
                  </a:lnTo>
                  <a:lnTo>
                    <a:pt x="534" y="849"/>
                  </a:lnTo>
                  <a:lnTo>
                    <a:pt x="435" y="889"/>
                  </a:lnTo>
                  <a:lnTo>
                    <a:pt x="336" y="928"/>
                  </a:lnTo>
                  <a:lnTo>
                    <a:pt x="257" y="987"/>
                  </a:lnTo>
                  <a:lnTo>
                    <a:pt x="178" y="1066"/>
                  </a:lnTo>
                  <a:lnTo>
                    <a:pt x="119" y="1145"/>
                  </a:lnTo>
                  <a:lnTo>
                    <a:pt x="60" y="1244"/>
                  </a:lnTo>
                  <a:lnTo>
                    <a:pt x="20" y="1362"/>
                  </a:lnTo>
                  <a:lnTo>
                    <a:pt x="1" y="1461"/>
                  </a:lnTo>
                  <a:lnTo>
                    <a:pt x="1" y="1579"/>
                  </a:lnTo>
                  <a:lnTo>
                    <a:pt x="1" y="1678"/>
                  </a:lnTo>
                  <a:lnTo>
                    <a:pt x="40" y="1895"/>
                  </a:lnTo>
                  <a:lnTo>
                    <a:pt x="99" y="2112"/>
                  </a:lnTo>
                  <a:lnTo>
                    <a:pt x="198" y="2310"/>
                  </a:lnTo>
                  <a:lnTo>
                    <a:pt x="218" y="2388"/>
                  </a:lnTo>
                  <a:lnTo>
                    <a:pt x="238" y="2467"/>
                  </a:lnTo>
                  <a:lnTo>
                    <a:pt x="218" y="2566"/>
                  </a:lnTo>
                  <a:lnTo>
                    <a:pt x="178" y="2665"/>
                  </a:lnTo>
                  <a:lnTo>
                    <a:pt x="139" y="2803"/>
                  </a:lnTo>
                  <a:lnTo>
                    <a:pt x="119" y="2941"/>
                  </a:lnTo>
                  <a:lnTo>
                    <a:pt x="139" y="3079"/>
                  </a:lnTo>
                  <a:lnTo>
                    <a:pt x="178" y="3217"/>
                  </a:lnTo>
                  <a:lnTo>
                    <a:pt x="238" y="3336"/>
                  </a:lnTo>
                  <a:lnTo>
                    <a:pt x="316" y="3474"/>
                  </a:lnTo>
                  <a:lnTo>
                    <a:pt x="395" y="3592"/>
                  </a:lnTo>
                  <a:lnTo>
                    <a:pt x="494" y="3711"/>
                  </a:lnTo>
                  <a:lnTo>
                    <a:pt x="711" y="3928"/>
                  </a:lnTo>
                  <a:lnTo>
                    <a:pt x="948" y="4125"/>
                  </a:lnTo>
                  <a:lnTo>
                    <a:pt x="1382" y="4480"/>
                  </a:lnTo>
                  <a:lnTo>
                    <a:pt x="1698" y="4737"/>
                  </a:lnTo>
                  <a:lnTo>
                    <a:pt x="2033" y="4974"/>
                  </a:lnTo>
                  <a:lnTo>
                    <a:pt x="2369" y="5191"/>
                  </a:lnTo>
                  <a:lnTo>
                    <a:pt x="2724" y="5427"/>
                  </a:lnTo>
                  <a:lnTo>
                    <a:pt x="3434" y="5842"/>
                  </a:lnTo>
                  <a:lnTo>
                    <a:pt x="4145" y="6236"/>
                  </a:lnTo>
                  <a:lnTo>
                    <a:pt x="4421" y="6394"/>
                  </a:lnTo>
                  <a:lnTo>
                    <a:pt x="4697" y="6572"/>
                  </a:lnTo>
                  <a:lnTo>
                    <a:pt x="4895" y="6710"/>
                  </a:lnTo>
                  <a:lnTo>
                    <a:pt x="5092" y="6868"/>
                  </a:lnTo>
                  <a:lnTo>
                    <a:pt x="5250" y="7026"/>
                  </a:lnTo>
                  <a:lnTo>
                    <a:pt x="5427" y="7203"/>
                  </a:lnTo>
                  <a:lnTo>
                    <a:pt x="5743" y="7578"/>
                  </a:lnTo>
                  <a:lnTo>
                    <a:pt x="6039" y="7973"/>
                  </a:lnTo>
                  <a:lnTo>
                    <a:pt x="6947" y="9177"/>
                  </a:lnTo>
                  <a:lnTo>
                    <a:pt x="7855" y="10400"/>
                  </a:lnTo>
                  <a:lnTo>
                    <a:pt x="8743" y="11604"/>
                  </a:lnTo>
                  <a:lnTo>
                    <a:pt x="9670" y="12808"/>
                  </a:lnTo>
                  <a:lnTo>
                    <a:pt x="11920" y="15669"/>
                  </a:lnTo>
                  <a:lnTo>
                    <a:pt x="12393" y="16301"/>
                  </a:lnTo>
                  <a:lnTo>
                    <a:pt x="12887" y="16912"/>
                  </a:lnTo>
                  <a:lnTo>
                    <a:pt x="13123" y="17189"/>
                  </a:lnTo>
                  <a:lnTo>
                    <a:pt x="13380" y="17465"/>
                  </a:lnTo>
                  <a:lnTo>
                    <a:pt x="13637" y="17721"/>
                  </a:lnTo>
                  <a:lnTo>
                    <a:pt x="13893" y="17978"/>
                  </a:lnTo>
                  <a:lnTo>
                    <a:pt x="14189" y="18195"/>
                  </a:lnTo>
                  <a:lnTo>
                    <a:pt x="14465" y="18392"/>
                  </a:lnTo>
                  <a:lnTo>
                    <a:pt x="14781" y="18550"/>
                  </a:lnTo>
                  <a:lnTo>
                    <a:pt x="15097" y="18688"/>
                  </a:lnTo>
                  <a:lnTo>
                    <a:pt x="15452" y="18807"/>
                  </a:lnTo>
                  <a:lnTo>
                    <a:pt x="15807" y="18886"/>
                  </a:lnTo>
                  <a:lnTo>
                    <a:pt x="16202" y="18925"/>
                  </a:lnTo>
                  <a:lnTo>
                    <a:pt x="16597" y="18925"/>
                  </a:lnTo>
                  <a:lnTo>
                    <a:pt x="16873" y="18886"/>
                  </a:lnTo>
                  <a:lnTo>
                    <a:pt x="17169" y="18826"/>
                  </a:lnTo>
                  <a:lnTo>
                    <a:pt x="17445" y="18767"/>
                  </a:lnTo>
                  <a:lnTo>
                    <a:pt x="17741" y="18669"/>
                  </a:lnTo>
                  <a:lnTo>
                    <a:pt x="18017" y="18550"/>
                  </a:lnTo>
                  <a:lnTo>
                    <a:pt x="18313" y="18432"/>
                  </a:lnTo>
                  <a:lnTo>
                    <a:pt x="18846" y="18156"/>
                  </a:lnTo>
                  <a:lnTo>
                    <a:pt x="19340" y="17860"/>
                  </a:lnTo>
                  <a:lnTo>
                    <a:pt x="19734" y="17603"/>
                  </a:lnTo>
                  <a:lnTo>
                    <a:pt x="20030" y="17366"/>
                  </a:lnTo>
                  <a:lnTo>
                    <a:pt x="20208" y="17189"/>
                  </a:lnTo>
                  <a:lnTo>
                    <a:pt x="20267" y="17110"/>
                  </a:lnTo>
                  <a:lnTo>
                    <a:pt x="20287" y="17011"/>
                  </a:lnTo>
                  <a:lnTo>
                    <a:pt x="20306" y="16893"/>
                  </a:lnTo>
                  <a:lnTo>
                    <a:pt x="20306" y="16754"/>
                  </a:lnTo>
                  <a:lnTo>
                    <a:pt x="20247" y="16478"/>
                  </a:lnTo>
                  <a:lnTo>
                    <a:pt x="20168" y="16162"/>
                  </a:lnTo>
                  <a:lnTo>
                    <a:pt x="20050" y="15847"/>
                  </a:lnTo>
                  <a:lnTo>
                    <a:pt x="19932" y="15551"/>
                  </a:lnTo>
                  <a:lnTo>
                    <a:pt x="19793" y="15294"/>
                  </a:lnTo>
                  <a:lnTo>
                    <a:pt x="19695" y="15097"/>
                  </a:lnTo>
                  <a:lnTo>
                    <a:pt x="19517" y="14821"/>
                  </a:lnTo>
                  <a:lnTo>
                    <a:pt x="19340" y="14544"/>
                  </a:lnTo>
                  <a:lnTo>
                    <a:pt x="18925" y="14011"/>
                  </a:lnTo>
                  <a:lnTo>
                    <a:pt x="18511" y="13498"/>
                  </a:lnTo>
                  <a:lnTo>
                    <a:pt x="18077" y="13005"/>
                  </a:lnTo>
                  <a:lnTo>
                    <a:pt x="17445" y="12295"/>
                  </a:lnTo>
                  <a:lnTo>
                    <a:pt x="16794" y="11624"/>
                  </a:lnTo>
                  <a:lnTo>
                    <a:pt x="16123" y="10953"/>
                  </a:lnTo>
                  <a:lnTo>
                    <a:pt x="15452" y="10282"/>
                  </a:lnTo>
                  <a:lnTo>
                    <a:pt x="14761" y="9650"/>
                  </a:lnTo>
                  <a:lnTo>
                    <a:pt x="14051" y="9019"/>
                  </a:lnTo>
                  <a:lnTo>
                    <a:pt x="13341" y="8387"/>
                  </a:lnTo>
                  <a:lnTo>
                    <a:pt x="12610" y="7795"/>
                  </a:lnTo>
                  <a:lnTo>
                    <a:pt x="11130" y="6552"/>
                  </a:lnTo>
                  <a:lnTo>
                    <a:pt x="9611" y="5348"/>
                  </a:lnTo>
                  <a:lnTo>
                    <a:pt x="9019" y="4875"/>
                  </a:lnTo>
                  <a:lnTo>
                    <a:pt x="8723" y="4638"/>
                  </a:lnTo>
                  <a:lnTo>
                    <a:pt x="8427" y="4382"/>
                  </a:lnTo>
                  <a:lnTo>
                    <a:pt x="8151" y="4105"/>
                  </a:lnTo>
                  <a:lnTo>
                    <a:pt x="7914" y="3829"/>
                  </a:lnTo>
                  <a:lnTo>
                    <a:pt x="7795" y="3671"/>
                  </a:lnTo>
                  <a:lnTo>
                    <a:pt x="7697" y="3494"/>
                  </a:lnTo>
                  <a:lnTo>
                    <a:pt x="7618" y="3336"/>
                  </a:lnTo>
                  <a:lnTo>
                    <a:pt x="7539" y="3158"/>
                  </a:lnTo>
                  <a:lnTo>
                    <a:pt x="7401" y="2783"/>
                  </a:lnTo>
                  <a:lnTo>
                    <a:pt x="7282" y="2388"/>
                  </a:lnTo>
                  <a:lnTo>
                    <a:pt x="7144" y="2014"/>
                  </a:lnTo>
                  <a:lnTo>
                    <a:pt x="7065" y="1836"/>
                  </a:lnTo>
                  <a:lnTo>
                    <a:pt x="6967" y="1678"/>
                  </a:lnTo>
                  <a:lnTo>
                    <a:pt x="6809" y="1461"/>
                  </a:lnTo>
                  <a:lnTo>
                    <a:pt x="6631" y="1264"/>
                  </a:lnTo>
                  <a:lnTo>
                    <a:pt x="6454" y="1066"/>
                  </a:lnTo>
                  <a:lnTo>
                    <a:pt x="6296" y="849"/>
                  </a:lnTo>
                  <a:lnTo>
                    <a:pt x="6118" y="553"/>
                  </a:lnTo>
                  <a:lnTo>
                    <a:pt x="6019" y="395"/>
                  </a:lnTo>
                  <a:lnTo>
                    <a:pt x="5901" y="257"/>
                  </a:lnTo>
                  <a:lnTo>
                    <a:pt x="5842" y="198"/>
                  </a:lnTo>
                  <a:lnTo>
                    <a:pt x="5763" y="159"/>
                  </a:lnTo>
                  <a:lnTo>
                    <a:pt x="5664" y="119"/>
                  </a:lnTo>
                  <a:lnTo>
                    <a:pt x="5408" y="119"/>
                  </a:lnTo>
                  <a:lnTo>
                    <a:pt x="5329" y="159"/>
                  </a:lnTo>
                  <a:lnTo>
                    <a:pt x="5270" y="218"/>
                  </a:lnTo>
                  <a:lnTo>
                    <a:pt x="5230" y="297"/>
                  </a:lnTo>
                  <a:lnTo>
                    <a:pt x="5191" y="395"/>
                  </a:lnTo>
                  <a:lnTo>
                    <a:pt x="5191" y="494"/>
                  </a:lnTo>
                  <a:lnTo>
                    <a:pt x="5191" y="593"/>
                  </a:lnTo>
                  <a:lnTo>
                    <a:pt x="5210" y="751"/>
                  </a:lnTo>
                  <a:lnTo>
                    <a:pt x="5270" y="889"/>
                  </a:lnTo>
                  <a:lnTo>
                    <a:pt x="5388" y="1185"/>
                  </a:lnTo>
                  <a:lnTo>
                    <a:pt x="5506" y="1481"/>
                  </a:lnTo>
                  <a:lnTo>
                    <a:pt x="5546" y="1639"/>
                  </a:lnTo>
                  <a:lnTo>
                    <a:pt x="5566" y="1777"/>
                  </a:lnTo>
                  <a:lnTo>
                    <a:pt x="5566" y="1875"/>
                  </a:lnTo>
                  <a:lnTo>
                    <a:pt x="5546" y="1935"/>
                  </a:lnTo>
                  <a:lnTo>
                    <a:pt x="5506" y="1974"/>
                  </a:lnTo>
                  <a:lnTo>
                    <a:pt x="5467" y="1994"/>
                  </a:lnTo>
                  <a:lnTo>
                    <a:pt x="5427" y="2014"/>
                  </a:lnTo>
                  <a:lnTo>
                    <a:pt x="5368" y="1994"/>
                  </a:lnTo>
                  <a:lnTo>
                    <a:pt x="5230" y="1954"/>
                  </a:lnTo>
                  <a:lnTo>
                    <a:pt x="5112" y="1875"/>
                  </a:lnTo>
                  <a:lnTo>
                    <a:pt x="4974" y="1777"/>
                  </a:lnTo>
                  <a:lnTo>
                    <a:pt x="4796" y="1619"/>
                  </a:lnTo>
                  <a:lnTo>
                    <a:pt x="4559" y="1422"/>
                  </a:lnTo>
                  <a:lnTo>
                    <a:pt x="4322" y="1224"/>
                  </a:lnTo>
                  <a:lnTo>
                    <a:pt x="3829" y="889"/>
                  </a:lnTo>
                  <a:lnTo>
                    <a:pt x="2783" y="237"/>
                  </a:lnTo>
                  <a:lnTo>
                    <a:pt x="2645" y="139"/>
                  </a:lnTo>
                  <a:lnTo>
                    <a:pt x="2507" y="60"/>
                  </a:lnTo>
                  <a:lnTo>
                    <a:pt x="2349" y="20"/>
                  </a:lnTo>
                  <a:lnTo>
                    <a:pt x="2191"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a:off x="3399348" y="2206010"/>
              <a:ext cx="427323" cy="362635"/>
            </a:xfrm>
            <a:custGeom>
              <a:avLst/>
              <a:gdLst/>
              <a:ahLst/>
              <a:cxnLst/>
              <a:rect l="l" t="t" r="r" b="b"/>
              <a:pathLst>
                <a:path w="18906" h="16044" extrusionOk="0">
                  <a:moveTo>
                    <a:pt x="17899" y="1"/>
                  </a:moveTo>
                  <a:lnTo>
                    <a:pt x="16794" y="178"/>
                  </a:lnTo>
                  <a:lnTo>
                    <a:pt x="15649" y="415"/>
                  </a:lnTo>
                  <a:lnTo>
                    <a:pt x="15077" y="533"/>
                  </a:lnTo>
                  <a:lnTo>
                    <a:pt x="14505" y="672"/>
                  </a:lnTo>
                  <a:lnTo>
                    <a:pt x="13952" y="829"/>
                  </a:lnTo>
                  <a:lnTo>
                    <a:pt x="13380" y="1007"/>
                  </a:lnTo>
                  <a:lnTo>
                    <a:pt x="12827" y="1185"/>
                  </a:lnTo>
                  <a:lnTo>
                    <a:pt x="12275" y="1382"/>
                  </a:lnTo>
                  <a:lnTo>
                    <a:pt x="11742" y="1599"/>
                  </a:lnTo>
                  <a:lnTo>
                    <a:pt x="11209" y="1816"/>
                  </a:lnTo>
                  <a:lnTo>
                    <a:pt x="10696" y="2053"/>
                  </a:lnTo>
                  <a:lnTo>
                    <a:pt x="10203" y="2309"/>
                  </a:lnTo>
                  <a:lnTo>
                    <a:pt x="9709" y="2586"/>
                  </a:lnTo>
                  <a:lnTo>
                    <a:pt x="9236" y="2862"/>
                  </a:lnTo>
                  <a:lnTo>
                    <a:pt x="8012" y="3671"/>
                  </a:lnTo>
                  <a:lnTo>
                    <a:pt x="6789" y="4480"/>
                  </a:lnTo>
                  <a:lnTo>
                    <a:pt x="5585" y="5329"/>
                  </a:lnTo>
                  <a:lnTo>
                    <a:pt x="4401" y="6197"/>
                  </a:lnTo>
                  <a:lnTo>
                    <a:pt x="3829" y="6651"/>
                  </a:lnTo>
                  <a:lnTo>
                    <a:pt x="3257" y="7105"/>
                  </a:lnTo>
                  <a:lnTo>
                    <a:pt x="2684" y="7578"/>
                  </a:lnTo>
                  <a:lnTo>
                    <a:pt x="2132" y="8052"/>
                  </a:lnTo>
                  <a:lnTo>
                    <a:pt x="1579" y="8545"/>
                  </a:lnTo>
                  <a:lnTo>
                    <a:pt x="1046" y="9039"/>
                  </a:lnTo>
                  <a:lnTo>
                    <a:pt x="533" y="9571"/>
                  </a:lnTo>
                  <a:lnTo>
                    <a:pt x="1" y="10104"/>
                  </a:lnTo>
                  <a:lnTo>
                    <a:pt x="277" y="10440"/>
                  </a:lnTo>
                  <a:lnTo>
                    <a:pt x="573" y="10736"/>
                  </a:lnTo>
                  <a:lnTo>
                    <a:pt x="1185" y="11347"/>
                  </a:lnTo>
                  <a:lnTo>
                    <a:pt x="1638" y="11841"/>
                  </a:lnTo>
                  <a:lnTo>
                    <a:pt x="2092" y="12334"/>
                  </a:lnTo>
                  <a:lnTo>
                    <a:pt x="2980" y="13321"/>
                  </a:lnTo>
                  <a:lnTo>
                    <a:pt x="3868" y="14347"/>
                  </a:lnTo>
                  <a:lnTo>
                    <a:pt x="4322" y="14860"/>
                  </a:lnTo>
                  <a:lnTo>
                    <a:pt x="4776" y="15353"/>
                  </a:lnTo>
                  <a:lnTo>
                    <a:pt x="4973" y="15551"/>
                  </a:lnTo>
                  <a:lnTo>
                    <a:pt x="5171" y="15728"/>
                  </a:lnTo>
                  <a:lnTo>
                    <a:pt x="5368" y="15886"/>
                  </a:lnTo>
                  <a:lnTo>
                    <a:pt x="5585" y="16044"/>
                  </a:lnTo>
                  <a:lnTo>
                    <a:pt x="5723" y="15985"/>
                  </a:lnTo>
                  <a:lnTo>
                    <a:pt x="5861" y="15926"/>
                  </a:lnTo>
                  <a:lnTo>
                    <a:pt x="6670" y="15432"/>
                  </a:lnTo>
                  <a:lnTo>
                    <a:pt x="7519" y="14919"/>
                  </a:lnTo>
                  <a:lnTo>
                    <a:pt x="8407" y="14347"/>
                  </a:lnTo>
                  <a:lnTo>
                    <a:pt x="9295" y="13755"/>
                  </a:lnTo>
                  <a:lnTo>
                    <a:pt x="10183" y="13123"/>
                  </a:lnTo>
                  <a:lnTo>
                    <a:pt x="11091" y="12472"/>
                  </a:lnTo>
                  <a:lnTo>
                    <a:pt x="11959" y="11821"/>
                  </a:lnTo>
                  <a:lnTo>
                    <a:pt x="12827" y="11150"/>
                  </a:lnTo>
                  <a:lnTo>
                    <a:pt x="13636" y="10459"/>
                  </a:lnTo>
                  <a:lnTo>
                    <a:pt x="14426" y="9788"/>
                  </a:lnTo>
                  <a:lnTo>
                    <a:pt x="15176" y="9117"/>
                  </a:lnTo>
                  <a:lnTo>
                    <a:pt x="15866" y="8466"/>
                  </a:lnTo>
                  <a:lnTo>
                    <a:pt x="16478" y="7855"/>
                  </a:lnTo>
                  <a:lnTo>
                    <a:pt x="17031" y="7243"/>
                  </a:lnTo>
                  <a:lnTo>
                    <a:pt x="17484" y="6690"/>
                  </a:lnTo>
                  <a:lnTo>
                    <a:pt x="17682" y="6414"/>
                  </a:lnTo>
                  <a:lnTo>
                    <a:pt x="17859" y="6157"/>
                  </a:lnTo>
                  <a:lnTo>
                    <a:pt x="18155" y="5644"/>
                  </a:lnTo>
                  <a:lnTo>
                    <a:pt x="18432" y="5112"/>
                  </a:lnTo>
                  <a:lnTo>
                    <a:pt x="18668" y="4559"/>
                  </a:lnTo>
                  <a:lnTo>
                    <a:pt x="18905" y="3987"/>
                  </a:lnTo>
                  <a:lnTo>
                    <a:pt x="18767" y="3316"/>
                  </a:lnTo>
                  <a:lnTo>
                    <a:pt x="18728" y="3099"/>
                  </a:lnTo>
                  <a:lnTo>
                    <a:pt x="18708" y="2921"/>
                  </a:lnTo>
                  <a:lnTo>
                    <a:pt x="18688" y="2586"/>
                  </a:lnTo>
                  <a:lnTo>
                    <a:pt x="18688" y="2250"/>
                  </a:lnTo>
                  <a:lnTo>
                    <a:pt x="18668" y="1934"/>
                  </a:lnTo>
                  <a:lnTo>
                    <a:pt x="18649" y="1757"/>
                  </a:lnTo>
                  <a:lnTo>
                    <a:pt x="18629" y="1560"/>
                  </a:lnTo>
                  <a:lnTo>
                    <a:pt x="18570" y="1362"/>
                  </a:lnTo>
                  <a:lnTo>
                    <a:pt x="18491" y="1145"/>
                  </a:lnTo>
                  <a:lnTo>
                    <a:pt x="18392" y="889"/>
                  </a:lnTo>
                  <a:lnTo>
                    <a:pt x="18274" y="632"/>
                  </a:lnTo>
                  <a:lnTo>
                    <a:pt x="18116" y="336"/>
                  </a:lnTo>
                  <a:lnTo>
                    <a:pt x="178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a:off x="3953772" y="2405841"/>
              <a:ext cx="52641" cy="260494"/>
            </a:xfrm>
            <a:custGeom>
              <a:avLst/>
              <a:gdLst/>
              <a:ahLst/>
              <a:cxnLst/>
              <a:rect l="l" t="t" r="r" b="b"/>
              <a:pathLst>
                <a:path w="2329" h="11525" extrusionOk="0">
                  <a:moveTo>
                    <a:pt x="1776" y="0"/>
                  </a:moveTo>
                  <a:lnTo>
                    <a:pt x="1737" y="20"/>
                  </a:lnTo>
                  <a:lnTo>
                    <a:pt x="1697" y="59"/>
                  </a:lnTo>
                  <a:lnTo>
                    <a:pt x="1678" y="99"/>
                  </a:lnTo>
                  <a:lnTo>
                    <a:pt x="1678" y="158"/>
                  </a:lnTo>
                  <a:lnTo>
                    <a:pt x="1697" y="198"/>
                  </a:lnTo>
                  <a:lnTo>
                    <a:pt x="1816" y="355"/>
                  </a:lnTo>
                  <a:lnTo>
                    <a:pt x="1895" y="533"/>
                  </a:lnTo>
                  <a:lnTo>
                    <a:pt x="1954" y="711"/>
                  </a:lnTo>
                  <a:lnTo>
                    <a:pt x="2013" y="908"/>
                  </a:lnTo>
                  <a:lnTo>
                    <a:pt x="2053" y="1086"/>
                  </a:lnTo>
                  <a:lnTo>
                    <a:pt x="2072" y="1283"/>
                  </a:lnTo>
                  <a:lnTo>
                    <a:pt x="2072" y="1500"/>
                  </a:lnTo>
                  <a:lnTo>
                    <a:pt x="2072" y="1697"/>
                  </a:lnTo>
                  <a:lnTo>
                    <a:pt x="2033" y="2131"/>
                  </a:lnTo>
                  <a:lnTo>
                    <a:pt x="1954" y="2566"/>
                  </a:lnTo>
                  <a:lnTo>
                    <a:pt x="1835" y="3019"/>
                  </a:lnTo>
                  <a:lnTo>
                    <a:pt x="1717" y="3473"/>
                  </a:lnTo>
                  <a:lnTo>
                    <a:pt x="1303" y="4973"/>
                  </a:lnTo>
                  <a:lnTo>
                    <a:pt x="1086" y="5881"/>
                  </a:lnTo>
                  <a:lnTo>
                    <a:pt x="829" y="6887"/>
                  </a:lnTo>
                  <a:lnTo>
                    <a:pt x="592" y="7973"/>
                  </a:lnTo>
                  <a:lnTo>
                    <a:pt x="375" y="9078"/>
                  </a:lnTo>
                  <a:lnTo>
                    <a:pt x="178" y="10222"/>
                  </a:lnTo>
                  <a:lnTo>
                    <a:pt x="0" y="11367"/>
                  </a:lnTo>
                  <a:lnTo>
                    <a:pt x="0" y="11426"/>
                  </a:lnTo>
                  <a:lnTo>
                    <a:pt x="20" y="11465"/>
                  </a:lnTo>
                  <a:lnTo>
                    <a:pt x="59" y="11505"/>
                  </a:lnTo>
                  <a:lnTo>
                    <a:pt x="119" y="11525"/>
                  </a:lnTo>
                  <a:lnTo>
                    <a:pt x="178" y="11505"/>
                  </a:lnTo>
                  <a:lnTo>
                    <a:pt x="217" y="11485"/>
                  </a:lnTo>
                  <a:lnTo>
                    <a:pt x="237" y="11446"/>
                  </a:lnTo>
                  <a:lnTo>
                    <a:pt x="257" y="11406"/>
                  </a:lnTo>
                  <a:lnTo>
                    <a:pt x="434" y="10262"/>
                  </a:lnTo>
                  <a:lnTo>
                    <a:pt x="632" y="9137"/>
                  </a:lnTo>
                  <a:lnTo>
                    <a:pt x="849" y="8012"/>
                  </a:lnTo>
                  <a:lnTo>
                    <a:pt x="1086" y="6946"/>
                  </a:lnTo>
                  <a:lnTo>
                    <a:pt x="1322" y="5940"/>
                  </a:lnTo>
                  <a:lnTo>
                    <a:pt x="1559" y="5032"/>
                  </a:lnTo>
                  <a:lnTo>
                    <a:pt x="1974" y="3532"/>
                  </a:lnTo>
                  <a:lnTo>
                    <a:pt x="2072" y="3158"/>
                  </a:lnTo>
                  <a:lnTo>
                    <a:pt x="2191" y="2723"/>
                  </a:lnTo>
                  <a:lnTo>
                    <a:pt x="2270" y="2289"/>
                  </a:lnTo>
                  <a:lnTo>
                    <a:pt x="2329" y="1816"/>
                  </a:lnTo>
                  <a:lnTo>
                    <a:pt x="2329" y="1579"/>
                  </a:lnTo>
                  <a:lnTo>
                    <a:pt x="2329" y="1342"/>
                  </a:lnTo>
                  <a:lnTo>
                    <a:pt x="2309" y="1125"/>
                  </a:lnTo>
                  <a:lnTo>
                    <a:pt x="2270" y="888"/>
                  </a:lnTo>
                  <a:lnTo>
                    <a:pt x="2210" y="671"/>
                  </a:lnTo>
                  <a:lnTo>
                    <a:pt x="2151" y="454"/>
                  </a:lnTo>
                  <a:lnTo>
                    <a:pt x="2033" y="237"/>
                  </a:lnTo>
                  <a:lnTo>
                    <a:pt x="1914" y="40"/>
                  </a:lnTo>
                  <a:lnTo>
                    <a:pt x="1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a:off x="3683036" y="2374604"/>
              <a:ext cx="39261" cy="91472"/>
            </a:xfrm>
            <a:custGeom>
              <a:avLst/>
              <a:gdLst/>
              <a:ahLst/>
              <a:cxnLst/>
              <a:rect l="l" t="t" r="r" b="b"/>
              <a:pathLst>
                <a:path w="1737" h="4047" extrusionOk="0">
                  <a:moveTo>
                    <a:pt x="1539" y="1"/>
                  </a:moveTo>
                  <a:lnTo>
                    <a:pt x="1500" y="40"/>
                  </a:lnTo>
                  <a:lnTo>
                    <a:pt x="1480" y="80"/>
                  </a:lnTo>
                  <a:lnTo>
                    <a:pt x="1243" y="731"/>
                  </a:lnTo>
                  <a:lnTo>
                    <a:pt x="671" y="2250"/>
                  </a:lnTo>
                  <a:lnTo>
                    <a:pt x="375" y="3020"/>
                  </a:lnTo>
                  <a:lnTo>
                    <a:pt x="0" y="3869"/>
                  </a:lnTo>
                  <a:lnTo>
                    <a:pt x="0" y="3928"/>
                  </a:lnTo>
                  <a:lnTo>
                    <a:pt x="0" y="3967"/>
                  </a:lnTo>
                  <a:lnTo>
                    <a:pt x="20" y="4007"/>
                  </a:lnTo>
                  <a:lnTo>
                    <a:pt x="79" y="4046"/>
                  </a:lnTo>
                  <a:lnTo>
                    <a:pt x="118" y="4046"/>
                  </a:lnTo>
                  <a:lnTo>
                    <a:pt x="197" y="4026"/>
                  </a:lnTo>
                  <a:lnTo>
                    <a:pt x="237" y="3967"/>
                  </a:lnTo>
                  <a:lnTo>
                    <a:pt x="612" y="3119"/>
                  </a:lnTo>
                  <a:lnTo>
                    <a:pt x="908" y="2349"/>
                  </a:lnTo>
                  <a:lnTo>
                    <a:pt x="1480" y="830"/>
                  </a:lnTo>
                  <a:lnTo>
                    <a:pt x="1717" y="178"/>
                  </a:lnTo>
                  <a:lnTo>
                    <a:pt x="1737" y="119"/>
                  </a:lnTo>
                  <a:lnTo>
                    <a:pt x="1717" y="80"/>
                  </a:lnTo>
                  <a:lnTo>
                    <a:pt x="1697" y="40"/>
                  </a:lnTo>
                  <a:lnTo>
                    <a:pt x="1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a:off x="3369467" y="2592270"/>
              <a:ext cx="25880" cy="10284"/>
            </a:xfrm>
            <a:custGeom>
              <a:avLst/>
              <a:gdLst/>
              <a:ahLst/>
              <a:cxnLst/>
              <a:rect l="l" t="t" r="r" b="b"/>
              <a:pathLst>
                <a:path w="1145" h="455" extrusionOk="0">
                  <a:moveTo>
                    <a:pt x="99" y="1"/>
                  </a:moveTo>
                  <a:lnTo>
                    <a:pt x="40" y="21"/>
                  </a:lnTo>
                  <a:lnTo>
                    <a:pt x="20" y="60"/>
                  </a:lnTo>
                  <a:lnTo>
                    <a:pt x="0" y="119"/>
                  </a:lnTo>
                  <a:lnTo>
                    <a:pt x="0" y="159"/>
                  </a:lnTo>
                  <a:lnTo>
                    <a:pt x="20" y="218"/>
                  </a:lnTo>
                  <a:lnTo>
                    <a:pt x="60" y="238"/>
                  </a:lnTo>
                  <a:lnTo>
                    <a:pt x="257" y="336"/>
                  </a:lnTo>
                  <a:lnTo>
                    <a:pt x="474" y="395"/>
                  </a:lnTo>
                  <a:lnTo>
                    <a:pt x="691" y="435"/>
                  </a:lnTo>
                  <a:lnTo>
                    <a:pt x="908" y="455"/>
                  </a:lnTo>
                  <a:lnTo>
                    <a:pt x="1027" y="455"/>
                  </a:lnTo>
                  <a:lnTo>
                    <a:pt x="1086" y="435"/>
                  </a:lnTo>
                  <a:lnTo>
                    <a:pt x="1125" y="415"/>
                  </a:lnTo>
                  <a:lnTo>
                    <a:pt x="1145" y="356"/>
                  </a:lnTo>
                  <a:lnTo>
                    <a:pt x="1145" y="317"/>
                  </a:lnTo>
                  <a:lnTo>
                    <a:pt x="1125" y="257"/>
                  </a:lnTo>
                  <a:lnTo>
                    <a:pt x="1106" y="218"/>
                  </a:lnTo>
                  <a:lnTo>
                    <a:pt x="1066" y="198"/>
                  </a:lnTo>
                  <a:lnTo>
                    <a:pt x="790" y="198"/>
                  </a:lnTo>
                  <a:lnTo>
                    <a:pt x="592" y="159"/>
                  </a:lnTo>
                  <a:lnTo>
                    <a:pt x="375" y="99"/>
                  </a:lnTo>
                  <a:lnTo>
                    <a:pt x="198" y="21"/>
                  </a:lnTo>
                  <a:lnTo>
                    <a:pt x="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a:off x="3137969" y="2230986"/>
              <a:ext cx="8951" cy="32593"/>
            </a:xfrm>
            <a:custGeom>
              <a:avLst/>
              <a:gdLst/>
              <a:ahLst/>
              <a:cxnLst/>
              <a:rect l="l" t="t" r="r" b="b"/>
              <a:pathLst>
                <a:path w="396" h="1442" extrusionOk="0">
                  <a:moveTo>
                    <a:pt x="198" y="1"/>
                  </a:moveTo>
                  <a:lnTo>
                    <a:pt x="159" y="40"/>
                  </a:lnTo>
                  <a:lnTo>
                    <a:pt x="139" y="80"/>
                  </a:lnTo>
                  <a:lnTo>
                    <a:pt x="80" y="237"/>
                  </a:lnTo>
                  <a:lnTo>
                    <a:pt x="40" y="395"/>
                  </a:lnTo>
                  <a:lnTo>
                    <a:pt x="20" y="553"/>
                  </a:lnTo>
                  <a:lnTo>
                    <a:pt x="20" y="711"/>
                  </a:lnTo>
                  <a:lnTo>
                    <a:pt x="1" y="869"/>
                  </a:lnTo>
                  <a:lnTo>
                    <a:pt x="20" y="1027"/>
                  </a:lnTo>
                  <a:lnTo>
                    <a:pt x="40" y="1185"/>
                  </a:lnTo>
                  <a:lnTo>
                    <a:pt x="80" y="1343"/>
                  </a:lnTo>
                  <a:lnTo>
                    <a:pt x="99" y="1382"/>
                  </a:lnTo>
                  <a:lnTo>
                    <a:pt x="119" y="1421"/>
                  </a:lnTo>
                  <a:lnTo>
                    <a:pt x="159" y="1441"/>
                  </a:lnTo>
                  <a:lnTo>
                    <a:pt x="238" y="1441"/>
                  </a:lnTo>
                  <a:lnTo>
                    <a:pt x="297" y="1421"/>
                  </a:lnTo>
                  <a:lnTo>
                    <a:pt x="316" y="1382"/>
                  </a:lnTo>
                  <a:lnTo>
                    <a:pt x="336" y="1343"/>
                  </a:lnTo>
                  <a:lnTo>
                    <a:pt x="336" y="1283"/>
                  </a:lnTo>
                  <a:lnTo>
                    <a:pt x="277" y="1007"/>
                  </a:lnTo>
                  <a:lnTo>
                    <a:pt x="277" y="731"/>
                  </a:lnTo>
                  <a:lnTo>
                    <a:pt x="297" y="455"/>
                  </a:lnTo>
                  <a:lnTo>
                    <a:pt x="376" y="178"/>
                  </a:lnTo>
                  <a:lnTo>
                    <a:pt x="395" y="119"/>
                  </a:lnTo>
                  <a:lnTo>
                    <a:pt x="376" y="80"/>
                  </a:lnTo>
                  <a:lnTo>
                    <a:pt x="356" y="40"/>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a:off x="3054565" y="2194867"/>
              <a:ext cx="56664" cy="48641"/>
            </a:xfrm>
            <a:custGeom>
              <a:avLst/>
              <a:gdLst/>
              <a:ahLst/>
              <a:cxnLst/>
              <a:rect l="l" t="t" r="r" b="b"/>
              <a:pathLst>
                <a:path w="2507" h="2152" extrusionOk="0">
                  <a:moveTo>
                    <a:pt x="119" y="0"/>
                  </a:moveTo>
                  <a:lnTo>
                    <a:pt x="80" y="20"/>
                  </a:lnTo>
                  <a:lnTo>
                    <a:pt x="40" y="59"/>
                  </a:lnTo>
                  <a:lnTo>
                    <a:pt x="1" y="99"/>
                  </a:lnTo>
                  <a:lnTo>
                    <a:pt x="1" y="138"/>
                  </a:lnTo>
                  <a:lnTo>
                    <a:pt x="20" y="198"/>
                  </a:lnTo>
                  <a:lnTo>
                    <a:pt x="60" y="237"/>
                  </a:lnTo>
                  <a:lnTo>
                    <a:pt x="2290" y="2131"/>
                  </a:lnTo>
                  <a:lnTo>
                    <a:pt x="2349" y="2151"/>
                  </a:lnTo>
                  <a:lnTo>
                    <a:pt x="2448" y="2151"/>
                  </a:lnTo>
                  <a:lnTo>
                    <a:pt x="2487" y="2112"/>
                  </a:lnTo>
                  <a:lnTo>
                    <a:pt x="2507" y="2072"/>
                  </a:lnTo>
                  <a:lnTo>
                    <a:pt x="2507" y="2013"/>
                  </a:lnTo>
                  <a:lnTo>
                    <a:pt x="2507" y="1974"/>
                  </a:lnTo>
                  <a:lnTo>
                    <a:pt x="2467" y="1914"/>
                  </a:lnTo>
                  <a:lnTo>
                    <a:pt x="218" y="40"/>
                  </a:lnTo>
                  <a:lnTo>
                    <a:pt x="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a:off x="3027351" y="2207343"/>
              <a:ext cx="67830" cy="55783"/>
            </a:xfrm>
            <a:custGeom>
              <a:avLst/>
              <a:gdLst/>
              <a:ahLst/>
              <a:cxnLst/>
              <a:rect l="l" t="t" r="r" b="b"/>
              <a:pathLst>
                <a:path w="3001" h="2468" extrusionOk="0">
                  <a:moveTo>
                    <a:pt x="60" y="1"/>
                  </a:moveTo>
                  <a:lnTo>
                    <a:pt x="21" y="40"/>
                  </a:lnTo>
                  <a:lnTo>
                    <a:pt x="1" y="80"/>
                  </a:lnTo>
                  <a:lnTo>
                    <a:pt x="1" y="139"/>
                  </a:lnTo>
                  <a:lnTo>
                    <a:pt x="1" y="178"/>
                  </a:lnTo>
                  <a:lnTo>
                    <a:pt x="40" y="218"/>
                  </a:lnTo>
                  <a:lnTo>
                    <a:pt x="159" y="317"/>
                  </a:lnTo>
                  <a:lnTo>
                    <a:pt x="790" y="869"/>
                  </a:lnTo>
                  <a:lnTo>
                    <a:pt x="1461" y="1422"/>
                  </a:lnTo>
                  <a:lnTo>
                    <a:pt x="2132" y="1954"/>
                  </a:lnTo>
                  <a:lnTo>
                    <a:pt x="2803" y="2448"/>
                  </a:lnTo>
                  <a:lnTo>
                    <a:pt x="2842" y="2467"/>
                  </a:lnTo>
                  <a:lnTo>
                    <a:pt x="2882" y="2467"/>
                  </a:lnTo>
                  <a:lnTo>
                    <a:pt x="2941" y="2448"/>
                  </a:lnTo>
                  <a:lnTo>
                    <a:pt x="2981" y="2408"/>
                  </a:lnTo>
                  <a:lnTo>
                    <a:pt x="3000" y="2369"/>
                  </a:lnTo>
                  <a:lnTo>
                    <a:pt x="3000" y="2310"/>
                  </a:lnTo>
                  <a:lnTo>
                    <a:pt x="2981" y="2270"/>
                  </a:lnTo>
                  <a:lnTo>
                    <a:pt x="2961" y="2231"/>
                  </a:lnTo>
                  <a:lnTo>
                    <a:pt x="2290" y="1737"/>
                  </a:lnTo>
                  <a:lnTo>
                    <a:pt x="1619" y="1205"/>
                  </a:lnTo>
                  <a:lnTo>
                    <a:pt x="336" y="119"/>
                  </a:lnTo>
                  <a:lnTo>
                    <a:pt x="218" y="21"/>
                  </a:lnTo>
                  <a:lnTo>
                    <a:pt x="1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a:off x="3019779" y="2242129"/>
              <a:ext cx="60688" cy="43736"/>
            </a:xfrm>
            <a:custGeom>
              <a:avLst/>
              <a:gdLst/>
              <a:ahLst/>
              <a:cxnLst/>
              <a:rect l="l" t="t" r="r" b="b"/>
              <a:pathLst>
                <a:path w="2685" h="1935" extrusionOk="0">
                  <a:moveTo>
                    <a:pt x="119" y="1"/>
                  </a:moveTo>
                  <a:lnTo>
                    <a:pt x="60" y="21"/>
                  </a:lnTo>
                  <a:lnTo>
                    <a:pt x="20" y="40"/>
                  </a:lnTo>
                  <a:lnTo>
                    <a:pt x="0" y="100"/>
                  </a:lnTo>
                  <a:lnTo>
                    <a:pt x="0" y="139"/>
                  </a:lnTo>
                  <a:lnTo>
                    <a:pt x="20" y="198"/>
                  </a:lnTo>
                  <a:lnTo>
                    <a:pt x="40" y="238"/>
                  </a:lnTo>
                  <a:lnTo>
                    <a:pt x="632" y="692"/>
                  </a:lnTo>
                  <a:lnTo>
                    <a:pt x="1244" y="1106"/>
                  </a:lnTo>
                  <a:lnTo>
                    <a:pt x="1855" y="1520"/>
                  </a:lnTo>
                  <a:lnTo>
                    <a:pt x="2487" y="1915"/>
                  </a:lnTo>
                  <a:lnTo>
                    <a:pt x="2546" y="1935"/>
                  </a:lnTo>
                  <a:lnTo>
                    <a:pt x="2605" y="1915"/>
                  </a:lnTo>
                  <a:lnTo>
                    <a:pt x="2664" y="1856"/>
                  </a:lnTo>
                  <a:lnTo>
                    <a:pt x="2684" y="1816"/>
                  </a:lnTo>
                  <a:lnTo>
                    <a:pt x="2684" y="1757"/>
                  </a:lnTo>
                  <a:lnTo>
                    <a:pt x="2664" y="1718"/>
                  </a:lnTo>
                  <a:lnTo>
                    <a:pt x="2625" y="1678"/>
                  </a:lnTo>
                  <a:lnTo>
                    <a:pt x="1993" y="1303"/>
                  </a:lnTo>
                  <a:lnTo>
                    <a:pt x="1382" y="909"/>
                  </a:lnTo>
                  <a:lnTo>
                    <a:pt x="790" y="475"/>
                  </a:lnTo>
                  <a:lnTo>
                    <a:pt x="217" y="21"/>
                  </a:lnTo>
                  <a:lnTo>
                    <a:pt x="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a:off x="3398014" y="2451770"/>
              <a:ext cx="18760" cy="25450"/>
            </a:xfrm>
            <a:custGeom>
              <a:avLst/>
              <a:gdLst/>
              <a:ahLst/>
              <a:cxnLst/>
              <a:rect l="l" t="t" r="r" b="b"/>
              <a:pathLst>
                <a:path w="830" h="1126" extrusionOk="0">
                  <a:moveTo>
                    <a:pt x="79" y="1"/>
                  </a:moveTo>
                  <a:lnTo>
                    <a:pt x="40" y="40"/>
                  </a:lnTo>
                  <a:lnTo>
                    <a:pt x="20" y="80"/>
                  </a:lnTo>
                  <a:lnTo>
                    <a:pt x="0" y="119"/>
                  </a:lnTo>
                  <a:lnTo>
                    <a:pt x="20" y="178"/>
                  </a:lnTo>
                  <a:lnTo>
                    <a:pt x="40" y="218"/>
                  </a:lnTo>
                  <a:lnTo>
                    <a:pt x="198" y="395"/>
                  </a:lnTo>
                  <a:lnTo>
                    <a:pt x="356" y="593"/>
                  </a:lnTo>
                  <a:lnTo>
                    <a:pt x="474" y="810"/>
                  </a:lnTo>
                  <a:lnTo>
                    <a:pt x="573" y="1027"/>
                  </a:lnTo>
                  <a:lnTo>
                    <a:pt x="592" y="1066"/>
                  </a:lnTo>
                  <a:lnTo>
                    <a:pt x="612" y="1106"/>
                  </a:lnTo>
                  <a:lnTo>
                    <a:pt x="652" y="1126"/>
                  </a:lnTo>
                  <a:lnTo>
                    <a:pt x="691" y="1126"/>
                  </a:lnTo>
                  <a:lnTo>
                    <a:pt x="731" y="1106"/>
                  </a:lnTo>
                  <a:lnTo>
                    <a:pt x="770" y="1086"/>
                  </a:lnTo>
                  <a:lnTo>
                    <a:pt x="809" y="1047"/>
                  </a:lnTo>
                  <a:lnTo>
                    <a:pt x="829" y="987"/>
                  </a:lnTo>
                  <a:lnTo>
                    <a:pt x="809" y="948"/>
                  </a:lnTo>
                  <a:lnTo>
                    <a:pt x="711" y="691"/>
                  </a:lnTo>
                  <a:lnTo>
                    <a:pt x="573" y="455"/>
                  </a:lnTo>
                  <a:lnTo>
                    <a:pt x="415" y="238"/>
                  </a:lnTo>
                  <a:lnTo>
                    <a:pt x="237" y="40"/>
                  </a:lnTo>
                  <a:lnTo>
                    <a:pt x="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a:off x="2031811" y="3305028"/>
              <a:ext cx="99948" cy="420180"/>
            </a:xfrm>
            <a:custGeom>
              <a:avLst/>
              <a:gdLst/>
              <a:ahLst/>
              <a:cxnLst/>
              <a:rect l="l" t="t" r="r" b="b"/>
              <a:pathLst>
                <a:path w="4422" h="18590" extrusionOk="0">
                  <a:moveTo>
                    <a:pt x="3908" y="1"/>
                  </a:moveTo>
                  <a:lnTo>
                    <a:pt x="1" y="18471"/>
                  </a:lnTo>
                  <a:lnTo>
                    <a:pt x="514" y="18590"/>
                  </a:lnTo>
                  <a:lnTo>
                    <a:pt x="4421" y="119"/>
                  </a:lnTo>
                  <a:lnTo>
                    <a:pt x="3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a:off x="2894899" y="3305028"/>
              <a:ext cx="99926" cy="420180"/>
            </a:xfrm>
            <a:custGeom>
              <a:avLst/>
              <a:gdLst/>
              <a:ahLst/>
              <a:cxnLst/>
              <a:rect l="l" t="t" r="r" b="b"/>
              <a:pathLst>
                <a:path w="4421" h="18590" extrusionOk="0">
                  <a:moveTo>
                    <a:pt x="513" y="1"/>
                  </a:moveTo>
                  <a:lnTo>
                    <a:pt x="0" y="119"/>
                  </a:lnTo>
                  <a:lnTo>
                    <a:pt x="3907" y="18590"/>
                  </a:lnTo>
                  <a:lnTo>
                    <a:pt x="4420" y="18471"/>
                  </a:lnTo>
                  <a:lnTo>
                    <a:pt x="5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1897120" y="3202004"/>
              <a:ext cx="1243092" cy="148996"/>
            </a:xfrm>
            <a:custGeom>
              <a:avLst/>
              <a:gdLst/>
              <a:ahLst/>
              <a:cxnLst/>
              <a:rect l="l" t="t" r="r" b="b"/>
              <a:pathLst>
                <a:path w="54998" h="6592" extrusionOk="0">
                  <a:moveTo>
                    <a:pt x="27489" y="0"/>
                  </a:moveTo>
                  <a:lnTo>
                    <a:pt x="24687" y="20"/>
                  </a:lnTo>
                  <a:lnTo>
                    <a:pt x="21964" y="60"/>
                  </a:lnTo>
                  <a:lnTo>
                    <a:pt x="19319" y="119"/>
                  </a:lnTo>
                  <a:lnTo>
                    <a:pt x="16793" y="198"/>
                  </a:lnTo>
                  <a:lnTo>
                    <a:pt x="14386" y="316"/>
                  </a:lnTo>
                  <a:lnTo>
                    <a:pt x="12117" y="435"/>
                  </a:lnTo>
                  <a:lnTo>
                    <a:pt x="10005" y="612"/>
                  </a:lnTo>
                  <a:lnTo>
                    <a:pt x="8051" y="790"/>
                  </a:lnTo>
                  <a:lnTo>
                    <a:pt x="7144" y="888"/>
                  </a:lnTo>
                  <a:lnTo>
                    <a:pt x="6275" y="1007"/>
                  </a:lnTo>
                  <a:lnTo>
                    <a:pt x="5466" y="1125"/>
                  </a:lnTo>
                  <a:lnTo>
                    <a:pt x="4697" y="1244"/>
                  </a:lnTo>
                  <a:lnTo>
                    <a:pt x="3986" y="1382"/>
                  </a:lnTo>
                  <a:lnTo>
                    <a:pt x="3315" y="1520"/>
                  </a:lnTo>
                  <a:lnTo>
                    <a:pt x="2704" y="1658"/>
                  </a:lnTo>
                  <a:lnTo>
                    <a:pt x="2171" y="1816"/>
                  </a:lnTo>
                  <a:lnTo>
                    <a:pt x="1678" y="1974"/>
                  </a:lnTo>
                  <a:lnTo>
                    <a:pt x="1243" y="2132"/>
                  </a:lnTo>
                  <a:lnTo>
                    <a:pt x="869" y="2309"/>
                  </a:lnTo>
                  <a:lnTo>
                    <a:pt x="553" y="2487"/>
                  </a:lnTo>
                  <a:lnTo>
                    <a:pt x="316" y="2684"/>
                  </a:lnTo>
                  <a:lnTo>
                    <a:pt x="217" y="2783"/>
                  </a:lnTo>
                  <a:lnTo>
                    <a:pt x="138" y="2882"/>
                  </a:lnTo>
                  <a:lnTo>
                    <a:pt x="79" y="2980"/>
                  </a:lnTo>
                  <a:lnTo>
                    <a:pt x="40" y="3079"/>
                  </a:lnTo>
                  <a:lnTo>
                    <a:pt x="0" y="3197"/>
                  </a:lnTo>
                  <a:lnTo>
                    <a:pt x="0" y="3296"/>
                  </a:lnTo>
                  <a:lnTo>
                    <a:pt x="0" y="3395"/>
                  </a:lnTo>
                  <a:lnTo>
                    <a:pt x="40" y="3513"/>
                  </a:lnTo>
                  <a:lnTo>
                    <a:pt x="79" y="3612"/>
                  </a:lnTo>
                  <a:lnTo>
                    <a:pt x="138" y="3710"/>
                  </a:lnTo>
                  <a:lnTo>
                    <a:pt x="217" y="3809"/>
                  </a:lnTo>
                  <a:lnTo>
                    <a:pt x="316" y="3908"/>
                  </a:lnTo>
                  <a:lnTo>
                    <a:pt x="553" y="4105"/>
                  </a:lnTo>
                  <a:lnTo>
                    <a:pt x="869" y="4283"/>
                  </a:lnTo>
                  <a:lnTo>
                    <a:pt x="1243" y="4460"/>
                  </a:lnTo>
                  <a:lnTo>
                    <a:pt x="1678" y="4618"/>
                  </a:lnTo>
                  <a:lnTo>
                    <a:pt x="2171" y="4776"/>
                  </a:lnTo>
                  <a:lnTo>
                    <a:pt x="2704" y="4934"/>
                  </a:lnTo>
                  <a:lnTo>
                    <a:pt x="3315" y="5072"/>
                  </a:lnTo>
                  <a:lnTo>
                    <a:pt x="3986" y="5210"/>
                  </a:lnTo>
                  <a:lnTo>
                    <a:pt x="4697" y="5348"/>
                  </a:lnTo>
                  <a:lnTo>
                    <a:pt x="5466" y="5467"/>
                  </a:lnTo>
                  <a:lnTo>
                    <a:pt x="6275" y="5585"/>
                  </a:lnTo>
                  <a:lnTo>
                    <a:pt x="7144" y="5703"/>
                  </a:lnTo>
                  <a:lnTo>
                    <a:pt x="8051" y="5802"/>
                  </a:lnTo>
                  <a:lnTo>
                    <a:pt x="10005" y="5980"/>
                  </a:lnTo>
                  <a:lnTo>
                    <a:pt x="12117" y="6157"/>
                  </a:lnTo>
                  <a:lnTo>
                    <a:pt x="14386" y="6276"/>
                  </a:lnTo>
                  <a:lnTo>
                    <a:pt x="16793" y="6394"/>
                  </a:lnTo>
                  <a:lnTo>
                    <a:pt x="19319" y="6473"/>
                  </a:lnTo>
                  <a:lnTo>
                    <a:pt x="21964" y="6532"/>
                  </a:lnTo>
                  <a:lnTo>
                    <a:pt x="24687" y="6572"/>
                  </a:lnTo>
                  <a:lnTo>
                    <a:pt x="27489" y="6591"/>
                  </a:lnTo>
                  <a:lnTo>
                    <a:pt x="30311" y="6572"/>
                  </a:lnTo>
                  <a:lnTo>
                    <a:pt x="33034" y="6532"/>
                  </a:lnTo>
                  <a:lnTo>
                    <a:pt x="35678" y="6473"/>
                  </a:lnTo>
                  <a:lnTo>
                    <a:pt x="38204" y="6394"/>
                  </a:lnTo>
                  <a:lnTo>
                    <a:pt x="40612" y="6276"/>
                  </a:lnTo>
                  <a:lnTo>
                    <a:pt x="42881" y="6157"/>
                  </a:lnTo>
                  <a:lnTo>
                    <a:pt x="44993" y="5980"/>
                  </a:lnTo>
                  <a:lnTo>
                    <a:pt x="46946" y="5802"/>
                  </a:lnTo>
                  <a:lnTo>
                    <a:pt x="47854" y="5703"/>
                  </a:lnTo>
                  <a:lnTo>
                    <a:pt x="48722" y="5585"/>
                  </a:lnTo>
                  <a:lnTo>
                    <a:pt x="49531" y="5467"/>
                  </a:lnTo>
                  <a:lnTo>
                    <a:pt x="50301" y="5348"/>
                  </a:lnTo>
                  <a:lnTo>
                    <a:pt x="51011" y="5210"/>
                  </a:lnTo>
                  <a:lnTo>
                    <a:pt x="51682" y="5072"/>
                  </a:lnTo>
                  <a:lnTo>
                    <a:pt x="52294" y="4934"/>
                  </a:lnTo>
                  <a:lnTo>
                    <a:pt x="52827" y="4776"/>
                  </a:lnTo>
                  <a:lnTo>
                    <a:pt x="53320" y="4618"/>
                  </a:lnTo>
                  <a:lnTo>
                    <a:pt x="53754" y="4460"/>
                  </a:lnTo>
                  <a:lnTo>
                    <a:pt x="54129" y="4283"/>
                  </a:lnTo>
                  <a:lnTo>
                    <a:pt x="54445" y="4105"/>
                  </a:lnTo>
                  <a:lnTo>
                    <a:pt x="54682" y="3908"/>
                  </a:lnTo>
                  <a:lnTo>
                    <a:pt x="54780" y="3809"/>
                  </a:lnTo>
                  <a:lnTo>
                    <a:pt x="54859" y="3710"/>
                  </a:lnTo>
                  <a:lnTo>
                    <a:pt x="54918" y="3612"/>
                  </a:lnTo>
                  <a:lnTo>
                    <a:pt x="54958" y="3513"/>
                  </a:lnTo>
                  <a:lnTo>
                    <a:pt x="54978" y="3395"/>
                  </a:lnTo>
                  <a:lnTo>
                    <a:pt x="54997" y="3296"/>
                  </a:lnTo>
                  <a:lnTo>
                    <a:pt x="54978" y="3197"/>
                  </a:lnTo>
                  <a:lnTo>
                    <a:pt x="54958" y="3079"/>
                  </a:lnTo>
                  <a:lnTo>
                    <a:pt x="54918" y="2980"/>
                  </a:lnTo>
                  <a:lnTo>
                    <a:pt x="54859" y="2882"/>
                  </a:lnTo>
                  <a:lnTo>
                    <a:pt x="54780" y="2783"/>
                  </a:lnTo>
                  <a:lnTo>
                    <a:pt x="54682" y="2684"/>
                  </a:lnTo>
                  <a:lnTo>
                    <a:pt x="54445" y="2487"/>
                  </a:lnTo>
                  <a:lnTo>
                    <a:pt x="54129" y="2309"/>
                  </a:lnTo>
                  <a:lnTo>
                    <a:pt x="53754" y="2132"/>
                  </a:lnTo>
                  <a:lnTo>
                    <a:pt x="53320" y="1974"/>
                  </a:lnTo>
                  <a:lnTo>
                    <a:pt x="52827" y="1816"/>
                  </a:lnTo>
                  <a:lnTo>
                    <a:pt x="52294" y="1658"/>
                  </a:lnTo>
                  <a:lnTo>
                    <a:pt x="51682" y="1520"/>
                  </a:lnTo>
                  <a:lnTo>
                    <a:pt x="51011" y="1382"/>
                  </a:lnTo>
                  <a:lnTo>
                    <a:pt x="50301" y="1244"/>
                  </a:lnTo>
                  <a:lnTo>
                    <a:pt x="49531" y="1125"/>
                  </a:lnTo>
                  <a:lnTo>
                    <a:pt x="48722" y="1007"/>
                  </a:lnTo>
                  <a:lnTo>
                    <a:pt x="47854" y="888"/>
                  </a:lnTo>
                  <a:lnTo>
                    <a:pt x="46946" y="790"/>
                  </a:lnTo>
                  <a:lnTo>
                    <a:pt x="44993" y="612"/>
                  </a:lnTo>
                  <a:lnTo>
                    <a:pt x="42881" y="435"/>
                  </a:lnTo>
                  <a:lnTo>
                    <a:pt x="40612" y="316"/>
                  </a:lnTo>
                  <a:lnTo>
                    <a:pt x="38204" y="198"/>
                  </a:lnTo>
                  <a:lnTo>
                    <a:pt x="35678" y="119"/>
                  </a:lnTo>
                  <a:lnTo>
                    <a:pt x="33034" y="60"/>
                  </a:lnTo>
                  <a:lnTo>
                    <a:pt x="30311" y="20"/>
                  </a:lnTo>
                  <a:lnTo>
                    <a:pt x="27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2662067" y="3157408"/>
              <a:ext cx="194042" cy="140520"/>
            </a:xfrm>
            <a:custGeom>
              <a:avLst/>
              <a:gdLst/>
              <a:ahLst/>
              <a:cxnLst/>
              <a:rect l="l" t="t" r="r" b="b"/>
              <a:pathLst>
                <a:path w="8585" h="6217" extrusionOk="0">
                  <a:moveTo>
                    <a:pt x="1756" y="1480"/>
                  </a:moveTo>
                  <a:lnTo>
                    <a:pt x="1875" y="1500"/>
                  </a:lnTo>
                  <a:lnTo>
                    <a:pt x="2013" y="1539"/>
                  </a:lnTo>
                  <a:lnTo>
                    <a:pt x="2151" y="1599"/>
                  </a:lnTo>
                  <a:lnTo>
                    <a:pt x="2289" y="1677"/>
                  </a:lnTo>
                  <a:lnTo>
                    <a:pt x="2427" y="1756"/>
                  </a:lnTo>
                  <a:lnTo>
                    <a:pt x="2684" y="1954"/>
                  </a:lnTo>
                  <a:lnTo>
                    <a:pt x="2684" y="3276"/>
                  </a:lnTo>
                  <a:lnTo>
                    <a:pt x="2704" y="3552"/>
                  </a:lnTo>
                  <a:lnTo>
                    <a:pt x="2368" y="3414"/>
                  </a:lnTo>
                  <a:lnTo>
                    <a:pt x="2033" y="3276"/>
                  </a:lnTo>
                  <a:lnTo>
                    <a:pt x="1717" y="3118"/>
                  </a:lnTo>
                  <a:lnTo>
                    <a:pt x="1559" y="3019"/>
                  </a:lnTo>
                  <a:lnTo>
                    <a:pt x="1401" y="2921"/>
                  </a:lnTo>
                  <a:lnTo>
                    <a:pt x="1243" y="2822"/>
                  </a:lnTo>
                  <a:lnTo>
                    <a:pt x="1125" y="2684"/>
                  </a:lnTo>
                  <a:lnTo>
                    <a:pt x="1007" y="2546"/>
                  </a:lnTo>
                  <a:lnTo>
                    <a:pt x="928" y="2388"/>
                  </a:lnTo>
                  <a:lnTo>
                    <a:pt x="868" y="2269"/>
                  </a:lnTo>
                  <a:lnTo>
                    <a:pt x="849" y="2131"/>
                  </a:lnTo>
                  <a:lnTo>
                    <a:pt x="849" y="1993"/>
                  </a:lnTo>
                  <a:lnTo>
                    <a:pt x="888" y="1895"/>
                  </a:lnTo>
                  <a:lnTo>
                    <a:pt x="908" y="1835"/>
                  </a:lnTo>
                  <a:lnTo>
                    <a:pt x="947" y="1776"/>
                  </a:lnTo>
                  <a:lnTo>
                    <a:pt x="987" y="1717"/>
                  </a:lnTo>
                  <a:lnTo>
                    <a:pt x="1066" y="1658"/>
                  </a:lnTo>
                  <a:lnTo>
                    <a:pt x="1164" y="1599"/>
                  </a:lnTo>
                  <a:lnTo>
                    <a:pt x="1224" y="1559"/>
                  </a:lnTo>
                  <a:lnTo>
                    <a:pt x="1243" y="1559"/>
                  </a:lnTo>
                  <a:lnTo>
                    <a:pt x="1401" y="1500"/>
                  </a:lnTo>
                  <a:lnTo>
                    <a:pt x="1500" y="1480"/>
                  </a:lnTo>
                  <a:close/>
                  <a:moveTo>
                    <a:pt x="2684" y="0"/>
                  </a:moveTo>
                  <a:lnTo>
                    <a:pt x="2684" y="908"/>
                  </a:lnTo>
                  <a:lnTo>
                    <a:pt x="2427" y="789"/>
                  </a:lnTo>
                  <a:lnTo>
                    <a:pt x="2131" y="691"/>
                  </a:lnTo>
                  <a:lnTo>
                    <a:pt x="1934" y="651"/>
                  </a:lnTo>
                  <a:lnTo>
                    <a:pt x="1717" y="632"/>
                  </a:lnTo>
                  <a:lnTo>
                    <a:pt x="1480" y="632"/>
                  </a:lnTo>
                  <a:lnTo>
                    <a:pt x="1283" y="651"/>
                  </a:lnTo>
                  <a:lnTo>
                    <a:pt x="1066" y="711"/>
                  </a:lnTo>
                  <a:lnTo>
                    <a:pt x="868" y="789"/>
                  </a:lnTo>
                  <a:lnTo>
                    <a:pt x="671" y="888"/>
                  </a:lnTo>
                  <a:lnTo>
                    <a:pt x="493" y="1026"/>
                  </a:lnTo>
                  <a:lnTo>
                    <a:pt x="395" y="1105"/>
                  </a:lnTo>
                  <a:lnTo>
                    <a:pt x="316" y="1204"/>
                  </a:lnTo>
                  <a:lnTo>
                    <a:pt x="178" y="1401"/>
                  </a:lnTo>
                  <a:lnTo>
                    <a:pt x="79" y="1618"/>
                  </a:lnTo>
                  <a:lnTo>
                    <a:pt x="20" y="1835"/>
                  </a:lnTo>
                  <a:lnTo>
                    <a:pt x="0" y="2072"/>
                  </a:lnTo>
                  <a:lnTo>
                    <a:pt x="20" y="2309"/>
                  </a:lnTo>
                  <a:lnTo>
                    <a:pt x="79" y="2546"/>
                  </a:lnTo>
                  <a:lnTo>
                    <a:pt x="158" y="2783"/>
                  </a:lnTo>
                  <a:lnTo>
                    <a:pt x="276" y="3000"/>
                  </a:lnTo>
                  <a:lnTo>
                    <a:pt x="434" y="3197"/>
                  </a:lnTo>
                  <a:lnTo>
                    <a:pt x="592" y="3375"/>
                  </a:lnTo>
                  <a:lnTo>
                    <a:pt x="789" y="3532"/>
                  </a:lnTo>
                  <a:lnTo>
                    <a:pt x="987" y="3671"/>
                  </a:lnTo>
                  <a:lnTo>
                    <a:pt x="1204" y="3809"/>
                  </a:lnTo>
                  <a:lnTo>
                    <a:pt x="1638" y="4026"/>
                  </a:lnTo>
                  <a:lnTo>
                    <a:pt x="1973" y="4184"/>
                  </a:lnTo>
                  <a:lnTo>
                    <a:pt x="2309" y="4322"/>
                  </a:lnTo>
                  <a:lnTo>
                    <a:pt x="2980" y="4559"/>
                  </a:lnTo>
                  <a:lnTo>
                    <a:pt x="3079" y="4736"/>
                  </a:lnTo>
                  <a:lnTo>
                    <a:pt x="3197" y="4894"/>
                  </a:lnTo>
                  <a:lnTo>
                    <a:pt x="3315" y="5072"/>
                  </a:lnTo>
                  <a:lnTo>
                    <a:pt x="3434" y="5229"/>
                  </a:lnTo>
                  <a:lnTo>
                    <a:pt x="3572" y="5368"/>
                  </a:lnTo>
                  <a:lnTo>
                    <a:pt x="3730" y="5506"/>
                  </a:lnTo>
                  <a:lnTo>
                    <a:pt x="3888" y="5644"/>
                  </a:lnTo>
                  <a:lnTo>
                    <a:pt x="4046" y="5743"/>
                  </a:lnTo>
                  <a:lnTo>
                    <a:pt x="4223" y="5861"/>
                  </a:lnTo>
                  <a:lnTo>
                    <a:pt x="4420" y="5940"/>
                  </a:lnTo>
                  <a:lnTo>
                    <a:pt x="4598" y="6019"/>
                  </a:lnTo>
                  <a:lnTo>
                    <a:pt x="4795" y="6098"/>
                  </a:lnTo>
                  <a:lnTo>
                    <a:pt x="4993" y="6137"/>
                  </a:lnTo>
                  <a:lnTo>
                    <a:pt x="5210" y="6177"/>
                  </a:lnTo>
                  <a:lnTo>
                    <a:pt x="5427" y="6196"/>
                  </a:lnTo>
                  <a:lnTo>
                    <a:pt x="5644" y="6216"/>
                  </a:lnTo>
                  <a:lnTo>
                    <a:pt x="5940" y="6196"/>
                  </a:lnTo>
                  <a:lnTo>
                    <a:pt x="6236" y="6157"/>
                  </a:lnTo>
                  <a:lnTo>
                    <a:pt x="6512" y="6078"/>
                  </a:lnTo>
                  <a:lnTo>
                    <a:pt x="6788" y="5979"/>
                  </a:lnTo>
                  <a:lnTo>
                    <a:pt x="7045" y="5861"/>
                  </a:lnTo>
                  <a:lnTo>
                    <a:pt x="7282" y="5703"/>
                  </a:lnTo>
                  <a:lnTo>
                    <a:pt x="7519" y="5545"/>
                  </a:lnTo>
                  <a:lnTo>
                    <a:pt x="7716" y="5348"/>
                  </a:lnTo>
                  <a:lnTo>
                    <a:pt x="7913" y="5151"/>
                  </a:lnTo>
                  <a:lnTo>
                    <a:pt x="8071" y="4914"/>
                  </a:lnTo>
                  <a:lnTo>
                    <a:pt x="8229" y="4677"/>
                  </a:lnTo>
                  <a:lnTo>
                    <a:pt x="8347" y="4420"/>
                  </a:lnTo>
                  <a:lnTo>
                    <a:pt x="8446" y="4144"/>
                  </a:lnTo>
                  <a:lnTo>
                    <a:pt x="8525" y="3868"/>
                  </a:lnTo>
                  <a:lnTo>
                    <a:pt x="8564" y="3572"/>
                  </a:lnTo>
                  <a:lnTo>
                    <a:pt x="8584" y="3276"/>
                  </a:lnTo>
                  <a:lnTo>
                    <a:pt x="8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2105405" y="3152052"/>
              <a:ext cx="194042" cy="140520"/>
            </a:xfrm>
            <a:custGeom>
              <a:avLst/>
              <a:gdLst/>
              <a:ahLst/>
              <a:cxnLst/>
              <a:rect l="l" t="t" r="r" b="b"/>
              <a:pathLst>
                <a:path w="8585" h="6217" extrusionOk="0">
                  <a:moveTo>
                    <a:pt x="1757" y="1480"/>
                  </a:moveTo>
                  <a:lnTo>
                    <a:pt x="1895" y="1500"/>
                  </a:lnTo>
                  <a:lnTo>
                    <a:pt x="2014" y="1540"/>
                  </a:lnTo>
                  <a:lnTo>
                    <a:pt x="2152" y="1599"/>
                  </a:lnTo>
                  <a:lnTo>
                    <a:pt x="2290" y="1678"/>
                  </a:lnTo>
                  <a:lnTo>
                    <a:pt x="2428" y="1757"/>
                  </a:lnTo>
                  <a:lnTo>
                    <a:pt x="2704" y="1954"/>
                  </a:lnTo>
                  <a:lnTo>
                    <a:pt x="2704" y="3276"/>
                  </a:lnTo>
                  <a:lnTo>
                    <a:pt x="2704" y="3552"/>
                  </a:lnTo>
                  <a:lnTo>
                    <a:pt x="2369" y="3414"/>
                  </a:lnTo>
                  <a:lnTo>
                    <a:pt x="2053" y="3276"/>
                  </a:lnTo>
                  <a:lnTo>
                    <a:pt x="1718" y="3118"/>
                  </a:lnTo>
                  <a:lnTo>
                    <a:pt x="1560" y="3020"/>
                  </a:lnTo>
                  <a:lnTo>
                    <a:pt x="1402" y="2921"/>
                  </a:lnTo>
                  <a:lnTo>
                    <a:pt x="1264" y="2822"/>
                  </a:lnTo>
                  <a:lnTo>
                    <a:pt x="1126" y="2684"/>
                  </a:lnTo>
                  <a:lnTo>
                    <a:pt x="1007" y="2546"/>
                  </a:lnTo>
                  <a:lnTo>
                    <a:pt x="928" y="2388"/>
                  </a:lnTo>
                  <a:lnTo>
                    <a:pt x="889" y="2270"/>
                  </a:lnTo>
                  <a:lnTo>
                    <a:pt x="849" y="2132"/>
                  </a:lnTo>
                  <a:lnTo>
                    <a:pt x="849" y="1993"/>
                  </a:lnTo>
                  <a:lnTo>
                    <a:pt x="889" y="1895"/>
                  </a:lnTo>
                  <a:lnTo>
                    <a:pt x="909" y="1836"/>
                  </a:lnTo>
                  <a:lnTo>
                    <a:pt x="948" y="1776"/>
                  </a:lnTo>
                  <a:lnTo>
                    <a:pt x="987" y="1717"/>
                  </a:lnTo>
                  <a:lnTo>
                    <a:pt x="1066" y="1658"/>
                  </a:lnTo>
                  <a:lnTo>
                    <a:pt x="1165" y="1599"/>
                  </a:lnTo>
                  <a:lnTo>
                    <a:pt x="1224" y="1559"/>
                  </a:lnTo>
                  <a:lnTo>
                    <a:pt x="1264" y="1559"/>
                  </a:lnTo>
                  <a:lnTo>
                    <a:pt x="1402" y="1500"/>
                  </a:lnTo>
                  <a:lnTo>
                    <a:pt x="1501" y="1500"/>
                  </a:lnTo>
                  <a:lnTo>
                    <a:pt x="1619" y="1480"/>
                  </a:lnTo>
                  <a:close/>
                  <a:moveTo>
                    <a:pt x="2704" y="0"/>
                  </a:moveTo>
                  <a:lnTo>
                    <a:pt x="2704" y="908"/>
                  </a:lnTo>
                  <a:lnTo>
                    <a:pt x="2428" y="790"/>
                  </a:lnTo>
                  <a:lnTo>
                    <a:pt x="2152" y="691"/>
                  </a:lnTo>
                  <a:lnTo>
                    <a:pt x="1935" y="652"/>
                  </a:lnTo>
                  <a:lnTo>
                    <a:pt x="1718" y="632"/>
                  </a:lnTo>
                  <a:lnTo>
                    <a:pt x="1501" y="632"/>
                  </a:lnTo>
                  <a:lnTo>
                    <a:pt x="1283" y="652"/>
                  </a:lnTo>
                  <a:lnTo>
                    <a:pt x="1066" y="711"/>
                  </a:lnTo>
                  <a:lnTo>
                    <a:pt x="869" y="790"/>
                  </a:lnTo>
                  <a:lnTo>
                    <a:pt x="672" y="888"/>
                  </a:lnTo>
                  <a:lnTo>
                    <a:pt x="494" y="1026"/>
                  </a:lnTo>
                  <a:lnTo>
                    <a:pt x="395" y="1105"/>
                  </a:lnTo>
                  <a:lnTo>
                    <a:pt x="317" y="1204"/>
                  </a:lnTo>
                  <a:lnTo>
                    <a:pt x="178" y="1401"/>
                  </a:lnTo>
                  <a:lnTo>
                    <a:pt x="80" y="1618"/>
                  </a:lnTo>
                  <a:lnTo>
                    <a:pt x="21" y="1836"/>
                  </a:lnTo>
                  <a:lnTo>
                    <a:pt x="1" y="2072"/>
                  </a:lnTo>
                  <a:lnTo>
                    <a:pt x="21" y="2309"/>
                  </a:lnTo>
                  <a:lnTo>
                    <a:pt x="80" y="2546"/>
                  </a:lnTo>
                  <a:lnTo>
                    <a:pt x="159" y="2783"/>
                  </a:lnTo>
                  <a:lnTo>
                    <a:pt x="277" y="3000"/>
                  </a:lnTo>
                  <a:lnTo>
                    <a:pt x="435" y="3197"/>
                  </a:lnTo>
                  <a:lnTo>
                    <a:pt x="593" y="3375"/>
                  </a:lnTo>
                  <a:lnTo>
                    <a:pt x="790" y="3533"/>
                  </a:lnTo>
                  <a:lnTo>
                    <a:pt x="987" y="3671"/>
                  </a:lnTo>
                  <a:lnTo>
                    <a:pt x="1205" y="3809"/>
                  </a:lnTo>
                  <a:lnTo>
                    <a:pt x="1639" y="4026"/>
                  </a:lnTo>
                  <a:lnTo>
                    <a:pt x="1974" y="4184"/>
                  </a:lnTo>
                  <a:lnTo>
                    <a:pt x="2310" y="4322"/>
                  </a:lnTo>
                  <a:lnTo>
                    <a:pt x="3000" y="4559"/>
                  </a:lnTo>
                  <a:lnTo>
                    <a:pt x="3079" y="4736"/>
                  </a:lnTo>
                  <a:lnTo>
                    <a:pt x="3198" y="4894"/>
                  </a:lnTo>
                  <a:lnTo>
                    <a:pt x="3316" y="5072"/>
                  </a:lnTo>
                  <a:lnTo>
                    <a:pt x="3434" y="5230"/>
                  </a:lnTo>
                  <a:lnTo>
                    <a:pt x="3592" y="5368"/>
                  </a:lnTo>
                  <a:lnTo>
                    <a:pt x="3730" y="5506"/>
                  </a:lnTo>
                  <a:lnTo>
                    <a:pt x="3888" y="5644"/>
                  </a:lnTo>
                  <a:lnTo>
                    <a:pt x="4066" y="5743"/>
                  </a:lnTo>
                  <a:lnTo>
                    <a:pt x="4224" y="5861"/>
                  </a:lnTo>
                  <a:lnTo>
                    <a:pt x="4421" y="5940"/>
                  </a:lnTo>
                  <a:lnTo>
                    <a:pt x="4599" y="6019"/>
                  </a:lnTo>
                  <a:lnTo>
                    <a:pt x="4796" y="6098"/>
                  </a:lnTo>
                  <a:lnTo>
                    <a:pt x="5013" y="6137"/>
                  </a:lnTo>
                  <a:lnTo>
                    <a:pt x="5210" y="6177"/>
                  </a:lnTo>
                  <a:lnTo>
                    <a:pt x="5427" y="6197"/>
                  </a:lnTo>
                  <a:lnTo>
                    <a:pt x="5645" y="6216"/>
                  </a:lnTo>
                  <a:lnTo>
                    <a:pt x="5941" y="6197"/>
                  </a:lnTo>
                  <a:lnTo>
                    <a:pt x="6237" y="6157"/>
                  </a:lnTo>
                  <a:lnTo>
                    <a:pt x="6513" y="6078"/>
                  </a:lnTo>
                  <a:lnTo>
                    <a:pt x="6789" y="5980"/>
                  </a:lnTo>
                  <a:lnTo>
                    <a:pt x="7046" y="5861"/>
                  </a:lnTo>
                  <a:lnTo>
                    <a:pt x="7282" y="5703"/>
                  </a:lnTo>
                  <a:lnTo>
                    <a:pt x="7519" y="5545"/>
                  </a:lnTo>
                  <a:lnTo>
                    <a:pt x="7717" y="5348"/>
                  </a:lnTo>
                  <a:lnTo>
                    <a:pt x="7914" y="5151"/>
                  </a:lnTo>
                  <a:lnTo>
                    <a:pt x="8091" y="4914"/>
                  </a:lnTo>
                  <a:lnTo>
                    <a:pt x="8230" y="4677"/>
                  </a:lnTo>
                  <a:lnTo>
                    <a:pt x="8348" y="4421"/>
                  </a:lnTo>
                  <a:lnTo>
                    <a:pt x="8447" y="4144"/>
                  </a:lnTo>
                  <a:lnTo>
                    <a:pt x="8526" y="3868"/>
                  </a:lnTo>
                  <a:lnTo>
                    <a:pt x="8565" y="3572"/>
                  </a:lnTo>
                  <a:lnTo>
                    <a:pt x="8585" y="3276"/>
                  </a:lnTo>
                  <a:lnTo>
                    <a:pt x="85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2546544" y="2728768"/>
              <a:ext cx="143187" cy="190923"/>
            </a:xfrm>
            <a:custGeom>
              <a:avLst/>
              <a:gdLst/>
              <a:ahLst/>
              <a:cxnLst/>
              <a:rect l="l" t="t" r="r" b="b"/>
              <a:pathLst>
                <a:path w="6335" h="8447" extrusionOk="0">
                  <a:moveTo>
                    <a:pt x="6335" y="0"/>
                  </a:moveTo>
                  <a:lnTo>
                    <a:pt x="5802" y="158"/>
                  </a:lnTo>
                  <a:lnTo>
                    <a:pt x="5269" y="355"/>
                  </a:lnTo>
                  <a:lnTo>
                    <a:pt x="4736" y="573"/>
                  </a:lnTo>
                  <a:lnTo>
                    <a:pt x="4243" y="809"/>
                  </a:lnTo>
                  <a:lnTo>
                    <a:pt x="3730" y="1086"/>
                  </a:lnTo>
                  <a:lnTo>
                    <a:pt x="3256" y="1382"/>
                  </a:lnTo>
                  <a:lnTo>
                    <a:pt x="2783" y="1697"/>
                  </a:lnTo>
                  <a:lnTo>
                    <a:pt x="2329" y="2033"/>
                  </a:lnTo>
                  <a:lnTo>
                    <a:pt x="2072" y="2230"/>
                  </a:lnTo>
                  <a:lnTo>
                    <a:pt x="1835" y="2447"/>
                  </a:lnTo>
                  <a:lnTo>
                    <a:pt x="1599" y="2684"/>
                  </a:lnTo>
                  <a:lnTo>
                    <a:pt x="1382" y="2921"/>
                  </a:lnTo>
                  <a:lnTo>
                    <a:pt x="1204" y="3158"/>
                  </a:lnTo>
                  <a:lnTo>
                    <a:pt x="1086" y="3335"/>
                  </a:lnTo>
                  <a:lnTo>
                    <a:pt x="987" y="3533"/>
                  </a:lnTo>
                  <a:lnTo>
                    <a:pt x="809" y="3907"/>
                  </a:lnTo>
                  <a:lnTo>
                    <a:pt x="651" y="4322"/>
                  </a:lnTo>
                  <a:lnTo>
                    <a:pt x="513" y="4717"/>
                  </a:lnTo>
                  <a:lnTo>
                    <a:pt x="355" y="5210"/>
                  </a:lnTo>
                  <a:lnTo>
                    <a:pt x="217" y="5664"/>
                  </a:lnTo>
                  <a:lnTo>
                    <a:pt x="119" y="6118"/>
                  </a:lnTo>
                  <a:lnTo>
                    <a:pt x="40" y="6552"/>
                  </a:lnTo>
                  <a:lnTo>
                    <a:pt x="0" y="7006"/>
                  </a:lnTo>
                  <a:lnTo>
                    <a:pt x="0" y="7459"/>
                  </a:lnTo>
                  <a:lnTo>
                    <a:pt x="20" y="7696"/>
                  </a:lnTo>
                  <a:lnTo>
                    <a:pt x="59" y="7933"/>
                  </a:lnTo>
                  <a:lnTo>
                    <a:pt x="99" y="8190"/>
                  </a:lnTo>
                  <a:lnTo>
                    <a:pt x="158" y="8446"/>
                  </a:lnTo>
                  <a:lnTo>
                    <a:pt x="158" y="8426"/>
                  </a:lnTo>
                  <a:lnTo>
                    <a:pt x="178" y="8387"/>
                  </a:lnTo>
                  <a:lnTo>
                    <a:pt x="276" y="8269"/>
                  </a:lnTo>
                  <a:lnTo>
                    <a:pt x="434" y="8130"/>
                  </a:lnTo>
                  <a:lnTo>
                    <a:pt x="632" y="7973"/>
                  </a:lnTo>
                  <a:lnTo>
                    <a:pt x="1164" y="7578"/>
                  </a:lnTo>
                  <a:lnTo>
                    <a:pt x="1776" y="7124"/>
                  </a:lnTo>
                  <a:lnTo>
                    <a:pt x="3000" y="6275"/>
                  </a:lnTo>
                  <a:lnTo>
                    <a:pt x="3710" y="5782"/>
                  </a:lnTo>
                  <a:lnTo>
                    <a:pt x="4302" y="5309"/>
                  </a:lnTo>
                  <a:lnTo>
                    <a:pt x="4598" y="5052"/>
                  </a:lnTo>
                  <a:lnTo>
                    <a:pt x="4894" y="4776"/>
                  </a:lnTo>
                  <a:lnTo>
                    <a:pt x="5170" y="4499"/>
                  </a:lnTo>
                  <a:lnTo>
                    <a:pt x="5427" y="4184"/>
                  </a:lnTo>
                  <a:lnTo>
                    <a:pt x="5644" y="3868"/>
                  </a:lnTo>
                  <a:lnTo>
                    <a:pt x="5841" y="3552"/>
                  </a:lnTo>
                  <a:lnTo>
                    <a:pt x="5920" y="3355"/>
                  </a:lnTo>
                  <a:lnTo>
                    <a:pt x="5979" y="3158"/>
                  </a:lnTo>
                  <a:lnTo>
                    <a:pt x="6039" y="2960"/>
                  </a:lnTo>
                  <a:lnTo>
                    <a:pt x="6078" y="2763"/>
                  </a:lnTo>
                  <a:lnTo>
                    <a:pt x="6137" y="2349"/>
                  </a:lnTo>
                  <a:lnTo>
                    <a:pt x="6177" y="1954"/>
                  </a:lnTo>
                  <a:lnTo>
                    <a:pt x="6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2466688" y="2652936"/>
              <a:ext cx="106639" cy="200733"/>
            </a:xfrm>
            <a:custGeom>
              <a:avLst/>
              <a:gdLst/>
              <a:ahLst/>
              <a:cxnLst/>
              <a:rect l="l" t="t" r="r" b="b"/>
              <a:pathLst>
                <a:path w="4718" h="8881" extrusionOk="0">
                  <a:moveTo>
                    <a:pt x="3691" y="1"/>
                  </a:moveTo>
                  <a:lnTo>
                    <a:pt x="1856" y="1678"/>
                  </a:lnTo>
                  <a:lnTo>
                    <a:pt x="1461" y="2033"/>
                  </a:lnTo>
                  <a:lnTo>
                    <a:pt x="1086" y="2428"/>
                  </a:lnTo>
                  <a:lnTo>
                    <a:pt x="889" y="2625"/>
                  </a:lnTo>
                  <a:lnTo>
                    <a:pt x="731" y="2822"/>
                  </a:lnTo>
                  <a:lnTo>
                    <a:pt x="573" y="3039"/>
                  </a:lnTo>
                  <a:lnTo>
                    <a:pt x="435" y="3276"/>
                  </a:lnTo>
                  <a:lnTo>
                    <a:pt x="317" y="3493"/>
                  </a:lnTo>
                  <a:lnTo>
                    <a:pt x="218" y="3730"/>
                  </a:lnTo>
                  <a:lnTo>
                    <a:pt x="139" y="3987"/>
                  </a:lnTo>
                  <a:lnTo>
                    <a:pt x="80" y="4243"/>
                  </a:lnTo>
                  <a:lnTo>
                    <a:pt x="40" y="4500"/>
                  </a:lnTo>
                  <a:lnTo>
                    <a:pt x="21" y="4776"/>
                  </a:lnTo>
                  <a:lnTo>
                    <a:pt x="1" y="5033"/>
                  </a:lnTo>
                  <a:lnTo>
                    <a:pt x="21" y="5289"/>
                  </a:lnTo>
                  <a:lnTo>
                    <a:pt x="80" y="5585"/>
                  </a:lnTo>
                  <a:lnTo>
                    <a:pt x="139" y="5881"/>
                  </a:lnTo>
                  <a:lnTo>
                    <a:pt x="257" y="6157"/>
                  </a:lnTo>
                  <a:lnTo>
                    <a:pt x="376" y="6414"/>
                  </a:lnTo>
                  <a:lnTo>
                    <a:pt x="553" y="6670"/>
                  </a:lnTo>
                  <a:lnTo>
                    <a:pt x="731" y="6888"/>
                  </a:lnTo>
                  <a:lnTo>
                    <a:pt x="909" y="7124"/>
                  </a:lnTo>
                  <a:lnTo>
                    <a:pt x="988" y="7262"/>
                  </a:lnTo>
                  <a:lnTo>
                    <a:pt x="1066" y="7420"/>
                  </a:lnTo>
                  <a:lnTo>
                    <a:pt x="1402" y="8150"/>
                  </a:lnTo>
                  <a:lnTo>
                    <a:pt x="1580" y="8525"/>
                  </a:lnTo>
                  <a:lnTo>
                    <a:pt x="1777" y="8881"/>
                  </a:lnTo>
                  <a:lnTo>
                    <a:pt x="2033" y="8210"/>
                  </a:lnTo>
                  <a:lnTo>
                    <a:pt x="2290" y="7539"/>
                  </a:lnTo>
                  <a:lnTo>
                    <a:pt x="2428" y="7203"/>
                  </a:lnTo>
                  <a:lnTo>
                    <a:pt x="2586" y="6868"/>
                  </a:lnTo>
                  <a:lnTo>
                    <a:pt x="2764" y="6552"/>
                  </a:lnTo>
                  <a:lnTo>
                    <a:pt x="2941" y="6256"/>
                  </a:lnTo>
                  <a:lnTo>
                    <a:pt x="3099" y="6039"/>
                  </a:lnTo>
                  <a:lnTo>
                    <a:pt x="3277" y="5842"/>
                  </a:lnTo>
                  <a:lnTo>
                    <a:pt x="3671" y="5447"/>
                  </a:lnTo>
                  <a:lnTo>
                    <a:pt x="4066" y="5072"/>
                  </a:lnTo>
                  <a:lnTo>
                    <a:pt x="4224" y="4875"/>
                  </a:lnTo>
                  <a:lnTo>
                    <a:pt x="4382" y="4658"/>
                  </a:lnTo>
                  <a:lnTo>
                    <a:pt x="4461" y="4539"/>
                  </a:lnTo>
                  <a:lnTo>
                    <a:pt x="4520" y="4401"/>
                  </a:lnTo>
                  <a:lnTo>
                    <a:pt x="4619" y="4105"/>
                  </a:lnTo>
                  <a:lnTo>
                    <a:pt x="4678" y="3809"/>
                  </a:lnTo>
                  <a:lnTo>
                    <a:pt x="4717" y="3513"/>
                  </a:lnTo>
                  <a:lnTo>
                    <a:pt x="4717" y="3197"/>
                  </a:lnTo>
                  <a:lnTo>
                    <a:pt x="4717" y="2882"/>
                  </a:lnTo>
                  <a:lnTo>
                    <a:pt x="4678" y="2566"/>
                  </a:lnTo>
                  <a:lnTo>
                    <a:pt x="4638" y="2290"/>
                  </a:lnTo>
                  <a:lnTo>
                    <a:pt x="4480" y="1816"/>
                  </a:lnTo>
                  <a:lnTo>
                    <a:pt x="4204" y="1027"/>
                  </a:lnTo>
                  <a:lnTo>
                    <a:pt x="4027" y="632"/>
                  </a:lnTo>
                  <a:lnTo>
                    <a:pt x="3888" y="297"/>
                  </a:lnTo>
                  <a:lnTo>
                    <a:pt x="3770" y="60"/>
                  </a:lnTo>
                  <a:lnTo>
                    <a:pt x="3731" y="20"/>
                  </a:lnTo>
                  <a:lnTo>
                    <a:pt x="3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2530474" y="2842054"/>
              <a:ext cx="64711" cy="281921"/>
            </a:xfrm>
            <a:custGeom>
              <a:avLst/>
              <a:gdLst/>
              <a:ahLst/>
              <a:cxnLst/>
              <a:rect l="l" t="t" r="r" b="b"/>
              <a:pathLst>
                <a:path w="2863" h="12473" extrusionOk="0">
                  <a:moveTo>
                    <a:pt x="2665" y="1"/>
                  </a:moveTo>
                  <a:lnTo>
                    <a:pt x="2428" y="257"/>
                  </a:lnTo>
                  <a:lnTo>
                    <a:pt x="2231" y="533"/>
                  </a:lnTo>
                  <a:lnTo>
                    <a:pt x="2014" y="829"/>
                  </a:lnTo>
                  <a:lnTo>
                    <a:pt x="1836" y="1145"/>
                  </a:lnTo>
                  <a:lnTo>
                    <a:pt x="1658" y="1461"/>
                  </a:lnTo>
                  <a:lnTo>
                    <a:pt x="1481" y="1816"/>
                  </a:lnTo>
                  <a:lnTo>
                    <a:pt x="1323" y="2151"/>
                  </a:lnTo>
                  <a:lnTo>
                    <a:pt x="1185" y="2526"/>
                  </a:lnTo>
                  <a:lnTo>
                    <a:pt x="1047" y="2901"/>
                  </a:lnTo>
                  <a:lnTo>
                    <a:pt x="928" y="3296"/>
                  </a:lnTo>
                  <a:lnTo>
                    <a:pt x="830" y="3710"/>
                  </a:lnTo>
                  <a:lnTo>
                    <a:pt x="731" y="4145"/>
                  </a:lnTo>
                  <a:lnTo>
                    <a:pt x="632" y="4598"/>
                  </a:lnTo>
                  <a:lnTo>
                    <a:pt x="573" y="5052"/>
                  </a:lnTo>
                  <a:lnTo>
                    <a:pt x="494" y="5526"/>
                  </a:lnTo>
                  <a:lnTo>
                    <a:pt x="455" y="6019"/>
                  </a:lnTo>
                  <a:lnTo>
                    <a:pt x="395" y="6651"/>
                  </a:lnTo>
                  <a:lnTo>
                    <a:pt x="356" y="7302"/>
                  </a:lnTo>
                  <a:lnTo>
                    <a:pt x="317" y="8565"/>
                  </a:lnTo>
                  <a:lnTo>
                    <a:pt x="277" y="9532"/>
                  </a:lnTo>
                  <a:lnTo>
                    <a:pt x="218" y="10499"/>
                  </a:lnTo>
                  <a:lnTo>
                    <a:pt x="139" y="11466"/>
                  </a:lnTo>
                  <a:lnTo>
                    <a:pt x="80" y="11939"/>
                  </a:lnTo>
                  <a:lnTo>
                    <a:pt x="1" y="12433"/>
                  </a:lnTo>
                  <a:lnTo>
                    <a:pt x="257" y="12472"/>
                  </a:lnTo>
                  <a:lnTo>
                    <a:pt x="336" y="11979"/>
                  </a:lnTo>
                  <a:lnTo>
                    <a:pt x="395" y="11505"/>
                  </a:lnTo>
                  <a:lnTo>
                    <a:pt x="474" y="10518"/>
                  </a:lnTo>
                  <a:lnTo>
                    <a:pt x="534" y="9552"/>
                  </a:lnTo>
                  <a:lnTo>
                    <a:pt x="573" y="8585"/>
                  </a:lnTo>
                  <a:lnTo>
                    <a:pt x="632" y="7322"/>
                  </a:lnTo>
                  <a:lnTo>
                    <a:pt x="652" y="6670"/>
                  </a:lnTo>
                  <a:lnTo>
                    <a:pt x="711" y="6039"/>
                  </a:lnTo>
                  <a:lnTo>
                    <a:pt x="770" y="5565"/>
                  </a:lnTo>
                  <a:lnTo>
                    <a:pt x="830" y="5092"/>
                  </a:lnTo>
                  <a:lnTo>
                    <a:pt x="889" y="4638"/>
                  </a:lnTo>
                  <a:lnTo>
                    <a:pt x="987" y="4204"/>
                  </a:lnTo>
                  <a:lnTo>
                    <a:pt x="1066" y="3789"/>
                  </a:lnTo>
                  <a:lnTo>
                    <a:pt x="1185" y="3395"/>
                  </a:lnTo>
                  <a:lnTo>
                    <a:pt x="1303" y="3000"/>
                  </a:lnTo>
                  <a:lnTo>
                    <a:pt x="1422" y="2625"/>
                  </a:lnTo>
                  <a:lnTo>
                    <a:pt x="1560" y="2270"/>
                  </a:lnTo>
                  <a:lnTo>
                    <a:pt x="1718" y="1934"/>
                  </a:lnTo>
                  <a:lnTo>
                    <a:pt x="1875" y="1599"/>
                  </a:lnTo>
                  <a:lnTo>
                    <a:pt x="2053" y="1283"/>
                  </a:lnTo>
                  <a:lnTo>
                    <a:pt x="2231" y="987"/>
                  </a:lnTo>
                  <a:lnTo>
                    <a:pt x="2428" y="691"/>
                  </a:lnTo>
                  <a:lnTo>
                    <a:pt x="2645" y="435"/>
                  </a:lnTo>
                  <a:lnTo>
                    <a:pt x="2862" y="158"/>
                  </a:lnTo>
                  <a:lnTo>
                    <a:pt x="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2503712" y="2779173"/>
              <a:ext cx="20094" cy="338111"/>
            </a:xfrm>
            <a:custGeom>
              <a:avLst/>
              <a:gdLst/>
              <a:ahLst/>
              <a:cxnLst/>
              <a:rect l="l" t="t" r="r" b="b"/>
              <a:pathLst>
                <a:path w="889" h="14959" extrusionOk="0">
                  <a:moveTo>
                    <a:pt x="1" y="0"/>
                  </a:moveTo>
                  <a:lnTo>
                    <a:pt x="1" y="1263"/>
                  </a:lnTo>
                  <a:lnTo>
                    <a:pt x="20" y="2546"/>
                  </a:lnTo>
                  <a:lnTo>
                    <a:pt x="40" y="3177"/>
                  </a:lnTo>
                  <a:lnTo>
                    <a:pt x="80" y="3828"/>
                  </a:lnTo>
                  <a:lnTo>
                    <a:pt x="119" y="4460"/>
                  </a:lnTo>
                  <a:lnTo>
                    <a:pt x="178" y="5091"/>
                  </a:lnTo>
                  <a:lnTo>
                    <a:pt x="297" y="6019"/>
                  </a:lnTo>
                  <a:lnTo>
                    <a:pt x="395" y="6670"/>
                  </a:lnTo>
                  <a:lnTo>
                    <a:pt x="514" y="7696"/>
                  </a:lnTo>
                  <a:lnTo>
                    <a:pt x="593" y="8742"/>
                  </a:lnTo>
                  <a:lnTo>
                    <a:pt x="632" y="9768"/>
                  </a:lnTo>
                  <a:lnTo>
                    <a:pt x="632" y="10794"/>
                  </a:lnTo>
                  <a:lnTo>
                    <a:pt x="593" y="11840"/>
                  </a:lnTo>
                  <a:lnTo>
                    <a:pt x="534" y="12866"/>
                  </a:lnTo>
                  <a:lnTo>
                    <a:pt x="435" y="13892"/>
                  </a:lnTo>
                  <a:lnTo>
                    <a:pt x="297" y="14919"/>
                  </a:lnTo>
                  <a:lnTo>
                    <a:pt x="553" y="14958"/>
                  </a:lnTo>
                  <a:lnTo>
                    <a:pt x="691" y="13932"/>
                  </a:lnTo>
                  <a:lnTo>
                    <a:pt x="790" y="12886"/>
                  </a:lnTo>
                  <a:lnTo>
                    <a:pt x="869" y="11840"/>
                  </a:lnTo>
                  <a:lnTo>
                    <a:pt x="889" y="10794"/>
                  </a:lnTo>
                  <a:lnTo>
                    <a:pt x="889" y="9768"/>
                  </a:lnTo>
                  <a:lnTo>
                    <a:pt x="849" y="8722"/>
                  </a:lnTo>
                  <a:lnTo>
                    <a:pt x="770" y="7676"/>
                  </a:lnTo>
                  <a:lnTo>
                    <a:pt x="652" y="6631"/>
                  </a:lnTo>
                  <a:lnTo>
                    <a:pt x="573" y="5979"/>
                  </a:lnTo>
                  <a:lnTo>
                    <a:pt x="435" y="5072"/>
                  </a:lnTo>
                  <a:lnTo>
                    <a:pt x="376" y="4440"/>
                  </a:lnTo>
                  <a:lnTo>
                    <a:pt x="336" y="3809"/>
                  </a:lnTo>
                  <a:lnTo>
                    <a:pt x="297" y="3177"/>
                  </a:lnTo>
                  <a:lnTo>
                    <a:pt x="277" y="2526"/>
                  </a:lnTo>
                  <a:lnTo>
                    <a:pt x="257" y="1263"/>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2459569" y="3009315"/>
              <a:ext cx="137401" cy="271659"/>
            </a:xfrm>
            <a:custGeom>
              <a:avLst/>
              <a:gdLst/>
              <a:ahLst/>
              <a:cxnLst/>
              <a:rect l="l" t="t" r="r" b="b"/>
              <a:pathLst>
                <a:path w="6079" h="12019" extrusionOk="0">
                  <a:moveTo>
                    <a:pt x="0" y="1"/>
                  </a:moveTo>
                  <a:lnTo>
                    <a:pt x="375" y="12018"/>
                  </a:lnTo>
                  <a:lnTo>
                    <a:pt x="5683" y="12018"/>
                  </a:lnTo>
                  <a:lnTo>
                    <a:pt x="60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2381069" y="2051248"/>
              <a:ext cx="24998" cy="51308"/>
            </a:xfrm>
            <a:custGeom>
              <a:avLst/>
              <a:gdLst/>
              <a:ahLst/>
              <a:cxnLst/>
              <a:rect l="l" t="t" r="r" b="b"/>
              <a:pathLst>
                <a:path w="1106" h="2270" extrusionOk="0">
                  <a:moveTo>
                    <a:pt x="79" y="0"/>
                  </a:moveTo>
                  <a:lnTo>
                    <a:pt x="40" y="40"/>
                  </a:lnTo>
                  <a:lnTo>
                    <a:pt x="0" y="79"/>
                  </a:lnTo>
                  <a:lnTo>
                    <a:pt x="0" y="118"/>
                  </a:lnTo>
                  <a:lnTo>
                    <a:pt x="0" y="178"/>
                  </a:lnTo>
                  <a:lnTo>
                    <a:pt x="20" y="217"/>
                  </a:lnTo>
                  <a:lnTo>
                    <a:pt x="197" y="414"/>
                  </a:lnTo>
                  <a:lnTo>
                    <a:pt x="355" y="632"/>
                  </a:lnTo>
                  <a:lnTo>
                    <a:pt x="493" y="868"/>
                  </a:lnTo>
                  <a:lnTo>
                    <a:pt x="632" y="1105"/>
                  </a:lnTo>
                  <a:lnTo>
                    <a:pt x="730" y="1322"/>
                  </a:lnTo>
                  <a:lnTo>
                    <a:pt x="789" y="1579"/>
                  </a:lnTo>
                  <a:lnTo>
                    <a:pt x="829" y="1835"/>
                  </a:lnTo>
                  <a:lnTo>
                    <a:pt x="829" y="2151"/>
                  </a:lnTo>
                  <a:lnTo>
                    <a:pt x="849" y="2190"/>
                  </a:lnTo>
                  <a:lnTo>
                    <a:pt x="868" y="2230"/>
                  </a:lnTo>
                  <a:lnTo>
                    <a:pt x="908" y="2269"/>
                  </a:lnTo>
                  <a:lnTo>
                    <a:pt x="1026" y="2269"/>
                  </a:lnTo>
                  <a:lnTo>
                    <a:pt x="1066" y="2230"/>
                  </a:lnTo>
                  <a:lnTo>
                    <a:pt x="1085" y="2190"/>
                  </a:lnTo>
                  <a:lnTo>
                    <a:pt x="1105" y="2151"/>
                  </a:lnTo>
                  <a:lnTo>
                    <a:pt x="1085" y="1816"/>
                  </a:lnTo>
                  <a:lnTo>
                    <a:pt x="1046" y="1520"/>
                  </a:lnTo>
                  <a:lnTo>
                    <a:pt x="967" y="1243"/>
                  </a:lnTo>
                  <a:lnTo>
                    <a:pt x="868" y="987"/>
                  </a:lnTo>
                  <a:lnTo>
                    <a:pt x="730" y="730"/>
                  </a:lnTo>
                  <a:lnTo>
                    <a:pt x="572" y="493"/>
                  </a:lnTo>
                  <a:lnTo>
                    <a:pt x="395" y="257"/>
                  </a:lnTo>
                  <a:lnTo>
                    <a:pt x="217" y="59"/>
                  </a:lnTo>
                  <a:lnTo>
                    <a:pt x="178" y="20"/>
                  </a:lnTo>
                  <a:lnTo>
                    <a:pt x="138" y="0"/>
                  </a:lnTo>
                  <a:close/>
                </a:path>
              </a:pathLst>
            </a:custGeom>
            <a:solidFill>
              <a:srgbClr val="151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2269095" y="1383538"/>
              <a:ext cx="1526324" cy="919266"/>
            </a:xfrm>
            <a:custGeom>
              <a:avLst/>
              <a:gdLst/>
              <a:ahLst/>
              <a:cxnLst/>
              <a:rect l="l" t="t" r="r" b="b"/>
              <a:pathLst>
                <a:path w="67529" h="40671" extrusionOk="0">
                  <a:moveTo>
                    <a:pt x="22734" y="3966"/>
                  </a:moveTo>
                  <a:lnTo>
                    <a:pt x="23405" y="4164"/>
                  </a:lnTo>
                  <a:lnTo>
                    <a:pt x="24076" y="4420"/>
                  </a:lnTo>
                  <a:lnTo>
                    <a:pt x="24747" y="4677"/>
                  </a:lnTo>
                  <a:lnTo>
                    <a:pt x="25378" y="4993"/>
                  </a:lnTo>
                  <a:lnTo>
                    <a:pt x="26010" y="5308"/>
                  </a:lnTo>
                  <a:lnTo>
                    <a:pt x="26641" y="5683"/>
                  </a:lnTo>
                  <a:lnTo>
                    <a:pt x="27253" y="6058"/>
                  </a:lnTo>
                  <a:lnTo>
                    <a:pt x="27845" y="6473"/>
                  </a:lnTo>
                  <a:lnTo>
                    <a:pt x="28417" y="6907"/>
                  </a:lnTo>
                  <a:lnTo>
                    <a:pt x="28989" y="7361"/>
                  </a:lnTo>
                  <a:lnTo>
                    <a:pt x="29522" y="7854"/>
                  </a:lnTo>
                  <a:lnTo>
                    <a:pt x="30035" y="8367"/>
                  </a:lnTo>
                  <a:lnTo>
                    <a:pt x="30548" y="8900"/>
                  </a:lnTo>
                  <a:lnTo>
                    <a:pt x="31022" y="9452"/>
                  </a:lnTo>
                  <a:lnTo>
                    <a:pt x="31476" y="10025"/>
                  </a:lnTo>
                  <a:lnTo>
                    <a:pt x="31910" y="10617"/>
                  </a:lnTo>
                  <a:lnTo>
                    <a:pt x="32186" y="11051"/>
                  </a:lnTo>
                  <a:lnTo>
                    <a:pt x="32463" y="11485"/>
                  </a:lnTo>
                  <a:lnTo>
                    <a:pt x="32719" y="11919"/>
                  </a:lnTo>
                  <a:lnTo>
                    <a:pt x="32976" y="12373"/>
                  </a:lnTo>
                  <a:lnTo>
                    <a:pt x="32976" y="12373"/>
                  </a:lnTo>
                  <a:lnTo>
                    <a:pt x="32541" y="12314"/>
                  </a:lnTo>
                  <a:lnTo>
                    <a:pt x="32107" y="12294"/>
                  </a:lnTo>
                  <a:lnTo>
                    <a:pt x="31673" y="12255"/>
                  </a:lnTo>
                  <a:lnTo>
                    <a:pt x="31239" y="12255"/>
                  </a:lnTo>
                  <a:lnTo>
                    <a:pt x="30785" y="12274"/>
                  </a:lnTo>
                  <a:lnTo>
                    <a:pt x="30351" y="12294"/>
                  </a:lnTo>
                  <a:lnTo>
                    <a:pt x="29897" y="12333"/>
                  </a:lnTo>
                  <a:lnTo>
                    <a:pt x="29463" y="12393"/>
                  </a:lnTo>
                  <a:lnTo>
                    <a:pt x="29029" y="12452"/>
                  </a:lnTo>
                  <a:lnTo>
                    <a:pt x="28575" y="12551"/>
                  </a:lnTo>
                  <a:lnTo>
                    <a:pt x="28141" y="12649"/>
                  </a:lnTo>
                  <a:lnTo>
                    <a:pt x="27707" y="12768"/>
                  </a:lnTo>
                  <a:lnTo>
                    <a:pt x="27273" y="12906"/>
                  </a:lnTo>
                  <a:lnTo>
                    <a:pt x="26838" y="13044"/>
                  </a:lnTo>
                  <a:lnTo>
                    <a:pt x="26404" y="13202"/>
                  </a:lnTo>
                  <a:lnTo>
                    <a:pt x="25970" y="13379"/>
                  </a:lnTo>
                  <a:lnTo>
                    <a:pt x="26049" y="12866"/>
                  </a:lnTo>
                  <a:lnTo>
                    <a:pt x="26089" y="12353"/>
                  </a:lnTo>
                  <a:lnTo>
                    <a:pt x="26108" y="11840"/>
                  </a:lnTo>
                  <a:lnTo>
                    <a:pt x="26108" y="11347"/>
                  </a:lnTo>
                  <a:lnTo>
                    <a:pt x="26069" y="10794"/>
                  </a:lnTo>
                  <a:lnTo>
                    <a:pt x="26010" y="10242"/>
                  </a:lnTo>
                  <a:lnTo>
                    <a:pt x="25911" y="9729"/>
                  </a:lnTo>
                  <a:lnTo>
                    <a:pt x="25793" y="9216"/>
                  </a:lnTo>
                  <a:lnTo>
                    <a:pt x="25654" y="8702"/>
                  </a:lnTo>
                  <a:lnTo>
                    <a:pt x="25497" y="8209"/>
                  </a:lnTo>
                  <a:lnTo>
                    <a:pt x="25299" y="7736"/>
                  </a:lnTo>
                  <a:lnTo>
                    <a:pt x="25082" y="7262"/>
                  </a:lnTo>
                  <a:lnTo>
                    <a:pt x="24865" y="6808"/>
                  </a:lnTo>
                  <a:lnTo>
                    <a:pt x="24609" y="6354"/>
                  </a:lnTo>
                  <a:lnTo>
                    <a:pt x="24332" y="5920"/>
                  </a:lnTo>
                  <a:lnTo>
                    <a:pt x="24056" y="5506"/>
                  </a:lnTo>
                  <a:lnTo>
                    <a:pt x="23740" y="5091"/>
                  </a:lnTo>
                  <a:lnTo>
                    <a:pt x="23425" y="4697"/>
                  </a:lnTo>
                  <a:lnTo>
                    <a:pt x="23089" y="4322"/>
                  </a:lnTo>
                  <a:lnTo>
                    <a:pt x="22734" y="3966"/>
                  </a:lnTo>
                  <a:close/>
                  <a:moveTo>
                    <a:pt x="33449" y="12728"/>
                  </a:moveTo>
                  <a:lnTo>
                    <a:pt x="34081" y="12866"/>
                  </a:lnTo>
                  <a:lnTo>
                    <a:pt x="34692" y="13044"/>
                  </a:lnTo>
                  <a:lnTo>
                    <a:pt x="35067" y="13162"/>
                  </a:lnTo>
                  <a:lnTo>
                    <a:pt x="35423" y="13320"/>
                  </a:lnTo>
                  <a:lnTo>
                    <a:pt x="35797" y="13478"/>
                  </a:lnTo>
                  <a:lnTo>
                    <a:pt x="36153" y="13656"/>
                  </a:lnTo>
                  <a:lnTo>
                    <a:pt x="36488" y="13833"/>
                  </a:lnTo>
                  <a:lnTo>
                    <a:pt x="36824" y="14031"/>
                  </a:lnTo>
                  <a:lnTo>
                    <a:pt x="37159" y="14248"/>
                  </a:lnTo>
                  <a:lnTo>
                    <a:pt x="37475" y="14465"/>
                  </a:lnTo>
                  <a:lnTo>
                    <a:pt x="37791" y="14701"/>
                  </a:lnTo>
                  <a:lnTo>
                    <a:pt x="38087" y="14958"/>
                  </a:lnTo>
                  <a:lnTo>
                    <a:pt x="38383" y="15215"/>
                  </a:lnTo>
                  <a:lnTo>
                    <a:pt x="38659" y="15471"/>
                  </a:lnTo>
                  <a:lnTo>
                    <a:pt x="38935" y="15747"/>
                  </a:lnTo>
                  <a:lnTo>
                    <a:pt x="39192" y="16043"/>
                  </a:lnTo>
                  <a:lnTo>
                    <a:pt x="39448" y="16339"/>
                  </a:lnTo>
                  <a:lnTo>
                    <a:pt x="39685" y="16635"/>
                  </a:lnTo>
                  <a:lnTo>
                    <a:pt x="39093" y="16714"/>
                  </a:lnTo>
                  <a:lnTo>
                    <a:pt x="38501" y="16793"/>
                  </a:lnTo>
                  <a:lnTo>
                    <a:pt x="37929" y="16912"/>
                  </a:lnTo>
                  <a:lnTo>
                    <a:pt x="37356" y="17030"/>
                  </a:lnTo>
                  <a:lnTo>
                    <a:pt x="36804" y="17188"/>
                  </a:lnTo>
                  <a:lnTo>
                    <a:pt x="36251" y="17346"/>
                  </a:lnTo>
                  <a:lnTo>
                    <a:pt x="35699" y="17523"/>
                  </a:lnTo>
                  <a:lnTo>
                    <a:pt x="35166" y="17721"/>
                  </a:lnTo>
                  <a:lnTo>
                    <a:pt x="35028" y="17069"/>
                  </a:lnTo>
                  <a:lnTo>
                    <a:pt x="34850" y="16418"/>
                  </a:lnTo>
                  <a:lnTo>
                    <a:pt x="34673" y="15787"/>
                  </a:lnTo>
                  <a:lnTo>
                    <a:pt x="34456" y="15155"/>
                  </a:lnTo>
                  <a:lnTo>
                    <a:pt x="34239" y="14524"/>
                  </a:lnTo>
                  <a:lnTo>
                    <a:pt x="34002" y="13912"/>
                  </a:lnTo>
                  <a:lnTo>
                    <a:pt x="33725" y="13320"/>
                  </a:lnTo>
                  <a:lnTo>
                    <a:pt x="33449" y="12728"/>
                  </a:lnTo>
                  <a:close/>
                  <a:moveTo>
                    <a:pt x="31338" y="12511"/>
                  </a:moveTo>
                  <a:lnTo>
                    <a:pt x="31792" y="12531"/>
                  </a:lnTo>
                  <a:lnTo>
                    <a:pt x="32245" y="12551"/>
                  </a:lnTo>
                  <a:lnTo>
                    <a:pt x="32680" y="12610"/>
                  </a:lnTo>
                  <a:lnTo>
                    <a:pt x="33133" y="12669"/>
                  </a:lnTo>
                  <a:lnTo>
                    <a:pt x="33429" y="13261"/>
                  </a:lnTo>
                  <a:lnTo>
                    <a:pt x="33706" y="13892"/>
                  </a:lnTo>
                  <a:lnTo>
                    <a:pt x="33962" y="14524"/>
                  </a:lnTo>
                  <a:lnTo>
                    <a:pt x="34199" y="15155"/>
                  </a:lnTo>
                  <a:lnTo>
                    <a:pt x="34416" y="15807"/>
                  </a:lnTo>
                  <a:lnTo>
                    <a:pt x="34594" y="16477"/>
                  </a:lnTo>
                  <a:lnTo>
                    <a:pt x="34771" y="17148"/>
                  </a:lnTo>
                  <a:lnTo>
                    <a:pt x="34929" y="17819"/>
                  </a:lnTo>
                  <a:lnTo>
                    <a:pt x="34515" y="18017"/>
                  </a:lnTo>
                  <a:lnTo>
                    <a:pt x="33864" y="18332"/>
                  </a:lnTo>
                  <a:lnTo>
                    <a:pt x="33252" y="18668"/>
                  </a:lnTo>
                  <a:lnTo>
                    <a:pt x="32857" y="18313"/>
                  </a:lnTo>
                  <a:lnTo>
                    <a:pt x="32443" y="17997"/>
                  </a:lnTo>
                  <a:lnTo>
                    <a:pt x="32028" y="17701"/>
                  </a:lnTo>
                  <a:lnTo>
                    <a:pt x="31575" y="17405"/>
                  </a:lnTo>
                  <a:lnTo>
                    <a:pt x="31121" y="17168"/>
                  </a:lnTo>
                  <a:lnTo>
                    <a:pt x="30667" y="16931"/>
                  </a:lnTo>
                  <a:lnTo>
                    <a:pt x="30193" y="16734"/>
                  </a:lnTo>
                  <a:lnTo>
                    <a:pt x="29700" y="16556"/>
                  </a:lnTo>
                  <a:lnTo>
                    <a:pt x="29364" y="16458"/>
                  </a:lnTo>
                  <a:lnTo>
                    <a:pt x="29029" y="16359"/>
                  </a:lnTo>
                  <a:lnTo>
                    <a:pt x="28693" y="16300"/>
                  </a:lnTo>
                  <a:lnTo>
                    <a:pt x="28358" y="16241"/>
                  </a:lnTo>
                  <a:lnTo>
                    <a:pt x="28022" y="16181"/>
                  </a:lnTo>
                  <a:lnTo>
                    <a:pt x="27707" y="16142"/>
                  </a:lnTo>
                  <a:lnTo>
                    <a:pt x="27371" y="16122"/>
                  </a:lnTo>
                  <a:lnTo>
                    <a:pt x="27056" y="16122"/>
                  </a:lnTo>
                  <a:lnTo>
                    <a:pt x="26562" y="16142"/>
                  </a:lnTo>
                  <a:lnTo>
                    <a:pt x="26069" y="16181"/>
                  </a:lnTo>
                  <a:lnTo>
                    <a:pt x="25595" y="16260"/>
                  </a:lnTo>
                  <a:lnTo>
                    <a:pt x="25141" y="16379"/>
                  </a:lnTo>
                  <a:lnTo>
                    <a:pt x="25398" y="15708"/>
                  </a:lnTo>
                  <a:lnTo>
                    <a:pt x="25615" y="15017"/>
                  </a:lnTo>
                  <a:lnTo>
                    <a:pt x="25793" y="14346"/>
                  </a:lnTo>
                  <a:lnTo>
                    <a:pt x="25931" y="13675"/>
                  </a:lnTo>
                  <a:lnTo>
                    <a:pt x="26365" y="13498"/>
                  </a:lnTo>
                  <a:lnTo>
                    <a:pt x="26799" y="13320"/>
                  </a:lnTo>
                  <a:lnTo>
                    <a:pt x="27253" y="13182"/>
                  </a:lnTo>
                  <a:lnTo>
                    <a:pt x="27707" y="13044"/>
                  </a:lnTo>
                  <a:lnTo>
                    <a:pt x="28141" y="12925"/>
                  </a:lnTo>
                  <a:lnTo>
                    <a:pt x="28595" y="12807"/>
                  </a:lnTo>
                  <a:lnTo>
                    <a:pt x="29068" y="12728"/>
                  </a:lnTo>
                  <a:lnTo>
                    <a:pt x="29522" y="12649"/>
                  </a:lnTo>
                  <a:lnTo>
                    <a:pt x="29976" y="12590"/>
                  </a:lnTo>
                  <a:lnTo>
                    <a:pt x="30430" y="12551"/>
                  </a:lnTo>
                  <a:lnTo>
                    <a:pt x="30884" y="12531"/>
                  </a:lnTo>
                  <a:lnTo>
                    <a:pt x="31338" y="12511"/>
                  </a:lnTo>
                  <a:close/>
                  <a:moveTo>
                    <a:pt x="34969" y="18056"/>
                  </a:moveTo>
                  <a:lnTo>
                    <a:pt x="35127" y="18865"/>
                  </a:lnTo>
                  <a:lnTo>
                    <a:pt x="35225" y="19674"/>
                  </a:lnTo>
                  <a:lnTo>
                    <a:pt x="35324" y="20503"/>
                  </a:lnTo>
                  <a:lnTo>
                    <a:pt x="35363" y="21332"/>
                  </a:lnTo>
                  <a:lnTo>
                    <a:pt x="35166" y="20996"/>
                  </a:lnTo>
                  <a:lnTo>
                    <a:pt x="34949" y="20661"/>
                  </a:lnTo>
                  <a:lnTo>
                    <a:pt x="34732" y="20345"/>
                  </a:lnTo>
                  <a:lnTo>
                    <a:pt x="34495" y="20029"/>
                  </a:lnTo>
                  <a:lnTo>
                    <a:pt x="34239" y="19714"/>
                  </a:lnTo>
                  <a:lnTo>
                    <a:pt x="33982" y="19418"/>
                  </a:lnTo>
                  <a:lnTo>
                    <a:pt x="33725" y="19122"/>
                  </a:lnTo>
                  <a:lnTo>
                    <a:pt x="33449" y="18845"/>
                  </a:lnTo>
                  <a:lnTo>
                    <a:pt x="33804" y="18628"/>
                  </a:lnTo>
                  <a:lnTo>
                    <a:pt x="34179" y="18431"/>
                  </a:lnTo>
                  <a:lnTo>
                    <a:pt x="34574" y="18234"/>
                  </a:lnTo>
                  <a:lnTo>
                    <a:pt x="34969" y="18056"/>
                  </a:lnTo>
                  <a:close/>
                  <a:moveTo>
                    <a:pt x="24668" y="16793"/>
                  </a:moveTo>
                  <a:lnTo>
                    <a:pt x="24411" y="17365"/>
                  </a:lnTo>
                  <a:lnTo>
                    <a:pt x="24115" y="17938"/>
                  </a:lnTo>
                  <a:lnTo>
                    <a:pt x="23780" y="18490"/>
                  </a:lnTo>
                  <a:lnTo>
                    <a:pt x="23444" y="19043"/>
                  </a:lnTo>
                  <a:lnTo>
                    <a:pt x="23069" y="19595"/>
                  </a:lnTo>
                  <a:lnTo>
                    <a:pt x="22675" y="20148"/>
                  </a:lnTo>
                  <a:lnTo>
                    <a:pt x="22241" y="20681"/>
                  </a:lnTo>
                  <a:lnTo>
                    <a:pt x="21787" y="21233"/>
                  </a:lnTo>
                  <a:lnTo>
                    <a:pt x="21412" y="21648"/>
                  </a:lnTo>
                  <a:lnTo>
                    <a:pt x="20918" y="22180"/>
                  </a:lnTo>
                  <a:lnTo>
                    <a:pt x="20287" y="22792"/>
                  </a:lnTo>
                  <a:lnTo>
                    <a:pt x="19932" y="23108"/>
                  </a:lnTo>
                  <a:lnTo>
                    <a:pt x="19557" y="23443"/>
                  </a:lnTo>
                  <a:lnTo>
                    <a:pt x="19794" y="22674"/>
                  </a:lnTo>
                  <a:lnTo>
                    <a:pt x="20050" y="21963"/>
                  </a:lnTo>
                  <a:lnTo>
                    <a:pt x="20326" y="21292"/>
                  </a:lnTo>
                  <a:lnTo>
                    <a:pt x="20622" y="20700"/>
                  </a:lnTo>
                  <a:lnTo>
                    <a:pt x="20938" y="20148"/>
                  </a:lnTo>
                  <a:lnTo>
                    <a:pt x="21254" y="19635"/>
                  </a:lnTo>
                  <a:lnTo>
                    <a:pt x="21570" y="19181"/>
                  </a:lnTo>
                  <a:lnTo>
                    <a:pt x="21905" y="18767"/>
                  </a:lnTo>
                  <a:lnTo>
                    <a:pt x="22241" y="18411"/>
                  </a:lnTo>
                  <a:lnTo>
                    <a:pt x="22596" y="18076"/>
                  </a:lnTo>
                  <a:lnTo>
                    <a:pt x="22931" y="17780"/>
                  </a:lnTo>
                  <a:lnTo>
                    <a:pt x="23286" y="17523"/>
                  </a:lnTo>
                  <a:lnTo>
                    <a:pt x="23622" y="17306"/>
                  </a:lnTo>
                  <a:lnTo>
                    <a:pt x="23957" y="17109"/>
                  </a:lnTo>
                  <a:lnTo>
                    <a:pt x="24293" y="16951"/>
                  </a:lnTo>
                  <a:lnTo>
                    <a:pt x="24628" y="16813"/>
                  </a:lnTo>
                  <a:lnTo>
                    <a:pt x="24668" y="16793"/>
                  </a:lnTo>
                  <a:close/>
                  <a:moveTo>
                    <a:pt x="25635" y="13813"/>
                  </a:moveTo>
                  <a:lnTo>
                    <a:pt x="25497" y="14484"/>
                  </a:lnTo>
                  <a:lnTo>
                    <a:pt x="25299" y="15136"/>
                  </a:lnTo>
                  <a:lnTo>
                    <a:pt x="25082" y="15807"/>
                  </a:lnTo>
                  <a:lnTo>
                    <a:pt x="24826" y="16477"/>
                  </a:lnTo>
                  <a:lnTo>
                    <a:pt x="24530" y="16576"/>
                  </a:lnTo>
                  <a:lnTo>
                    <a:pt x="24174" y="16714"/>
                  </a:lnTo>
                  <a:lnTo>
                    <a:pt x="23839" y="16892"/>
                  </a:lnTo>
                  <a:lnTo>
                    <a:pt x="23464" y="17089"/>
                  </a:lnTo>
                  <a:lnTo>
                    <a:pt x="23109" y="17326"/>
                  </a:lnTo>
                  <a:lnTo>
                    <a:pt x="22734" y="17602"/>
                  </a:lnTo>
                  <a:lnTo>
                    <a:pt x="22379" y="17918"/>
                  </a:lnTo>
                  <a:lnTo>
                    <a:pt x="22004" y="18273"/>
                  </a:lnTo>
                  <a:lnTo>
                    <a:pt x="21649" y="18668"/>
                  </a:lnTo>
                  <a:lnTo>
                    <a:pt x="21293" y="19122"/>
                  </a:lnTo>
                  <a:lnTo>
                    <a:pt x="20958" y="19615"/>
                  </a:lnTo>
                  <a:lnTo>
                    <a:pt x="20622" y="20148"/>
                  </a:lnTo>
                  <a:lnTo>
                    <a:pt x="20307" y="20760"/>
                  </a:lnTo>
                  <a:lnTo>
                    <a:pt x="19991" y="21411"/>
                  </a:lnTo>
                  <a:lnTo>
                    <a:pt x="19715" y="22121"/>
                  </a:lnTo>
                  <a:lnTo>
                    <a:pt x="19458" y="22891"/>
                  </a:lnTo>
                  <a:lnTo>
                    <a:pt x="19202" y="23720"/>
                  </a:lnTo>
                  <a:lnTo>
                    <a:pt x="18728" y="24114"/>
                  </a:lnTo>
                  <a:lnTo>
                    <a:pt x="18195" y="24489"/>
                  </a:lnTo>
                  <a:lnTo>
                    <a:pt x="17662" y="24864"/>
                  </a:lnTo>
                  <a:lnTo>
                    <a:pt x="17070" y="25200"/>
                  </a:lnTo>
                  <a:lnTo>
                    <a:pt x="17248" y="24568"/>
                  </a:lnTo>
                  <a:lnTo>
                    <a:pt x="17426" y="23917"/>
                  </a:lnTo>
                  <a:lnTo>
                    <a:pt x="17623" y="23305"/>
                  </a:lnTo>
                  <a:lnTo>
                    <a:pt x="17840" y="22694"/>
                  </a:lnTo>
                  <a:lnTo>
                    <a:pt x="18077" y="22082"/>
                  </a:lnTo>
                  <a:lnTo>
                    <a:pt x="18333" y="21490"/>
                  </a:lnTo>
                  <a:lnTo>
                    <a:pt x="18610" y="20918"/>
                  </a:lnTo>
                  <a:lnTo>
                    <a:pt x="18906" y="20365"/>
                  </a:lnTo>
                  <a:lnTo>
                    <a:pt x="19202" y="19812"/>
                  </a:lnTo>
                  <a:lnTo>
                    <a:pt x="19537" y="19280"/>
                  </a:lnTo>
                  <a:lnTo>
                    <a:pt x="19873" y="18767"/>
                  </a:lnTo>
                  <a:lnTo>
                    <a:pt x="20248" y="18273"/>
                  </a:lnTo>
                  <a:lnTo>
                    <a:pt x="20622" y="17780"/>
                  </a:lnTo>
                  <a:lnTo>
                    <a:pt x="21017" y="17326"/>
                  </a:lnTo>
                  <a:lnTo>
                    <a:pt x="21412" y="16872"/>
                  </a:lnTo>
                  <a:lnTo>
                    <a:pt x="21846" y="16438"/>
                  </a:lnTo>
                  <a:lnTo>
                    <a:pt x="22280" y="16043"/>
                  </a:lnTo>
                  <a:lnTo>
                    <a:pt x="22714" y="15649"/>
                  </a:lnTo>
                  <a:lnTo>
                    <a:pt x="23168" y="15293"/>
                  </a:lnTo>
                  <a:lnTo>
                    <a:pt x="23642" y="14958"/>
                  </a:lnTo>
                  <a:lnTo>
                    <a:pt x="24135" y="14642"/>
                  </a:lnTo>
                  <a:lnTo>
                    <a:pt x="24628" y="14346"/>
                  </a:lnTo>
                  <a:lnTo>
                    <a:pt x="25122" y="14070"/>
                  </a:lnTo>
                  <a:lnTo>
                    <a:pt x="25635" y="13813"/>
                  </a:lnTo>
                  <a:close/>
                  <a:moveTo>
                    <a:pt x="19596" y="3434"/>
                  </a:moveTo>
                  <a:lnTo>
                    <a:pt x="20109" y="3453"/>
                  </a:lnTo>
                  <a:lnTo>
                    <a:pt x="20622" y="3513"/>
                  </a:lnTo>
                  <a:lnTo>
                    <a:pt x="21432" y="3651"/>
                  </a:lnTo>
                  <a:lnTo>
                    <a:pt x="22221" y="3828"/>
                  </a:lnTo>
                  <a:lnTo>
                    <a:pt x="22596" y="4184"/>
                  </a:lnTo>
                  <a:lnTo>
                    <a:pt x="22951" y="4558"/>
                  </a:lnTo>
                  <a:lnTo>
                    <a:pt x="23306" y="4953"/>
                  </a:lnTo>
                  <a:lnTo>
                    <a:pt x="23622" y="5368"/>
                  </a:lnTo>
                  <a:lnTo>
                    <a:pt x="23938" y="5802"/>
                  </a:lnTo>
                  <a:lnTo>
                    <a:pt x="24234" y="6236"/>
                  </a:lnTo>
                  <a:lnTo>
                    <a:pt x="24490" y="6690"/>
                  </a:lnTo>
                  <a:lnTo>
                    <a:pt x="24747" y="7163"/>
                  </a:lnTo>
                  <a:lnTo>
                    <a:pt x="24984" y="7637"/>
                  </a:lnTo>
                  <a:lnTo>
                    <a:pt x="25181" y="8130"/>
                  </a:lnTo>
                  <a:lnTo>
                    <a:pt x="25358" y="8643"/>
                  </a:lnTo>
                  <a:lnTo>
                    <a:pt x="25516" y="9156"/>
                  </a:lnTo>
                  <a:lnTo>
                    <a:pt x="25635" y="9689"/>
                  </a:lnTo>
                  <a:lnTo>
                    <a:pt x="25733" y="10222"/>
                  </a:lnTo>
                  <a:lnTo>
                    <a:pt x="25793" y="10774"/>
                  </a:lnTo>
                  <a:lnTo>
                    <a:pt x="25832" y="11347"/>
                  </a:lnTo>
                  <a:lnTo>
                    <a:pt x="25852" y="11880"/>
                  </a:lnTo>
                  <a:lnTo>
                    <a:pt x="25812" y="12412"/>
                  </a:lnTo>
                  <a:lnTo>
                    <a:pt x="25773" y="12965"/>
                  </a:lnTo>
                  <a:lnTo>
                    <a:pt x="25694" y="13498"/>
                  </a:lnTo>
                  <a:lnTo>
                    <a:pt x="25141" y="13774"/>
                  </a:lnTo>
                  <a:lnTo>
                    <a:pt x="24609" y="14050"/>
                  </a:lnTo>
                  <a:lnTo>
                    <a:pt x="24096" y="14366"/>
                  </a:lnTo>
                  <a:lnTo>
                    <a:pt x="23582" y="14701"/>
                  </a:lnTo>
                  <a:lnTo>
                    <a:pt x="23069" y="15057"/>
                  </a:lnTo>
                  <a:lnTo>
                    <a:pt x="22596" y="15432"/>
                  </a:lnTo>
                  <a:lnTo>
                    <a:pt x="22122" y="15826"/>
                  </a:lnTo>
                  <a:lnTo>
                    <a:pt x="21668" y="16241"/>
                  </a:lnTo>
                  <a:lnTo>
                    <a:pt x="21214" y="16695"/>
                  </a:lnTo>
                  <a:lnTo>
                    <a:pt x="20800" y="17168"/>
                  </a:lnTo>
                  <a:lnTo>
                    <a:pt x="20386" y="17642"/>
                  </a:lnTo>
                  <a:lnTo>
                    <a:pt x="19991" y="18155"/>
                  </a:lnTo>
                  <a:lnTo>
                    <a:pt x="19636" y="18668"/>
                  </a:lnTo>
                  <a:lnTo>
                    <a:pt x="19281" y="19220"/>
                  </a:lnTo>
                  <a:lnTo>
                    <a:pt x="18945" y="19773"/>
                  </a:lnTo>
                  <a:lnTo>
                    <a:pt x="18610" y="20326"/>
                  </a:lnTo>
                  <a:lnTo>
                    <a:pt x="18314" y="20918"/>
                  </a:lnTo>
                  <a:lnTo>
                    <a:pt x="18037" y="21510"/>
                  </a:lnTo>
                  <a:lnTo>
                    <a:pt x="17781" y="22121"/>
                  </a:lnTo>
                  <a:lnTo>
                    <a:pt x="17544" y="22753"/>
                  </a:lnTo>
                  <a:lnTo>
                    <a:pt x="17307" y="23384"/>
                  </a:lnTo>
                  <a:lnTo>
                    <a:pt x="17110" y="24055"/>
                  </a:lnTo>
                  <a:lnTo>
                    <a:pt x="16932" y="24706"/>
                  </a:lnTo>
                  <a:lnTo>
                    <a:pt x="16774" y="25377"/>
                  </a:lnTo>
                  <a:lnTo>
                    <a:pt x="16163" y="25693"/>
                  </a:lnTo>
                  <a:lnTo>
                    <a:pt x="15531" y="25989"/>
                  </a:lnTo>
                  <a:lnTo>
                    <a:pt x="14880" y="26226"/>
                  </a:lnTo>
                  <a:lnTo>
                    <a:pt x="14545" y="26344"/>
                  </a:lnTo>
                  <a:lnTo>
                    <a:pt x="14209" y="26443"/>
                  </a:lnTo>
                  <a:lnTo>
                    <a:pt x="13854" y="26522"/>
                  </a:lnTo>
                  <a:lnTo>
                    <a:pt x="13518" y="26581"/>
                  </a:lnTo>
                  <a:lnTo>
                    <a:pt x="13163" y="26640"/>
                  </a:lnTo>
                  <a:lnTo>
                    <a:pt x="12808" y="26680"/>
                  </a:lnTo>
                  <a:lnTo>
                    <a:pt x="12453" y="26719"/>
                  </a:lnTo>
                  <a:lnTo>
                    <a:pt x="11723" y="26719"/>
                  </a:lnTo>
                  <a:lnTo>
                    <a:pt x="11367" y="26699"/>
                  </a:lnTo>
                  <a:lnTo>
                    <a:pt x="11032" y="26660"/>
                  </a:lnTo>
                  <a:lnTo>
                    <a:pt x="10716" y="26601"/>
                  </a:lnTo>
                  <a:lnTo>
                    <a:pt x="10400" y="26542"/>
                  </a:lnTo>
                  <a:lnTo>
                    <a:pt x="10085" y="26443"/>
                  </a:lnTo>
                  <a:lnTo>
                    <a:pt x="9789" y="26344"/>
                  </a:lnTo>
                  <a:lnTo>
                    <a:pt x="9512" y="26246"/>
                  </a:lnTo>
                  <a:lnTo>
                    <a:pt x="9236" y="26107"/>
                  </a:lnTo>
                  <a:lnTo>
                    <a:pt x="8980" y="25969"/>
                  </a:lnTo>
                  <a:lnTo>
                    <a:pt x="8723" y="25831"/>
                  </a:lnTo>
                  <a:lnTo>
                    <a:pt x="8486" y="25654"/>
                  </a:lnTo>
                  <a:lnTo>
                    <a:pt x="8250" y="25476"/>
                  </a:lnTo>
                  <a:lnTo>
                    <a:pt x="8013" y="25298"/>
                  </a:lnTo>
                  <a:lnTo>
                    <a:pt x="7815" y="25101"/>
                  </a:lnTo>
                  <a:lnTo>
                    <a:pt x="7598" y="24904"/>
                  </a:lnTo>
                  <a:lnTo>
                    <a:pt x="7401" y="24687"/>
                  </a:lnTo>
                  <a:lnTo>
                    <a:pt x="7223" y="24470"/>
                  </a:lnTo>
                  <a:lnTo>
                    <a:pt x="6868" y="24016"/>
                  </a:lnTo>
                  <a:lnTo>
                    <a:pt x="6572" y="23522"/>
                  </a:lnTo>
                  <a:lnTo>
                    <a:pt x="6296" y="23009"/>
                  </a:lnTo>
                  <a:lnTo>
                    <a:pt x="6059" y="22496"/>
                  </a:lnTo>
                  <a:lnTo>
                    <a:pt x="5862" y="21944"/>
                  </a:lnTo>
                  <a:lnTo>
                    <a:pt x="5684" y="21411"/>
                  </a:lnTo>
                  <a:lnTo>
                    <a:pt x="5546" y="20858"/>
                  </a:lnTo>
                  <a:lnTo>
                    <a:pt x="5428" y="20326"/>
                  </a:lnTo>
                  <a:lnTo>
                    <a:pt x="5349" y="19655"/>
                  </a:lnTo>
                  <a:lnTo>
                    <a:pt x="5290" y="18984"/>
                  </a:lnTo>
                  <a:lnTo>
                    <a:pt x="5290" y="18313"/>
                  </a:lnTo>
                  <a:lnTo>
                    <a:pt x="5329" y="17622"/>
                  </a:lnTo>
                  <a:lnTo>
                    <a:pt x="5388" y="16951"/>
                  </a:lnTo>
                  <a:lnTo>
                    <a:pt x="5507" y="16260"/>
                  </a:lnTo>
                  <a:lnTo>
                    <a:pt x="5664" y="15589"/>
                  </a:lnTo>
                  <a:lnTo>
                    <a:pt x="5862" y="14899"/>
                  </a:lnTo>
                  <a:lnTo>
                    <a:pt x="6099" y="14228"/>
                  </a:lnTo>
                  <a:lnTo>
                    <a:pt x="6355" y="13557"/>
                  </a:lnTo>
                  <a:lnTo>
                    <a:pt x="6671" y="12866"/>
                  </a:lnTo>
                  <a:lnTo>
                    <a:pt x="7026" y="12215"/>
                  </a:lnTo>
                  <a:lnTo>
                    <a:pt x="7401" y="11544"/>
                  </a:lnTo>
                  <a:lnTo>
                    <a:pt x="7835" y="10893"/>
                  </a:lnTo>
                  <a:lnTo>
                    <a:pt x="8289" y="10242"/>
                  </a:lnTo>
                  <a:lnTo>
                    <a:pt x="8782" y="9610"/>
                  </a:lnTo>
                  <a:lnTo>
                    <a:pt x="9295" y="9018"/>
                  </a:lnTo>
                  <a:lnTo>
                    <a:pt x="9848" y="8426"/>
                  </a:lnTo>
                  <a:lnTo>
                    <a:pt x="10420" y="7854"/>
                  </a:lnTo>
                  <a:lnTo>
                    <a:pt x="11032" y="7301"/>
                  </a:lnTo>
                  <a:lnTo>
                    <a:pt x="11663" y="6769"/>
                  </a:lnTo>
                  <a:lnTo>
                    <a:pt x="12315" y="6256"/>
                  </a:lnTo>
                  <a:lnTo>
                    <a:pt x="12986" y="5782"/>
                  </a:lnTo>
                  <a:lnTo>
                    <a:pt x="13696" y="5328"/>
                  </a:lnTo>
                  <a:lnTo>
                    <a:pt x="14406" y="4914"/>
                  </a:lnTo>
                  <a:lnTo>
                    <a:pt x="15137" y="4558"/>
                  </a:lnTo>
                  <a:lnTo>
                    <a:pt x="15492" y="4381"/>
                  </a:lnTo>
                  <a:lnTo>
                    <a:pt x="15867" y="4223"/>
                  </a:lnTo>
                  <a:lnTo>
                    <a:pt x="16242" y="4085"/>
                  </a:lnTo>
                  <a:lnTo>
                    <a:pt x="16617" y="3966"/>
                  </a:lnTo>
                  <a:lnTo>
                    <a:pt x="16991" y="3848"/>
                  </a:lnTo>
                  <a:lnTo>
                    <a:pt x="17366" y="3730"/>
                  </a:lnTo>
                  <a:lnTo>
                    <a:pt x="17741" y="3651"/>
                  </a:lnTo>
                  <a:lnTo>
                    <a:pt x="18116" y="3572"/>
                  </a:lnTo>
                  <a:lnTo>
                    <a:pt x="18491" y="3513"/>
                  </a:lnTo>
                  <a:lnTo>
                    <a:pt x="18866" y="3473"/>
                  </a:lnTo>
                  <a:lnTo>
                    <a:pt x="19241" y="3453"/>
                  </a:lnTo>
                  <a:lnTo>
                    <a:pt x="19596" y="3434"/>
                  </a:lnTo>
                  <a:close/>
                  <a:moveTo>
                    <a:pt x="39843" y="16852"/>
                  </a:moveTo>
                  <a:lnTo>
                    <a:pt x="40099" y="17227"/>
                  </a:lnTo>
                  <a:lnTo>
                    <a:pt x="40356" y="17642"/>
                  </a:lnTo>
                  <a:lnTo>
                    <a:pt x="40573" y="18036"/>
                  </a:lnTo>
                  <a:lnTo>
                    <a:pt x="40790" y="18451"/>
                  </a:lnTo>
                  <a:lnTo>
                    <a:pt x="40968" y="18865"/>
                  </a:lnTo>
                  <a:lnTo>
                    <a:pt x="41145" y="19299"/>
                  </a:lnTo>
                  <a:lnTo>
                    <a:pt x="41283" y="19733"/>
                  </a:lnTo>
                  <a:lnTo>
                    <a:pt x="41402" y="20168"/>
                  </a:lnTo>
                  <a:lnTo>
                    <a:pt x="41520" y="20622"/>
                  </a:lnTo>
                  <a:lnTo>
                    <a:pt x="41599" y="21075"/>
                  </a:lnTo>
                  <a:lnTo>
                    <a:pt x="41658" y="21510"/>
                  </a:lnTo>
                  <a:lnTo>
                    <a:pt x="41678" y="21963"/>
                  </a:lnTo>
                  <a:lnTo>
                    <a:pt x="41698" y="22417"/>
                  </a:lnTo>
                  <a:lnTo>
                    <a:pt x="41678" y="22871"/>
                  </a:lnTo>
                  <a:lnTo>
                    <a:pt x="41639" y="23325"/>
                  </a:lnTo>
                  <a:lnTo>
                    <a:pt x="41579" y="23779"/>
                  </a:lnTo>
                  <a:lnTo>
                    <a:pt x="41481" y="24193"/>
                  </a:lnTo>
                  <a:lnTo>
                    <a:pt x="41362" y="24627"/>
                  </a:lnTo>
                  <a:lnTo>
                    <a:pt x="41224" y="25042"/>
                  </a:lnTo>
                  <a:lnTo>
                    <a:pt x="41066" y="25436"/>
                  </a:lnTo>
                  <a:lnTo>
                    <a:pt x="40869" y="25851"/>
                  </a:lnTo>
                  <a:lnTo>
                    <a:pt x="40652" y="26226"/>
                  </a:lnTo>
                  <a:lnTo>
                    <a:pt x="40415" y="26620"/>
                  </a:lnTo>
                  <a:lnTo>
                    <a:pt x="40159" y="26976"/>
                  </a:lnTo>
                  <a:lnTo>
                    <a:pt x="39882" y="27331"/>
                  </a:lnTo>
                  <a:lnTo>
                    <a:pt x="39567" y="27686"/>
                  </a:lnTo>
                  <a:lnTo>
                    <a:pt x="39251" y="28002"/>
                  </a:lnTo>
                  <a:lnTo>
                    <a:pt x="38915" y="28318"/>
                  </a:lnTo>
                  <a:lnTo>
                    <a:pt x="38540" y="28614"/>
                  </a:lnTo>
                  <a:lnTo>
                    <a:pt x="38165" y="28890"/>
                  </a:lnTo>
                  <a:lnTo>
                    <a:pt x="37771" y="29166"/>
                  </a:lnTo>
                  <a:lnTo>
                    <a:pt x="37376" y="29403"/>
                  </a:lnTo>
                  <a:lnTo>
                    <a:pt x="37001" y="29600"/>
                  </a:lnTo>
                  <a:lnTo>
                    <a:pt x="36607" y="29778"/>
                  </a:lnTo>
                  <a:lnTo>
                    <a:pt x="36725" y="29245"/>
                  </a:lnTo>
                  <a:lnTo>
                    <a:pt x="36804" y="28732"/>
                  </a:lnTo>
                  <a:lnTo>
                    <a:pt x="36863" y="28199"/>
                  </a:lnTo>
                  <a:lnTo>
                    <a:pt x="36903" y="27666"/>
                  </a:lnTo>
                  <a:lnTo>
                    <a:pt x="36922" y="27291"/>
                  </a:lnTo>
                  <a:lnTo>
                    <a:pt x="36922" y="26916"/>
                  </a:lnTo>
                  <a:lnTo>
                    <a:pt x="36903" y="26542"/>
                  </a:lnTo>
                  <a:lnTo>
                    <a:pt x="36883" y="26147"/>
                  </a:lnTo>
                  <a:lnTo>
                    <a:pt x="36843" y="25772"/>
                  </a:lnTo>
                  <a:lnTo>
                    <a:pt x="36804" y="25397"/>
                  </a:lnTo>
                  <a:lnTo>
                    <a:pt x="36725" y="25022"/>
                  </a:lnTo>
                  <a:lnTo>
                    <a:pt x="36666" y="24667"/>
                  </a:lnTo>
                  <a:lnTo>
                    <a:pt x="36567" y="24292"/>
                  </a:lnTo>
                  <a:lnTo>
                    <a:pt x="36468" y="23937"/>
                  </a:lnTo>
                  <a:lnTo>
                    <a:pt x="36370" y="23582"/>
                  </a:lnTo>
                  <a:lnTo>
                    <a:pt x="36251" y="23226"/>
                  </a:lnTo>
                  <a:lnTo>
                    <a:pt x="35975" y="22536"/>
                  </a:lnTo>
                  <a:lnTo>
                    <a:pt x="35659" y="21865"/>
                  </a:lnTo>
                  <a:lnTo>
                    <a:pt x="35600" y="20858"/>
                  </a:lnTo>
                  <a:lnTo>
                    <a:pt x="35521" y="19891"/>
                  </a:lnTo>
                  <a:lnTo>
                    <a:pt x="35383" y="18905"/>
                  </a:lnTo>
                  <a:lnTo>
                    <a:pt x="35225" y="17957"/>
                  </a:lnTo>
                  <a:lnTo>
                    <a:pt x="35738" y="17740"/>
                  </a:lnTo>
                  <a:lnTo>
                    <a:pt x="36271" y="17563"/>
                  </a:lnTo>
                  <a:lnTo>
                    <a:pt x="36843" y="17385"/>
                  </a:lnTo>
                  <a:lnTo>
                    <a:pt x="37396" y="17247"/>
                  </a:lnTo>
                  <a:lnTo>
                    <a:pt x="37988" y="17109"/>
                  </a:lnTo>
                  <a:lnTo>
                    <a:pt x="38600" y="17010"/>
                  </a:lnTo>
                  <a:lnTo>
                    <a:pt x="39211" y="16912"/>
                  </a:lnTo>
                  <a:lnTo>
                    <a:pt x="39843" y="16852"/>
                  </a:lnTo>
                  <a:close/>
                  <a:moveTo>
                    <a:pt x="35659" y="22476"/>
                  </a:moveTo>
                  <a:lnTo>
                    <a:pt x="35916" y="23088"/>
                  </a:lnTo>
                  <a:lnTo>
                    <a:pt x="36133" y="23700"/>
                  </a:lnTo>
                  <a:lnTo>
                    <a:pt x="36311" y="24351"/>
                  </a:lnTo>
                  <a:lnTo>
                    <a:pt x="36468" y="25002"/>
                  </a:lnTo>
                  <a:lnTo>
                    <a:pt x="36567" y="25654"/>
                  </a:lnTo>
                  <a:lnTo>
                    <a:pt x="36626" y="26324"/>
                  </a:lnTo>
                  <a:lnTo>
                    <a:pt x="36666" y="26995"/>
                  </a:lnTo>
                  <a:lnTo>
                    <a:pt x="36646" y="27666"/>
                  </a:lnTo>
                  <a:lnTo>
                    <a:pt x="36607" y="28219"/>
                  </a:lnTo>
                  <a:lnTo>
                    <a:pt x="36528" y="28791"/>
                  </a:lnTo>
                  <a:lnTo>
                    <a:pt x="36429" y="29344"/>
                  </a:lnTo>
                  <a:lnTo>
                    <a:pt x="36311" y="29896"/>
                  </a:lnTo>
                  <a:lnTo>
                    <a:pt x="35817" y="30074"/>
                  </a:lnTo>
                  <a:lnTo>
                    <a:pt x="35324" y="30212"/>
                  </a:lnTo>
                  <a:lnTo>
                    <a:pt x="34811" y="30311"/>
                  </a:lnTo>
                  <a:lnTo>
                    <a:pt x="34317" y="30390"/>
                  </a:lnTo>
                  <a:lnTo>
                    <a:pt x="34594" y="29581"/>
                  </a:lnTo>
                  <a:lnTo>
                    <a:pt x="34850" y="28732"/>
                  </a:lnTo>
                  <a:lnTo>
                    <a:pt x="35067" y="27844"/>
                  </a:lnTo>
                  <a:lnTo>
                    <a:pt x="35245" y="26936"/>
                  </a:lnTo>
                  <a:lnTo>
                    <a:pt x="35344" y="26364"/>
                  </a:lnTo>
                  <a:lnTo>
                    <a:pt x="35423" y="25811"/>
                  </a:lnTo>
                  <a:lnTo>
                    <a:pt x="35501" y="25259"/>
                  </a:lnTo>
                  <a:lnTo>
                    <a:pt x="35561" y="24687"/>
                  </a:lnTo>
                  <a:lnTo>
                    <a:pt x="35600" y="24134"/>
                  </a:lnTo>
                  <a:lnTo>
                    <a:pt x="35640" y="23582"/>
                  </a:lnTo>
                  <a:lnTo>
                    <a:pt x="35659" y="23029"/>
                  </a:lnTo>
                  <a:lnTo>
                    <a:pt x="35659" y="22476"/>
                  </a:lnTo>
                  <a:close/>
                  <a:moveTo>
                    <a:pt x="33212" y="18984"/>
                  </a:moveTo>
                  <a:lnTo>
                    <a:pt x="33528" y="19319"/>
                  </a:lnTo>
                  <a:lnTo>
                    <a:pt x="33844" y="19655"/>
                  </a:lnTo>
                  <a:lnTo>
                    <a:pt x="34140" y="19990"/>
                  </a:lnTo>
                  <a:lnTo>
                    <a:pt x="34416" y="20365"/>
                  </a:lnTo>
                  <a:lnTo>
                    <a:pt x="34692" y="20740"/>
                  </a:lnTo>
                  <a:lnTo>
                    <a:pt x="34929" y="21115"/>
                  </a:lnTo>
                  <a:lnTo>
                    <a:pt x="35166" y="21510"/>
                  </a:lnTo>
                  <a:lnTo>
                    <a:pt x="35383" y="21924"/>
                  </a:lnTo>
                  <a:lnTo>
                    <a:pt x="35403" y="22536"/>
                  </a:lnTo>
                  <a:lnTo>
                    <a:pt x="35383" y="23147"/>
                  </a:lnTo>
                  <a:lnTo>
                    <a:pt x="35363" y="23779"/>
                  </a:lnTo>
                  <a:lnTo>
                    <a:pt x="35324" y="24391"/>
                  </a:lnTo>
                  <a:lnTo>
                    <a:pt x="35265" y="25022"/>
                  </a:lnTo>
                  <a:lnTo>
                    <a:pt x="35186" y="25634"/>
                  </a:lnTo>
                  <a:lnTo>
                    <a:pt x="35107" y="26265"/>
                  </a:lnTo>
                  <a:lnTo>
                    <a:pt x="34988" y="26877"/>
                  </a:lnTo>
                  <a:lnTo>
                    <a:pt x="34811" y="27824"/>
                  </a:lnTo>
                  <a:lnTo>
                    <a:pt x="34574" y="28732"/>
                  </a:lnTo>
                  <a:lnTo>
                    <a:pt x="34317" y="29600"/>
                  </a:lnTo>
                  <a:lnTo>
                    <a:pt x="34021" y="30409"/>
                  </a:lnTo>
                  <a:lnTo>
                    <a:pt x="33666" y="30429"/>
                  </a:lnTo>
                  <a:lnTo>
                    <a:pt x="33291" y="30429"/>
                  </a:lnTo>
                  <a:lnTo>
                    <a:pt x="32916" y="30390"/>
                  </a:lnTo>
                  <a:lnTo>
                    <a:pt x="32561" y="30350"/>
                  </a:lnTo>
                  <a:lnTo>
                    <a:pt x="32206" y="30291"/>
                  </a:lnTo>
                  <a:lnTo>
                    <a:pt x="31851" y="30192"/>
                  </a:lnTo>
                  <a:lnTo>
                    <a:pt x="31515" y="30094"/>
                  </a:lnTo>
                  <a:lnTo>
                    <a:pt x="31180" y="29975"/>
                  </a:lnTo>
                  <a:lnTo>
                    <a:pt x="30844" y="29837"/>
                  </a:lnTo>
                  <a:lnTo>
                    <a:pt x="30548" y="29679"/>
                  </a:lnTo>
                  <a:lnTo>
                    <a:pt x="30272" y="29521"/>
                  </a:lnTo>
                  <a:lnTo>
                    <a:pt x="30016" y="29344"/>
                  </a:lnTo>
                  <a:lnTo>
                    <a:pt x="29779" y="29166"/>
                  </a:lnTo>
                  <a:lnTo>
                    <a:pt x="29562" y="28969"/>
                  </a:lnTo>
                  <a:lnTo>
                    <a:pt x="29364" y="28752"/>
                  </a:lnTo>
                  <a:lnTo>
                    <a:pt x="29187" y="28535"/>
                  </a:lnTo>
                  <a:lnTo>
                    <a:pt x="29009" y="28258"/>
                  </a:lnTo>
                  <a:lnTo>
                    <a:pt x="28851" y="27943"/>
                  </a:lnTo>
                  <a:lnTo>
                    <a:pt x="28733" y="27647"/>
                  </a:lnTo>
                  <a:lnTo>
                    <a:pt x="28634" y="27331"/>
                  </a:lnTo>
                  <a:lnTo>
                    <a:pt x="28575" y="27015"/>
                  </a:lnTo>
                  <a:lnTo>
                    <a:pt x="28536" y="26699"/>
                  </a:lnTo>
                  <a:lnTo>
                    <a:pt x="28516" y="26403"/>
                  </a:lnTo>
                  <a:lnTo>
                    <a:pt x="28516" y="26088"/>
                  </a:lnTo>
                  <a:lnTo>
                    <a:pt x="28536" y="25792"/>
                  </a:lnTo>
                  <a:lnTo>
                    <a:pt x="28575" y="25515"/>
                  </a:lnTo>
                  <a:lnTo>
                    <a:pt x="28654" y="24983"/>
                  </a:lnTo>
                  <a:lnTo>
                    <a:pt x="28772" y="24548"/>
                  </a:lnTo>
                  <a:lnTo>
                    <a:pt x="28891" y="24193"/>
                  </a:lnTo>
                  <a:lnTo>
                    <a:pt x="29009" y="23818"/>
                  </a:lnTo>
                  <a:lnTo>
                    <a:pt x="29167" y="23463"/>
                  </a:lnTo>
                  <a:lnTo>
                    <a:pt x="29345" y="23088"/>
                  </a:lnTo>
                  <a:lnTo>
                    <a:pt x="29542" y="22733"/>
                  </a:lnTo>
                  <a:lnTo>
                    <a:pt x="29739" y="22398"/>
                  </a:lnTo>
                  <a:lnTo>
                    <a:pt x="29976" y="22042"/>
                  </a:lnTo>
                  <a:lnTo>
                    <a:pt x="30233" y="21707"/>
                  </a:lnTo>
                  <a:lnTo>
                    <a:pt x="30489" y="21371"/>
                  </a:lnTo>
                  <a:lnTo>
                    <a:pt x="30765" y="21036"/>
                  </a:lnTo>
                  <a:lnTo>
                    <a:pt x="31061" y="20720"/>
                  </a:lnTo>
                  <a:lnTo>
                    <a:pt x="31377" y="20404"/>
                  </a:lnTo>
                  <a:lnTo>
                    <a:pt x="31713" y="20108"/>
                  </a:lnTo>
                  <a:lnTo>
                    <a:pt x="32068" y="19812"/>
                  </a:lnTo>
                  <a:lnTo>
                    <a:pt x="32443" y="19536"/>
                  </a:lnTo>
                  <a:lnTo>
                    <a:pt x="32818" y="19260"/>
                  </a:lnTo>
                  <a:lnTo>
                    <a:pt x="33212" y="18984"/>
                  </a:lnTo>
                  <a:close/>
                  <a:moveTo>
                    <a:pt x="52808" y="26620"/>
                  </a:moveTo>
                  <a:lnTo>
                    <a:pt x="53104" y="26640"/>
                  </a:lnTo>
                  <a:lnTo>
                    <a:pt x="53400" y="26680"/>
                  </a:lnTo>
                  <a:lnTo>
                    <a:pt x="53696" y="26719"/>
                  </a:lnTo>
                  <a:lnTo>
                    <a:pt x="53637" y="26995"/>
                  </a:lnTo>
                  <a:lnTo>
                    <a:pt x="53558" y="27291"/>
                  </a:lnTo>
                  <a:lnTo>
                    <a:pt x="53479" y="27568"/>
                  </a:lnTo>
                  <a:lnTo>
                    <a:pt x="53380" y="27844"/>
                  </a:lnTo>
                  <a:lnTo>
                    <a:pt x="53262" y="28101"/>
                  </a:lnTo>
                  <a:lnTo>
                    <a:pt x="53143" y="28377"/>
                  </a:lnTo>
                  <a:lnTo>
                    <a:pt x="53005" y="28653"/>
                  </a:lnTo>
                  <a:lnTo>
                    <a:pt x="52847" y="28910"/>
                  </a:lnTo>
                  <a:lnTo>
                    <a:pt x="52650" y="29225"/>
                  </a:lnTo>
                  <a:lnTo>
                    <a:pt x="52433" y="29521"/>
                  </a:lnTo>
                  <a:lnTo>
                    <a:pt x="52216" y="29798"/>
                  </a:lnTo>
                  <a:lnTo>
                    <a:pt x="51979" y="30054"/>
                  </a:lnTo>
                  <a:lnTo>
                    <a:pt x="51722" y="30311"/>
                  </a:lnTo>
                  <a:lnTo>
                    <a:pt x="51446" y="30547"/>
                  </a:lnTo>
                  <a:lnTo>
                    <a:pt x="51170" y="30745"/>
                  </a:lnTo>
                  <a:lnTo>
                    <a:pt x="50894" y="30942"/>
                  </a:lnTo>
                  <a:lnTo>
                    <a:pt x="50598" y="31120"/>
                  </a:lnTo>
                  <a:lnTo>
                    <a:pt x="50282" y="31278"/>
                  </a:lnTo>
                  <a:lnTo>
                    <a:pt x="49966" y="31416"/>
                  </a:lnTo>
                  <a:lnTo>
                    <a:pt x="49650" y="31534"/>
                  </a:lnTo>
                  <a:lnTo>
                    <a:pt x="49315" y="31653"/>
                  </a:lnTo>
                  <a:lnTo>
                    <a:pt x="48979" y="31731"/>
                  </a:lnTo>
                  <a:lnTo>
                    <a:pt x="48644" y="31791"/>
                  </a:lnTo>
                  <a:lnTo>
                    <a:pt x="48289" y="31810"/>
                  </a:lnTo>
                  <a:lnTo>
                    <a:pt x="48052" y="31830"/>
                  </a:lnTo>
                  <a:lnTo>
                    <a:pt x="47815" y="31810"/>
                  </a:lnTo>
                  <a:lnTo>
                    <a:pt x="47697" y="31791"/>
                  </a:lnTo>
                  <a:lnTo>
                    <a:pt x="47578" y="31751"/>
                  </a:lnTo>
                  <a:lnTo>
                    <a:pt x="47460" y="31712"/>
                  </a:lnTo>
                  <a:lnTo>
                    <a:pt x="47361" y="31653"/>
                  </a:lnTo>
                  <a:lnTo>
                    <a:pt x="47243" y="31554"/>
                  </a:lnTo>
                  <a:lnTo>
                    <a:pt x="47124" y="31435"/>
                  </a:lnTo>
                  <a:lnTo>
                    <a:pt x="47046" y="31317"/>
                  </a:lnTo>
                  <a:lnTo>
                    <a:pt x="46967" y="31199"/>
                  </a:lnTo>
                  <a:lnTo>
                    <a:pt x="46907" y="31061"/>
                  </a:lnTo>
                  <a:lnTo>
                    <a:pt x="46868" y="30942"/>
                  </a:lnTo>
                  <a:lnTo>
                    <a:pt x="46848" y="30784"/>
                  </a:lnTo>
                  <a:lnTo>
                    <a:pt x="46848" y="30646"/>
                  </a:lnTo>
                  <a:lnTo>
                    <a:pt x="46868" y="30429"/>
                  </a:lnTo>
                  <a:lnTo>
                    <a:pt x="46907" y="30212"/>
                  </a:lnTo>
                  <a:lnTo>
                    <a:pt x="46967" y="29995"/>
                  </a:lnTo>
                  <a:lnTo>
                    <a:pt x="47065" y="29778"/>
                  </a:lnTo>
                  <a:lnTo>
                    <a:pt x="47164" y="29581"/>
                  </a:lnTo>
                  <a:lnTo>
                    <a:pt x="47282" y="29363"/>
                  </a:lnTo>
                  <a:lnTo>
                    <a:pt x="47420" y="29166"/>
                  </a:lnTo>
                  <a:lnTo>
                    <a:pt x="47559" y="28969"/>
                  </a:lnTo>
                  <a:lnTo>
                    <a:pt x="47855" y="28594"/>
                  </a:lnTo>
                  <a:lnTo>
                    <a:pt x="48170" y="28258"/>
                  </a:lnTo>
                  <a:lnTo>
                    <a:pt x="48486" y="27982"/>
                  </a:lnTo>
                  <a:lnTo>
                    <a:pt x="48743" y="27765"/>
                  </a:lnTo>
                  <a:lnTo>
                    <a:pt x="49177" y="27508"/>
                  </a:lnTo>
                  <a:lnTo>
                    <a:pt x="49611" y="27272"/>
                  </a:lnTo>
                  <a:lnTo>
                    <a:pt x="50065" y="27074"/>
                  </a:lnTo>
                  <a:lnTo>
                    <a:pt x="50538" y="26916"/>
                  </a:lnTo>
                  <a:lnTo>
                    <a:pt x="51012" y="26778"/>
                  </a:lnTo>
                  <a:lnTo>
                    <a:pt x="51505" y="26699"/>
                  </a:lnTo>
                  <a:lnTo>
                    <a:pt x="51999" y="26640"/>
                  </a:lnTo>
                  <a:lnTo>
                    <a:pt x="52512" y="26620"/>
                  </a:lnTo>
                  <a:close/>
                  <a:moveTo>
                    <a:pt x="27233" y="16379"/>
                  </a:moveTo>
                  <a:lnTo>
                    <a:pt x="27825" y="16418"/>
                  </a:lnTo>
                  <a:lnTo>
                    <a:pt x="28417" y="16497"/>
                  </a:lnTo>
                  <a:lnTo>
                    <a:pt x="29009" y="16635"/>
                  </a:lnTo>
                  <a:lnTo>
                    <a:pt x="29621" y="16813"/>
                  </a:lnTo>
                  <a:lnTo>
                    <a:pt x="30075" y="16971"/>
                  </a:lnTo>
                  <a:lnTo>
                    <a:pt x="30529" y="17168"/>
                  </a:lnTo>
                  <a:lnTo>
                    <a:pt x="30983" y="17385"/>
                  </a:lnTo>
                  <a:lnTo>
                    <a:pt x="31417" y="17622"/>
                  </a:lnTo>
                  <a:lnTo>
                    <a:pt x="31831" y="17879"/>
                  </a:lnTo>
                  <a:lnTo>
                    <a:pt x="32245" y="18175"/>
                  </a:lnTo>
                  <a:lnTo>
                    <a:pt x="32640" y="18471"/>
                  </a:lnTo>
                  <a:lnTo>
                    <a:pt x="33015" y="18806"/>
                  </a:lnTo>
                  <a:lnTo>
                    <a:pt x="32620" y="19063"/>
                  </a:lnTo>
                  <a:lnTo>
                    <a:pt x="32245" y="19319"/>
                  </a:lnTo>
                  <a:lnTo>
                    <a:pt x="31871" y="19595"/>
                  </a:lnTo>
                  <a:lnTo>
                    <a:pt x="31535" y="19891"/>
                  </a:lnTo>
                  <a:lnTo>
                    <a:pt x="31200" y="20187"/>
                  </a:lnTo>
                  <a:lnTo>
                    <a:pt x="30884" y="20483"/>
                  </a:lnTo>
                  <a:lnTo>
                    <a:pt x="30588" y="20819"/>
                  </a:lnTo>
                  <a:lnTo>
                    <a:pt x="30292" y="21135"/>
                  </a:lnTo>
                  <a:lnTo>
                    <a:pt x="30035" y="21470"/>
                  </a:lnTo>
                  <a:lnTo>
                    <a:pt x="29779" y="21825"/>
                  </a:lnTo>
                  <a:lnTo>
                    <a:pt x="29542" y="22180"/>
                  </a:lnTo>
                  <a:lnTo>
                    <a:pt x="29325" y="22555"/>
                  </a:lnTo>
                  <a:lnTo>
                    <a:pt x="29128" y="22930"/>
                  </a:lnTo>
                  <a:lnTo>
                    <a:pt x="28950" y="23305"/>
                  </a:lnTo>
                  <a:lnTo>
                    <a:pt x="28792" y="23700"/>
                  </a:lnTo>
                  <a:lnTo>
                    <a:pt x="28634" y="24095"/>
                  </a:lnTo>
                  <a:lnTo>
                    <a:pt x="28536" y="24430"/>
                  </a:lnTo>
                  <a:lnTo>
                    <a:pt x="28437" y="24766"/>
                  </a:lnTo>
                  <a:lnTo>
                    <a:pt x="28378" y="25081"/>
                  </a:lnTo>
                  <a:lnTo>
                    <a:pt x="28318" y="25417"/>
                  </a:lnTo>
                  <a:lnTo>
                    <a:pt x="28279" y="25732"/>
                  </a:lnTo>
                  <a:lnTo>
                    <a:pt x="28259" y="26028"/>
                  </a:lnTo>
                  <a:lnTo>
                    <a:pt x="28259" y="26344"/>
                  </a:lnTo>
                  <a:lnTo>
                    <a:pt x="28279" y="26640"/>
                  </a:lnTo>
                  <a:lnTo>
                    <a:pt x="28299" y="26936"/>
                  </a:lnTo>
                  <a:lnTo>
                    <a:pt x="28358" y="27212"/>
                  </a:lnTo>
                  <a:lnTo>
                    <a:pt x="28417" y="27489"/>
                  </a:lnTo>
                  <a:lnTo>
                    <a:pt x="28496" y="27745"/>
                  </a:lnTo>
                  <a:lnTo>
                    <a:pt x="28595" y="28002"/>
                  </a:lnTo>
                  <a:lnTo>
                    <a:pt x="28713" y="28239"/>
                  </a:lnTo>
                  <a:lnTo>
                    <a:pt x="28832" y="28475"/>
                  </a:lnTo>
                  <a:lnTo>
                    <a:pt x="28989" y="28693"/>
                  </a:lnTo>
                  <a:lnTo>
                    <a:pt x="29167" y="28929"/>
                  </a:lnTo>
                  <a:lnTo>
                    <a:pt x="29384" y="29146"/>
                  </a:lnTo>
                  <a:lnTo>
                    <a:pt x="29601" y="29363"/>
                  </a:lnTo>
                  <a:lnTo>
                    <a:pt x="29858" y="29561"/>
                  </a:lnTo>
                  <a:lnTo>
                    <a:pt x="30134" y="29738"/>
                  </a:lnTo>
                  <a:lnTo>
                    <a:pt x="30430" y="29916"/>
                  </a:lnTo>
                  <a:lnTo>
                    <a:pt x="30746" y="30074"/>
                  </a:lnTo>
                  <a:lnTo>
                    <a:pt x="31081" y="30212"/>
                  </a:lnTo>
                  <a:lnTo>
                    <a:pt x="31417" y="30330"/>
                  </a:lnTo>
                  <a:lnTo>
                    <a:pt x="31752" y="30449"/>
                  </a:lnTo>
                  <a:lnTo>
                    <a:pt x="32107" y="30528"/>
                  </a:lnTo>
                  <a:lnTo>
                    <a:pt x="32463" y="30607"/>
                  </a:lnTo>
                  <a:lnTo>
                    <a:pt x="32818" y="30646"/>
                  </a:lnTo>
                  <a:lnTo>
                    <a:pt x="33193" y="30686"/>
                  </a:lnTo>
                  <a:lnTo>
                    <a:pt x="33923" y="30686"/>
                  </a:lnTo>
                  <a:lnTo>
                    <a:pt x="33627" y="31376"/>
                  </a:lnTo>
                  <a:lnTo>
                    <a:pt x="33291" y="32047"/>
                  </a:lnTo>
                  <a:lnTo>
                    <a:pt x="32936" y="32679"/>
                  </a:lnTo>
                  <a:lnTo>
                    <a:pt x="32541" y="33271"/>
                  </a:lnTo>
                  <a:lnTo>
                    <a:pt x="32127" y="33843"/>
                  </a:lnTo>
                  <a:lnTo>
                    <a:pt x="31693" y="34356"/>
                  </a:lnTo>
                  <a:lnTo>
                    <a:pt x="31219" y="34849"/>
                  </a:lnTo>
                  <a:lnTo>
                    <a:pt x="30746" y="35303"/>
                  </a:lnTo>
                  <a:lnTo>
                    <a:pt x="30489" y="35501"/>
                  </a:lnTo>
                  <a:lnTo>
                    <a:pt x="30233" y="35698"/>
                  </a:lnTo>
                  <a:lnTo>
                    <a:pt x="29976" y="35875"/>
                  </a:lnTo>
                  <a:lnTo>
                    <a:pt x="29720" y="36053"/>
                  </a:lnTo>
                  <a:lnTo>
                    <a:pt x="29167" y="36369"/>
                  </a:lnTo>
                  <a:lnTo>
                    <a:pt x="28614" y="36625"/>
                  </a:lnTo>
                  <a:lnTo>
                    <a:pt x="28042" y="36862"/>
                  </a:lnTo>
                  <a:lnTo>
                    <a:pt x="27450" y="37040"/>
                  </a:lnTo>
                  <a:lnTo>
                    <a:pt x="26858" y="37158"/>
                  </a:lnTo>
                  <a:lnTo>
                    <a:pt x="26266" y="37257"/>
                  </a:lnTo>
                  <a:lnTo>
                    <a:pt x="25694" y="37296"/>
                  </a:lnTo>
                  <a:lnTo>
                    <a:pt x="25102" y="37296"/>
                  </a:lnTo>
                  <a:lnTo>
                    <a:pt x="24530" y="37257"/>
                  </a:lnTo>
                  <a:lnTo>
                    <a:pt x="24234" y="37217"/>
                  </a:lnTo>
                  <a:lnTo>
                    <a:pt x="23957" y="37158"/>
                  </a:lnTo>
                  <a:lnTo>
                    <a:pt x="23681" y="37099"/>
                  </a:lnTo>
                  <a:lnTo>
                    <a:pt x="23425" y="37020"/>
                  </a:lnTo>
                  <a:lnTo>
                    <a:pt x="23148" y="36921"/>
                  </a:lnTo>
                  <a:lnTo>
                    <a:pt x="22892" y="36823"/>
                  </a:lnTo>
                  <a:lnTo>
                    <a:pt x="22635" y="36724"/>
                  </a:lnTo>
                  <a:lnTo>
                    <a:pt x="22379" y="36586"/>
                  </a:lnTo>
                  <a:lnTo>
                    <a:pt x="22142" y="36448"/>
                  </a:lnTo>
                  <a:lnTo>
                    <a:pt x="21905" y="36310"/>
                  </a:lnTo>
                  <a:lnTo>
                    <a:pt x="21570" y="36053"/>
                  </a:lnTo>
                  <a:lnTo>
                    <a:pt x="21254" y="35797"/>
                  </a:lnTo>
                  <a:lnTo>
                    <a:pt x="20958" y="35501"/>
                  </a:lnTo>
                  <a:lnTo>
                    <a:pt x="20682" y="35205"/>
                  </a:lnTo>
                  <a:lnTo>
                    <a:pt x="20425" y="34889"/>
                  </a:lnTo>
                  <a:lnTo>
                    <a:pt x="20208" y="34573"/>
                  </a:lnTo>
                  <a:lnTo>
                    <a:pt x="19991" y="34238"/>
                  </a:lnTo>
                  <a:lnTo>
                    <a:pt x="19813" y="33882"/>
                  </a:lnTo>
                  <a:lnTo>
                    <a:pt x="19636" y="33527"/>
                  </a:lnTo>
                  <a:lnTo>
                    <a:pt x="19478" y="33172"/>
                  </a:lnTo>
                  <a:lnTo>
                    <a:pt x="19340" y="32797"/>
                  </a:lnTo>
                  <a:lnTo>
                    <a:pt x="19241" y="32422"/>
                  </a:lnTo>
                  <a:lnTo>
                    <a:pt x="19123" y="32047"/>
                  </a:lnTo>
                  <a:lnTo>
                    <a:pt x="19044" y="31653"/>
                  </a:lnTo>
                  <a:lnTo>
                    <a:pt x="18965" y="31278"/>
                  </a:lnTo>
                  <a:lnTo>
                    <a:pt x="18906" y="30883"/>
                  </a:lnTo>
                  <a:lnTo>
                    <a:pt x="18827" y="30113"/>
                  </a:lnTo>
                  <a:lnTo>
                    <a:pt x="18787" y="29363"/>
                  </a:lnTo>
                  <a:lnTo>
                    <a:pt x="18787" y="28633"/>
                  </a:lnTo>
                  <a:lnTo>
                    <a:pt x="18807" y="27923"/>
                  </a:lnTo>
                  <a:lnTo>
                    <a:pt x="18846" y="27252"/>
                  </a:lnTo>
                  <a:lnTo>
                    <a:pt x="18906" y="26660"/>
                  </a:lnTo>
                  <a:lnTo>
                    <a:pt x="18985" y="26107"/>
                  </a:lnTo>
                  <a:lnTo>
                    <a:pt x="19063" y="25614"/>
                  </a:lnTo>
                  <a:lnTo>
                    <a:pt x="19241" y="24726"/>
                  </a:lnTo>
                  <a:lnTo>
                    <a:pt x="19438" y="23878"/>
                  </a:lnTo>
                  <a:lnTo>
                    <a:pt x="19873" y="23503"/>
                  </a:lnTo>
                  <a:lnTo>
                    <a:pt x="20287" y="23147"/>
                  </a:lnTo>
                  <a:lnTo>
                    <a:pt x="20662" y="22792"/>
                  </a:lnTo>
                  <a:lnTo>
                    <a:pt x="20997" y="22457"/>
                  </a:lnTo>
                  <a:lnTo>
                    <a:pt x="21570" y="21865"/>
                  </a:lnTo>
                  <a:lnTo>
                    <a:pt x="22004" y="21391"/>
                  </a:lnTo>
                  <a:lnTo>
                    <a:pt x="22477" y="20819"/>
                  </a:lnTo>
                  <a:lnTo>
                    <a:pt x="22912" y="20247"/>
                  </a:lnTo>
                  <a:lnTo>
                    <a:pt x="23346" y="19674"/>
                  </a:lnTo>
                  <a:lnTo>
                    <a:pt x="23740" y="19082"/>
                  </a:lnTo>
                  <a:lnTo>
                    <a:pt x="24096" y="18490"/>
                  </a:lnTo>
                  <a:lnTo>
                    <a:pt x="24431" y="17879"/>
                  </a:lnTo>
                  <a:lnTo>
                    <a:pt x="24727" y="17287"/>
                  </a:lnTo>
                  <a:lnTo>
                    <a:pt x="25003" y="16675"/>
                  </a:lnTo>
                  <a:lnTo>
                    <a:pt x="25280" y="16616"/>
                  </a:lnTo>
                  <a:lnTo>
                    <a:pt x="25536" y="16537"/>
                  </a:lnTo>
                  <a:lnTo>
                    <a:pt x="26089" y="16438"/>
                  </a:lnTo>
                  <a:lnTo>
                    <a:pt x="26661" y="16399"/>
                  </a:lnTo>
                  <a:lnTo>
                    <a:pt x="27233" y="16379"/>
                  </a:lnTo>
                  <a:close/>
                  <a:moveTo>
                    <a:pt x="19103" y="24154"/>
                  </a:moveTo>
                  <a:lnTo>
                    <a:pt x="18945" y="24844"/>
                  </a:lnTo>
                  <a:lnTo>
                    <a:pt x="18807" y="25575"/>
                  </a:lnTo>
                  <a:lnTo>
                    <a:pt x="18728" y="26068"/>
                  </a:lnTo>
                  <a:lnTo>
                    <a:pt x="18649" y="26620"/>
                  </a:lnTo>
                  <a:lnTo>
                    <a:pt x="18590" y="27252"/>
                  </a:lnTo>
                  <a:lnTo>
                    <a:pt x="18531" y="27923"/>
                  </a:lnTo>
                  <a:lnTo>
                    <a:pt x="18511" y="28653"/>
                  </a:lnTo>
                  <a:lnTo>
                    <a:pt x="18531" y="29403"/>
                  </a:lnTo>
                  <a:lnTo>
                    <a:pt x="18570" y="30173"/>
                  </a:lnTo>
                  <a:lnTo>
                    <a:pt x="18610" y="30567"/>
                  </a:lnTo>
                  <a:lnTo>
                    <a:pt x="18649" y="30962"/>
                  </a:lnTo>
                  <a:lnTo>
                    <a:pt x="18728" y="31357"/>
                  </a:lnTo>
                  <a:lnTo>
                    <a:pt x="18787" y="31751"/>
                  </a:lnTo>
                  <a:lnTo>
                    <a:pt x="18886" y="32146"/>
                  </a:lnTo>
                  <a:lnTo>
                    <a:pt x="18985" y="32521"/>
                  </a:lnTo>
                  <a:lnTo>
                    <a:pt x="19123" y="32915"/>
                  </a:lnTo>
                  <a:lnTo>
                    <a:pt x="19261" y="33290"/>
                  </a:lnTo>
                  <a:lnTo>
                    <a:pt x="19419" y="33665"/>
                  </a:lnTo>
                  <a:lnTo>
                    <a:pt x="19596" y="34040"/>
                  </a:lnTo>
                  <a:lnTo>
                    <a:pt x="19774" y="34395"/>
                  </a:lnTo>
                  <a:lnTo>
                    <a:pt x="19991" y="34731"/>
                  </a:lnTo>
                  <a:lnTo>
                    <a:pt x="20228" y="35066"/>
                  </a:lnTo>
                  <a:lnTo>
                    <a:pt x="20484" y="35382"/>
                  </a:lnTo>
                  <a:lnTo>
                    <a:pt x="20780" y="35698"/>
                  </a:lnTo>
                  <a:lnTo>
                    <a:pt x="21076" y="35994"/>
                  </a:lnTo>
                  <a:lnTo>
                    <a:pt x="21412" y="36270"/>
                  </a:lnTo>
                  <a:lnTo>
                    <a:pt x="21767" y="36527"/>
                  </a:lnTo>
                  <a:lnTo>
                    <a:pt x="22004" y="36685"/>
                  </a:lnTo>
                  <a:lnTo>
                    <a:pt x="22260" y="36823"/>
                  </a:lnTo>
                  <a:lnTo>
                    <a:pt x="22517" y="36941"/>
                  </a:lnTo>
                  <a:lnTo>
                    <a:pt x="22773" y="37060"/>
                  </a:lnTo>
                  <a:lnTo>
                    <a:pt x="23050" y="37178"/>
                  </a:lnTo>
                  <a:lnTo>
                    <a:pt x="23326" y="37257"/>
                  </a:lnTo>
                  <a:lnTo>
                    <a:pt x="23602" y="37336"/>
                  </a:lnTo>
                  <a:lnTo>
                    <a:pt x="23898" y="37415"/>
                  </a:lnTo>
                  <a:lnTo>
                    <a:pt x="24174" y="37474"/>
                  </a:lnTo>
                  <a:lnTo>
                    <a:pt x="24470" y="37513"/>
                  </a:lnTo>
                  <a:lnTo>
                    <a:pt x="24766" y="37533"/>
                  </a:lnTo>
                  <a:lnTo>
                    <a:pt x="25062" y="37553"/>
                  </a:lnTo>
                  <a:lnTo>
                    <a:pt x="25378" y="37573"/>
                  </a:lnTo>
                  <a:lnTo>
                    <a:pt x="25674" y="37553"/>
                  </a:lnTo>
                  <a:lnTo>
                    <a:pt x="26286" y="37513"/>
                  </a:lnTo>
                  <a:lnTo>
                    <a:pt x="26898" y="37434"/>
                  </a:lnTo>
                  <a:lnTo>
                    <a:pt x="27509" y="37296"/>
                  </a:lnTo>
                  <a:lnTo>
                    <a:pt x="28121" y="37099"/>
                  </a:lnTo>
                  <a:lnTo>
                    <a:pt x="28713" y="36882"/>
                  </a:lnTo>
                  <a:lnTo>
                    <a:pt x="29009" y="36744"/>
                  </a:lnTo>
                  <a:lnTo>
                    <a:pt x="29285" y="36606"/>
                  </a:lnTo>
                  <a:lnTo>
                    <a:pt x="29581" y="36448"/>
                  </a:lnTo>
                  <a:lnTo>
                    <a:pt x="29858" y="36270"/>
                  </a:lnTo>
                  <a:lnTo>
                    <a:pt x="30134" y="36093"/>
                  </a:lnTo>
                  <a:lnTo>
                    <a:pt x="30391" y="35915"/>
                  </a:lnTo>
                  <a:lnTo>
                    <a:pt x="30647" y="35718"/>
                  </a:lnTo>
                  <a:lnTo>
                    <a:pt x="30904" y="35501"/>
                  </a:lnTo>
                  <a:lnTo>
                    <a:pt x="31160" y="35264"/>
                  </a:lnTo>
                  <a:lnTo>
                    <a:pt x="31417" y="35027"/>
                  </a:lnTo>
                  <a:lnTo>
                    <a:pt x="31910" y="34514"/>
                  </a:lnTo>
                  <a:lnTo>
                    <a:pt x="32364" y="33981"/>
                  </a:lnTo>
                  <a:lnTo>
                    <a:pt x="32778" y="33389"/>
                  </a:lnTo>
                  <a:lnTo>
                    <a:pt x="33193" y="32758"/>
                  </a:lnTo>
                  <a:lnTo>
                    <a:pt x="33568" y="32106"/>
                  </a:lnTo>
                  <a:lnTo>
                    <a:pt x="33903" y="31396"/>
                  </a:lnTo>
                  <a:lnTo>
                    <a:pt x="34219" y="30666"/>
                  </a:lnTo>
                  <a:lnTo>
                    <a:pt x="34712" y="30607"/>
                  </a:lnTo>
                  <a:lnTo>
                    <a:pt x="35225" y="30508"/>
                  </a:lnTo>
                  <a:lnTo>
                    <a:pt x="35738" y="30370"/>
                  </a:lnTo>
                  <a:lnTo>
                    <a:pt x="36232" y="30212"/>
                  </a:lnTo>
                  <a:lnTo>
                    <a:pt x="36034" y="30863"/>
                  </a:lnTo>
                  <a:lnTo>
                    <a:pt x="35797" y="31495"/>
                  </a:lnTo>
                  <a:lnTo>
                    <a:pt x="35541" y="32126"/>
                  </a:lnTo>
                  <a:lnTo>
                    <a:pt x="35225" y="32758"/>
                  </a:lnTo>
                  <a:lnTo>
                    <a:pt x="34909" y="33369"/>
                  </a:lnTo>
                  <a:lnTo>
                    <a:pt x="34535" y="33961"/>
                  </a:lnTo>
                  <a:lnTo>
                    <a:pt x="34140" y="34534"/>
                  </a:lnTo>
                  <a:lnTo>
                    <a:pt x="33706" y="35106"/>
                  </a:lnTo>
                  <a:lnTo>
                    <a:pt x="33252" y="35658"/>
                  </a:lnTo>
                  <a:lnTo>
                    <a:pt x="32778" y="36172"/>
                  </a:lnTo>
                  <a:lnTo>
                    <a:pt x="32265" y="36685"/>
                  </a:lnTo>
                  <a:lnTo>
                    <a:pt x="31732" y="37158"/>
                  </a:lnTo>
                  <a:lnTo>
                    <a:pt x="31160" y="37632"/>
                  </a:lnTo>
                  <a:lnTo>
                    <a:pt x="30568" y="38066"/>
                  </a:lnTo>
                  <a:lnTo>
                    <a:pt x="29956" y="38480"/>
                  </a:lnTo>
                  <a:lnTo>
                    <a:pt x="29325" y="38855"/>
                  </a:lnTo>
                  <a:lnTo>
                    <a:pt x="28851" y="39112"/>
                  </a:lnTo>
                  <a:lnTo>
                    <a:pt x="28378" y="39349"/>
                  </a:lnTo>
                  <a:lnTo>
                    <a:pt x="27904" y="39566"/>
                  </a:lnTo>
                  <a:lnTo>
                    <a:pt x="27430" y="39763"/>
                  </a:lnTo>
                  <a:lnTo>
                    <a:pt x="26977" y="39921"/>
                  </a:lnTo>
                  <a:lnTo>
                    <a:pt x="26503" y="40059"/>
                  </a:lnTo>
                  <a:lnTo>
                    <a:pt x="26049" y="40177"/>
                  </a:lnTo>
                  <a:lnTo>
                    <a:pt x="25595" y="40276"/>
                  </a:lnTo>
                  <a:lnTo>
                    <a:pt x="25141" y="40335"/>
                  </a:lnTo>
                  <a:lnTo>
                    <a:pt x="24688" y="40375"/>
                  </a:lnTo>
                  <a:lnTo>
                    <a:pt x="24253" y="40394"/>
                  </a:lnTo>
                  <a:lnTo>
                    <a:pt x="23819" y="40394"/>
                  </a:lnTo>
                  <a:lnTo>
                    <a:pt x="23405" y="40355"/>
                  </a:lnTo>
                  <a:lnTo>
                    <a:pt x="22990" y="40316"/>
                  </a:lnTo>
                  <a:lnTo>
                    <a:pt x="22576" y="40237"/>
                  </a:lnTo>
                  <a:lnTo>
                    <a:pt x="22181" y="40118"/>
                  </a:lnTo>
                  <a:lnTo>
                    <a:pt x="21787" y="39980"/>
                  </a:lnTo>
                  <a:lnTo>
                    <a:pt x="21412" y="39822"/>
                  </a:lnTo>
                  <a:lnTo>
                    <a:pt x="21057" y="39645"/>
                  </a:lnTo>
                  <a:lnTo>
                    <a:pt x="20701" y="39447"/>
                  </a:lnTo>
                  <a:lnTo>
                    <a:pt x="20386" y="39230"/>
                  </a:lnTo>
                  <a:lnTo>
                    <a:pt x="20070" y="38993"/>
                  </a:lnTo>
                  <a:lnTo>
                    <a:pt x="19754" y="38737"/>
                  </a:lnTo>
                  <a:lnTo>
                    <a:pt x="19478" y="38461"/>
                  </a:lnTo>
                  <a:lnTo>
                    <a:pt x="19202" y="38184"/>
                  </a:lnTo>
                  <a:lnTo>
                    <a:pt x="18945" y="37869"/>
                  </a:lnTo>
                  <a:lnTo>
                    <a:pt x="18689" y="37553"/>
                  </a:lnTo>
                  <a:lnTo>
                    <a:pt x="18452" y="37217"/>
                  </a:lnTo>
                  <a:lnTo>
                    <a:pt x="18235" y="36862"/>
                  </a:lnTo>
                  <a:lnTo>
                    <a:pt x="18037" y="36507"/>
                  </a:lnTo>
                  <a:lnTo>
                    <a:pt x="17840" y="36132"/>
                  </a:lnTo>
                  <a:lnTo>
                    <a:pt x="17662" y="35757"/>
                  </a:lnTo>
                  <a:lnTo>
                    <a:pt x="17505" y="35362"/>
                  </a:lnTo>
                  <a:lnTo>
                    <a:pt x="17347" y="34968"/>
                  </a:lnTo>
                  <a:lnTo>
                    <a:pt x="17209" y="34573"/>
                  </a:lnTo>
                  <a:lnTo>
                    <a:pt x="17090" y="34159"/>
                  </a:lnTo>
                  <a:lnTo>
                    <a:pt x="16972" y="33744"/>
                  </a:lnTo>
                  <a:lnTo>
                    <a:pt x="16873" y="33310"/>
                  </a:lnTo>
                  <a:lnTo>
                    <a:pt x="16774" y="32896"/>
                  </a:lnTo>
                  <a:lnTo>
                    <a:pt x="16715" y="32462"/>
                  </a:lnTo>
                  <a:lnTo>
                    <a:pt x="16636" y="32027"/>
                  </a:lnTo>
                  <a:lnTo>
                    <a:pt x="16597" y="31593"/>
                  </a:lnTo>
                  <a:lnTo>
                    <a:pt x="16518" y="30745"/>
                  </a:lnTo>
                  <a:lnTo>
                    <a:pt x="16498" y="29877"/>
                  </a:lnTo>
                  <a:lnTo>
                    <a:pt x="16538" y="29048"/>
                  </a:lnTo>
                  <a:lnTo>
                    <a:pt x="16597" y="28160"/>
                  </a:lnTo>
                  <a:lnTo>
                    <a:pt x="16695" y="27272"/>
                  </a:lnTo>
                  <a:lnTo>
                    <a:pt x="16834" y="26403"/>
                  </a:lnTo>
                  <a:lnTo>
                    <a:pt x="17011" y="25555"/>
                  </a:lnTo>
                  <a:lnTo>
                    <a:pt x="17564" y="25219"/>
                  </a:lnTo>
                  <a:lnTo>
                    <a:pt x="18097" y="24864"/>
                  </a:lnTo>
                  <a:lnTo>
                    <a:pt x="18610" y="24509"/>
                  </a:lnTo>
                  <a:lnTo>
                    <a:pt x="19103" y="24154"/>
                  </a:lnTo>
                  <a:close/>
                  <a:moveTo>
                    <a:pt x="13814" y="0"/>
                  </a:moveTo>
                  <a:lnTo>
                    <a:pt x="13380" y="20"/>
                  </a:lnTo>
                  <a:lnTo>
                    <a:pt x="12946" y="59"/>
                  </a:lnTo>
                  <a:lnTo>
                    <a:pt x="12512" y="99"/>
                  </a:lnTo>
                  <a:lnTo>
                    <a:pt x="12078" y="158"/>
                  </a:lnTo>
                  <a:lnTo>
                    <a:pt x="11644" y="237"/>
                  </a:lnTo>
                  <a:lnTo>
                    <a:pt x="11210" y="335"/>
                  </a:lnTo>
                  <a:lnTo>
                    <a:pt x="10775" y="454"/>
                  </a:lnTo>
                  <a:lnTo>
                    <a:pt x="10361" y="572"/>
                  </a:lnTo>
                  <a:lnTo>
                    <a:pt x="9927" y="710"/>
                  </a:lnTo>
                  <a:lnTo>
                    <a:pt x="9493" y="868"/>
                  </a:lnTo>
                  <a:lnTo>
                    <a:pt x="9078" y="1046"/>
                  </a:lnTo>
                  <a:lnTo>
                    <a:pt x="8664" y="1243"/>
                  </a:lnTo>
                  <a:lnTo>
                    <a:pt x="8250" y="1441"/>
                  </a:lnTo>
                  <a:lnTo>
                    <a:pt x="7835" y="1658"/>
                  </a:lnTo>
                  <a:lnTo>
                    <a:pt x="7421" y="1894"/>
                  </a:lnTo>
                  <a:lnTo>
                    <a:pt x="7026" y="2131"/>
                  </a:lnTo>
                  <a:lnTo>
                    <a:pt x="6631" y="2407"/>
                  </a:lnTo>
                  <a:lnTo>
                    <a:pt x="6237" y="2684"/>
                  </a:lnTo>
                  <a:lnTo>
                    <a:pt x="5862" y="2980"/>
                  </a:lnTo>
                  <a:lnTo>
                    <a:pt x="5487" y="3276"/>
                  </a:lnTo>
                  <a:lnTo>
                    <a:pt x="5112" y="3591"/>
                  </a:lnTo>
                  <a:lnTo>
                    <a:pt x="4757" y="3927"/>
                  </a:lnTo>
                  <a:lnTo>
                    <a:pt x="4402" y="4282"/>
                  </a:lnTo>
                  <a:lnTo>
                    <a:pt x="4046" y="4657"/>
                  </a:lnTo>
                  <a:lnTo>
                    <a:pt x="3711" y="5032"/>
                  </a:lnTo>
                  <a:lnTo>
                    <a:pt x="3395" y="5427"/>
                  </a:lnTo>
                  <a:lnTo>
                    <a:pt x="3079" y="5821"/>
                  </a:lnTo>
                  <a:lnTo>
                    <a:pt x="2783" y="6236"/>
                  </a:lnTo>
                  <a:lnTo>
                    <a:pt x="2507" y="6650"/>
                  </a:lnTo>
                  <a:lnTo>
                    <a:pt x="2231" y="7084"/>
                  </a:lnTo>
                  <a:lnTo>
                    <a:pt x="1994" y="7518"/>
                  </a:lnTo>
                  <a:lnTo>
                    <a:pt x="1757" y="7953"/>
                  </a:lnTo>
                  <a:lnTo>
                    <a:pt x="1520" y="8406"/>
                  </a:lnTo>
                  <a:lnTo>
                    <a:pt x="1323" y="8860"/>
                  </a:lnTo>
                  <a:lnTo>
                    <a:pt x="1126" y="9314"/>
                  </a:lnTo>
                  <a:lnTo>
                    <a:pt x="948" y="9788"/>
                  </a:lnTo>
                  <a:lnTo>
                    <a:pt x="790" y="10261"/>
                  </a:lnTo>
                  <a:lnTo>
                    <a:pt x="632" y="10735"/>
                  </a:lnTo>
                  <a:lnTo>
                    <a:pt x="514" y="11228"/>
                  </a:lnTo>
                  <a:lnTo>
                    <a:pt x="396" y="11722"/>
                  </a:lnTo>
                  <a:lnTo>
                    <a:pt x="277" y="12215"/>
                  </a:lnTo>
                  <a:lnTo>
                    <a:pt x="198" y="12708"/>
                  </a:lnTo>
                  <a:lnTo>
                    <a:pt x="119" y="13221"/>
                  </a:lnTo>
                  <a:lnTo>
                    <a:pt x="60" y="13735"/>
                  </a:lnTo>
                  <a:lnTo>
                    <a:pt x="21" y="14248"/>
                  </a:lnTo>
                  <a:lnTo>
                    <a:pt x="1" y="14761"/>
                  </a:lnTo>
                  <a:lnTo>
                    <a:pt x="1" y="15274"/>
                  </a:lnTo>
                  <a:lnTo>
                    <a:pt x="1" y="15787"/>
                  </a:lnTo>
                  <a:lnTo>
                    <a:pt x="21" y="16300"/>
                  </a:lnTo>
                  <a:lnTo>
                    <a:pt x="60" y="16833"/>
                  </a:lnTo>
                  <a:lnTo>
                    <a:pt x="119" y="17346"/>
                  </a:lnTo>
                  <a:lnTo>
                    <a:pt x="198" y="17879"/>
                  </a:lnTo>
                  <a:lnTo>
                    <a:pt x="277" y="18411"/>
                  </a:lnTo>
                  <a:lnTo>
                    <a:pt x="376" y="18924"/>
                  </a:lnTo>
                  <a:lnTo>
                    <a:pt x="514" y="19457"/>
                  </a:lnTo>
                  <a:lnTo>
                    <a:pt x="692" y="20187"/>
                  </a:lnTo>
                  <a:lnTo>
                    <a:pt x="909" y="20918"/>
                  </a:lnTo>
                  <a:lnTo>
                    <a:pt x="1106" y="21450"/>
                  </a:lnTo>
                  <a:lnTo>
                    <a:pt x="1284" y="21963"/>
                  </a:lnTo>
                  <a:lnTo>
                    <a:pt x="1481" y="22417"/>
                  </a:lnTo>
                  <a:lnTo>
                    <a:pt x="1698" y="22851"/>
                  </a:lnTo>
                  <a:lnTo>
                    <a:pt x="1935" y="23266"/>
                  </a:lnTo>
                  <a:lnTo>
                    <a:pt x="2172" y="23660"/>
                  </a:lnTo>
                  <a:lnTo>
                    <a:pt x="2408" y="24035"/>
                  </a:lnTo>
                  <a:lnTo>
                    <a:pt x="2665" y="24371"/>
                  </a:lnTo>
                  <a:lnTo>
                    <a:pt x="2941" y="24726"/>
                  </a:lnTo>
                  <a:lnTo>
                    <a:pt x="3237" y="25042"/>
                  </a:lnTo>
                  <a:lnTo>
                    <a:pt x="3533" y="25377"/>
                  </a:lnTo>
                  <a:lnTo>
                    <a:pt x="3849" y="25693"/>
                  </a:lnTo>
                  <a:lnTo>
                    <a:pt x="4520" y="26364"/>
                  </a:lnTo>
                  <a:lnTo>
                    <a:pt x="5270" y="27035"/>
                  </a:lnTo>
                  <a:lnTo>
                    <a:pt x="5309" y="27074"/>
                  </a:lnTo>
                  <a:lnTo>
                    <a:pt x="5408" y="27074"/>
                  </a:lnTo>
                  <a:lnTo>
                    <a:pt x="5447" y="27035"/>
                  </a:lnTo>
                  <a:lnTo>
                    <a:pt x="5487" y="26995"/>
                  </a:lnTo>
                  <a:lnTo>
                    <a:pt x="5487" y="26936"/>
                  </a:lnTo>
                  <a:lnTo>
                    <a:pt x="5487" y="26897"/>
                  </a:lnTo>
                  <a:lnTo>
                    <a:pt x="5447" y="26857"/>
                  </a:lnTo>
                  <a:lnTo>
                    <a:pt x="4698" y="26147"/>
                  </a:lnTo>
                  <a:lnTo>
                    <a:pt x="4027" y="25496"/>
                  </a:lnTo>
                  <a:lnTo>
                    <a:pt x="3711" y="25180"/>
                  </a:lnTo>
                  <a:lnTo>
                    <a:pt x="3415" y="24864"/>
                  </a:lnTo>
                  <a:lnTo>
                    <a:pt x="3139" y="24529"/>
                  </a:lnTo>
                  <a:lnTo>
                    <a:pt x="2862" y="24213"/>
                  </a:lnTo>
                  <a:lnTo>
                    <a:pt x="2606" y="23858"/>
                  </a:lnTo>
                  <a:lnTo>
                    <a:pt x="2369" y="23503"/>
                  </a:lnTo>
                  <a:lnTo>
                    <a:pt x="2132" y="23128"/>
                  </a:lnTo>
                  <a:lnTo>
                    <a:pt x="1935" y="22733"/>
                  </a:lnTo>
                  <a:lnTo>
                    <a:pt x="1718" y="22299"/>
                  </a:lnTo>
                  <a:lnTo>
                    <a:pt x="1520" y="21845"/>
                  </a:lnTo>
                  <a:lnTo>
                    <a:pt x="1343" y="21371"/>
                  </a:lnTo>
                  <a:lnTo>
                    <a:pt x="1165" y="20839"/>
                  </a:lnTo>
                  <a:lnTo>
                    <a:pt x="948" y="20108"/>
                  </a:lnTo>
                  <a:lnTo>
                    <a:pt x="751" y="19398"/>
                  </a:lnTo>
                  <a:lnTo>
                    <a:pt x="632" y="18885"/>
                  </a:lnTo>
                  <a:lnTo>
                    <a:pt x="534" y="18352"/>
                  </a:lnTo>
                  <a:lnTo>
                    <a:pt x="455" y="17839"/>
                  </a:lnTo>
                  <a:lnTo>
                    <a:pt x="376" y="17326"/>
                  </a:lnTo>
                  <a:lnTo>
                    <a:pt x="317" y="16813"/>
                  </a:lnTo>
                  <a:lnTo>
                    <a:pt x="297" y="16300"/>
                  </a:lnTo>
                  <a:lnTo>
                    <a:pt x="257" y="15787"/>
                  </a:lnTo>
                  <a:lnTo>
                    <a:pt x="257" y="15274"/>
                  </a:lnTo>
                  <a:lnTo>
                    <a:pt x="257" y="14761"/>
                  </a:lnTo>
                  <a:lnTo>
                    <a:pt x="297" y="14267"/>
                  </a:lnTo>
                  <a:lnTo>
                    <a:pt x="336" y="13754"/>
                  </a:lnTo>
                  <a:lnTo>
                    <a:pt x="376" y="13261"/>
                  </a:lnTo>
                  <a:lnTo>
                    <a:pt x="455" y="12768"/>
                  </a:lnTo>
                  <a:lnTo>
                    <a:pt x="534" y="12274"/>
                  </a:lnTo>
                  <a:lnTo>
                    <a:pt x="632" y="11781"/>
                  </a:lnTo>
                  <a:lnTo>
                    <a:pt x="751" y="11307"/>
                  </a:lnTo>
                  <a:lnTo>
                    <a:pt x="889" y="10814"/>
                  </a:lnTo>
                  <a:lnTo>
                    <a:pt x="1027" y="10340"/>
                  </a:lnTo>
                  <a:lnTo>
                    <a:pt x="1185" y="9886"/>
                  </a:lnTo>
                  <a:lnTo>
                    <a:pt x="1363" y="9413"/>
                  </a:lnTo>
                  <a:lnTo>
                    <a:pt x="1560" y="8959"/>
                  </a:lnTo>
                  <a:lnTo>
                    <a:pt x="1757" y="8525"/>
                  </a:lnTo>
                  <a:lnTo>
                    <a:pt x="1974" y="8071"/>
                  </a:lnTo>
                  <a:lnTo>
                    <a:pt x="2211" y="7637"/>
                  </a:lnTo>
                  <a:lnTo>
                    <a:pt x="2468" y="7222"/>
                  </a:lnTo>
                  <a:lnTo>
                    <a:pt x="2724" y="6788"/>
                  </a:lnTo>
                  <a:lnTo>
                    <a:pt x="3000" y="6394"/>
                  </a:lnTo>
                  <a:lnTo>
                    <a:pt x="3296" y="5979"/>
                  </a:lnTo>
                  <a:lnTo>
                    <a:pt x="3592" y="5585"/>
                  </a:lnTo>
                  <a:lnTo>
                    <a:pt x="3908" y="5210"/>
                  </a:lnTo>
                  <a:lnTo>
                    <a:pt x="4244" y="4835"/>
                  </a:lnTo>
                  <a:lnTo>
                    <a:pt x="4579" y="4460"/>
                  </a:lnTo>
                  <a:lnTo>
                    <a:pt x="4934" y="4124"/>
                  </a:lnTo>
                  <a:lnTo>
                    <a:pt x="5290" y="3789"/>
                  </a:lnTo>
                  <a:lnTo>
                    <a:pt x="5645" y="3473"/>
                  </a:lnTo>
                  <a:lnTo>
                    <a:pt x="6020" y="3177"/>
                  </a:lnTo>
                  <a:lnTo>
                    <a:pt x="6395" y="2901"/>
                  </a:lnTo>
                  <a:lnTo>
                    <a:pt x="6770" y="2625"/>
                  </a:lnTo>
                  <a:lnTo>
                    <a:pt x="7164" y="2368"/>
                  </a:lnTo>
                  <a:lnTo>
                    <a:pt x="7559" y="2111"/>
                  </a:lnTo>
                  <a:lnTo>
                    <a:pt x="7954" y="1894"/>
                  </a:lnTo>
                  <a:lnTo>
                    <a:pt x="8348" y="1677"/>
                  </a:lnTo>
                  <a:lnTo>
                    <a:pt x="8763" y="1480"/>
                  </a:lnTo>
                  <a:lnTo>
                    <a:pt x="9177" y="1283"/>
                  </a:lnTo>
                  <a:lnTo>
                    <a:pt x="9591" y="1125"/>
                  </a:lnTo>
                  <a:lnTo>
                    <a:pt x="10006" y="967"/>
                  </a:lnTo>
                  <a:lnTo>
                    <a:pt x="10420" y="829"/>
                  </a:lnTo>
                  <a:lnTo>
                    <a:pt x="10835" y="691"/>
                  </a:lnTo>
                  <a:lnTo>
                    <a:pt x="11269" y="592"/>
                  </a:lnTo>
                  <a:lnTo>
                    <a:pt x="11683" y="493"/>
                  </a:lnTo>
                  <a:lnTo>
                    <a:pt x="12117" y="414"/>
                  </a:lnTo>
                  <a:lnTo>
                    <a:pt x="12532" y="355"/>
                  </a:lnTo>
                  <a:lnTo>
                    <a:pt x="12966" y="316"/>
                  </a:lnTo>
                  <a:lnTo>
                    <a:pt x="13380" y="276"/>
                  </a:lnTo>
                  <a:lnTo>
                    <a:pt x="14229" y="276"/>
                  </a:lnTo>
                  <a:lnTo>
                    <a:pt x="14643" y="296"/>
                  </a:lnTo>
                  <a:lnTo>
                    <a:pt x="15058" y="316"/>
                  </a:lnTo>
                  <a:lnTo>
                    <a:pt x="15492" y="375"/>
                  </a:lnTo>
                  <a:lnTo>
                    <a:pt x="15886" y="454"/>
                  </a:lnTo>
                  <a:lnTo>
                    <a:pt x="16301" y="533"/>
                  </a:lnTo>
                  <a:lnTo>
                    <a:pt x="16715" y="631"/>
                  </a:lnTo>
                  <a:lnTo>
                    <a:pt x="17110" y="750"/>
                  </a:lnTo>
                  <a:lnTo>
                    <a:pt x="17505" y="888"/>
                  </a:lnTo>
                  <a:lnTo>
                    <a:pt x="18057" y="1105"/>
                  </a:lnTo>
                  <a:lnTo>
                    <a:pt x="18629" y="1362"/>
                  </a:lnTo>
                  <a:lnTo>
                    <a:pt x="19182" y="1638"/>
                  </a:lnTo>
                  <a:lnTo>
                    <a:pt x="19734" y="1954"/>
                  </a:lnTo>
                  <a:lnTo>
                    <a:pt x="20267" y="2289"/>
                  </a:lnTo>
                  <a:lnTo>
                    <a:pt x="20800" y="2644"/>
                  </a:lnTo>
                  <a:lnTo>
                    <a:pt x="21313" y="3039"/>
                  </a:lnTo>
                  <a:lnTo>
                    <a:pt x="21826" y="3453"/>
                  </a:lnTo>
                  <a:lnTo>
                    <a:pt x="21234" y="3335"/>
                  </a:lnTo>
                  <a:lnTo>
                    <a:pt x="20662" y="3256"/>
                  </a:lnTo>
                  <a:lnTo>
                    <a:pt x="20248" y="3197"/>
                  </a:lnTo>
                  <a:lnTo>
                    <a:pt x="19833" y="3177"/>
                  </a:lnTo>
                  <a:lnTo>
                    <a:pt x="19419" y="3177"/>
                  </a:lnTo>
                  <a:lnTo>
                    <a:pt x="19004" y="3197"/>
                  </a:lnTo>
                  <a:lnTo>
                    <a:pt x="18590" y="3236"/>
                  </a:lnTo>
                  <a:lnTo>
                    <a:pt x="18175" y="3295"/>
                  </a:lnTo>
                  <a:lnTo>
                    <a:pt x="17761" y="3374"/>
                  </a:lnTo>
                  <a:lnTo>
                    <a:pt x="17347" y="3473"/>
                  </a:lnTo>
                  <a:lnTo>
                    <a:pt x="16932" y="3591"/>
                  </a:lnTo>
                  <a:lnTo>
                    <a:pt x="16518" y="3710"/>
                  </a:lnTo>
                  <a:lnTo>
                    <a:pt x="16103" y="3868"/>
                  </a:lnTo>
                  <a:lnTo>
                    <a:pt x="15689" y="4026"/>
                  </a:lnTo>
                  <a:lnTo>
                    <a:pt x="15275" y="4203"/>
                  </a:lnTo>
                  <a:lnTo>
                    <a:pt x="14880" y="4381"/>
                  </a:lnTo>
                  <a:lnTo>
                    <a:pt x="14466" y="4598"/>
                  </a:lnTo>
                  <a:lnTo>
                    <a:pt x="14071" y="4815"/>
                  </a:lnTo>
                  <a:lnTo>
                    <a:pt x="13676" y="5032"/>
                  </a:lnTo>
                  <a:lnTo>
                    <a:pt x="13301" y="5269"/>
                  </a:lnTo>
                  <a:lnTo>
                    <a:pt x="12532" y="5782"/>
                  </a:lnTo>
                  <a:lnTo>
                    <a:pt x="11782" y="6334"/>
                  </a:lnTo>
                  <a:lnTo>
                    <a:pt x="11071" y="6907"/>
                  </a:lnTo>
                  <a:lnTo>
                    <a:pt x="10400" y="7518"/>
                  </a:lnTo>
                  <a:lnTo>
                    <a:pt x="9749" y="8150"/>
                  </a:lnTo>
                  <a:lnTo>
                    <a:pt x="9157" y="8801"/>
                  </a:lnTo>
                  <a:lnTo>
                    <a:pt x="8585" y="9452"/>
                  </a:lnTo>
                  <a:lnTo>
                    <a:pt x="8092" y="10104"/>
                  </a:lnTo>
                  <a:lnTo>
                    <a:pt x="7618" y="10755"/>
                  </a:lnTo>
                  <a:lnTo>
                    <a:pt x="7184" y="11426"/>
                  </a:lnTo>
                  <a:lnTo>
                    <a:pt x="6789" y="12097"/>
                  </a:lnTo>
                  <a:lnTo>
                    <a:pt x="6434" y="12768"/>
                  </a:lnTo>
                  <a:lnTo>
                    <a:pt x="6118" y="13458"/>
                  </a:lnTo>
                  <a:lnTo>
                    <a:pt x="5842" y="14149"/>
                  </a:lnTo>
                  <a:lnTo>
                    <a:pt x="5605" y="14840"/>
                  </a:lnTo>
                  <a:lnTo>
                    <a:pt x="5408" y="15530"/>
                  </a:lnTo>
                  <a:lnTo>
                    <a:pt x="5250" y="16221"/>
                  </a:lnTo>
                  <a:lnTo>
                    <a:pt x="5132" y="16931"/>
                  </a:lnTo>
                  <a:lnTo>
                    <a:pt x="5053" y="17622"/>
                  </a:lnTo>
                  <a:lnTo>
                    <a:pt x="5033" y="18313"/>
                  </a:lnTo>
                  <a:lnTo>
                    <a:pt x="5033" y="19003"/>
                  </a:lnTo>
                  <a:lnTo>
                    <a:pt x="5092" y="19694"/>
                  </a:lnTo>
                  <a:lnTo>
                    <a:pt x="5171" y="20365"/>
                  </a:lnTo>
                  <a:lnTo>
                    <a:pt x="5290" y="20918"/>
                  </a:lnTo>
                  <a:lnTo>
                    <a:pt x="5428" y="21490"/>
                  </a:lnTo>
                  <a:lnTo>
                    <a:pt x="5605" y="22042"/>
                  </a:lnTo>
                  <a:lnTo>
                    <a:pt x="5822" y="22595"/>
                  </a:lnTo>
                  <a:lnTo>
                    <a:pt x="6059" y="23147"/>
                  </a:lnTo>
                  <a:lnTo>
                    <a:pt x="6355" y="23680"/>
                  </a:lnTo>
                  <a:lnTo>
                    <a:pt x="6671" y="24174"/>
                  </a:lnTo>
                  <a:lnTo>
                    <a:pt x="6848" y="24410"/>
                  </a:lnTo>
                  <a:lnTo>
                    <a:pt x="7026" y="24647"/>
                  </a:lnTo>
                  <a:lnTo>
                    <a:pt x="7223" y="24884"/>
                  </a:lnTo>
                  <a:lnTo>
                    <a:pt x="7421" y="25101"/>
                  </a:lnTo>
                  <a:lnTo>
                    <a:pt x="7638" y="25318"/>
                  </a:lnTo>
                  <a:lnTo>
                    <a:pt x="7855" y="25515"/>
                  </a:lnTo>
                  <a:lnTo>
                    <a:pt x="8092" y="25713"/>
                  </a:lnTo>
                  <a:lnTo>
                    <a:pt x="8328" y="25890"/>
                  </a:lnTo>
                  <a:lnTo>
                    <a:pt x="8585" y="26048"/>
                  </a:lnTo>
                  <a:lnTo>
                    <a:pt x="8861" y="26206"/>
                  </a:lnTo>
                  <a:lnTo>
                    <a:pt x="9138" y="26344"/>
                  </a:lnTo>
                  <a:lnTo>
                    <a:pt x="9414" y="26482"/>
                  </a:lnTo>
                  <a:lnTo>
                    <a:pt x="9710" y="26601"/>
                  </a:lnTo>
                  <a:lnTo>
                    <a:pt x="10006" y="26699"/>
                  </a:lnTo>
                  <a:lnTo>
                    <a:pt x="10322" y="26798"/>
                  </a:lnTo>
                  <a:lnTo>
                    <a:pt x="10657" y="26857"/>
                  </a:lnTo>
                  <a:lnTo>
                    <a:pt x="10992" y="26916"/>
                  </a:lnTo>
                  <a:lnTo>
                    <a:pt x="11348" y="26956"/>
                  </a:lnTo>
                  <a:lnTo>
                    <a:pt x="11703" y="26976"/>
                  </a:lnTo>
                  <a:lnTo>
                    <a:pt x="12058" y="26995"/>
                  </a:lnTo>
                  <a:lnTo>
                    <a:pt x="12413" y="26976"/>
                  </a:lnTo>
                  <a:lnTo>
                    <a:pt x="12769" y="26956"/>
                  </a:lnTo>
                  <a:lnTo>
                    <a:pt x="13124" y="26916"/>
                  </a:lnTo>
                  <a:lnTo>
                    <a:pt x="13459" y="26857"/>
                  </a:lnTo>
                  <a:lnTo>
                    <a:pt x="13814" y="26798"/>
                  </a:lnTo>
                  <a:lnTo>
                    <a:pt x="14150" y="26719"/>
                  </a:lnTo>
                  <a:lnTo>
                    <a:pt x="14485" y="26620"/>
                  </a:lnTo>
                  <a:lnTo>
                    <a:pt x="14821" y="26522"/>
                  </a:lnTo>
                  <a:lnTo>
                    <a:pt x="15452" y="26285"/>
                  </a:lnTo>
                  <a:lnTo>
                    <a:pt x="16084" y="26028"/>
                  </a:lnTo>
                  <a:lnTo>
                    <a:pt x="16695" y="25713"/>
                  </a:lnTo>
                  <a:lnTo>
                    <a:pt x="16557" y="26522"/>
                  </a:lnTo>
                  <a:lnTo>
                    <a:pt x="16419" y="27351"/>
                  </a:lnTo>
                  <a:lnTo>
                    <a:pt x="16340" y="28179"/>
                  </a:lnTo>
                  <a:lnTo>
                    <a:pt x="16261" y="29028"/>
                  </a:lnTo>
                  <a:lnTo>
                    <a:pt x="16242" y="29462"/>
                  </a:lnTo>
                  <a:lnTo>
                    <a:pt x="16242" y="29896"/>
                  </a:lnTo>
                  <a:lnTo>
                    <a:pt x="16242" y="30330"/>
                  </a:lnTo>
                  <a:lnTo>
                    <a:pt x="16261" y="30765"/>
                  </a:lnTo>
                  <a:lnTo>
                    <a:pt x="16301" y="31199"/>
                  </a:lnTo>
                  <a:lnTo>
                    <a:pt x="16340" y="31653"/>
                  </a:lnTo>
                  <a:lnTo>
                    <a:pt x="16380" y="32087"/>
                  </a:lnTo>
                  <a:lnTo>
                    <a:pt x="16459" y="32521"/>
                  </a:lnTo>
                  <a:lnTo>
                    <a:pt x="16538" y="32955"/>
                  </a:lnTo>
                  <a:lnTo>
                    <a:pt x="16617" y="33389"/>
                  </a:lnTo>
                  <a:lnTo>
                    <a:pt x="16735" y="33823"/>
                  </a:lnTo>
                  <a:lnTo>
                    <a:pt x="16853" y="34257"/>
                  </a:lnTo>
                  <a:lnTo>
                    <a:pt x="16972" y="34672"/>
                  </a:lnTo>
                  <a:lnTo>
                    <a:pt x="17110" y="35086"/>
                  </a:lnTo>
                  <a:lnTo>
                    <a:pt x="17268" y="35501"/>
                  </a:lnTo>
                  <a:lnTo>
                    <a:pt x="17445" y="35895"/>
                  </a:lnTo>
                  <a:lnTo>
                    <a:pt x="17623" y="36290"/>
                  </a:lnTo>
                  <a:lnTo>
                    <a:pt x="17820" y="36665"/>
                  </a:lnTo>
                  <a:lnTo>
                    <a:pt x="18037" y="37040"/>
                  </a:lnTo>
                  <a:lnTo>
                    <a:pt x="18254" y="37395"/>
                  </a:lnTo>
                  <a:lnTo>
                    <a:pt x="18511" y="37730"/>
                  </a:lnTo>
                  <a:lnTo>
                    <a:pt x="18748" y="38066"/>
                  </a:lnTo>
                  <a:lnTo>
                    <a:pt x="19024" y="38382"/>
                  </a:lnTo>
                  <a:lnTo>
                    <a:pt x="19300" y="38678"/>
                  </a:lnTo>
                  <a:lnTo>
                    <a:pt x="19596" y="38954"/>
                  </a:lnTo>
                  <a:lnTo>
                    <a:pt x="19912" y="39210"/>
                  </a:lnTo>
                  <a:lnTo>
                    <a:pt x="20248" y="39467"/>
                  </a:lnTo>
                  <a:lnTo>
                    <a:pt x="20583" y="39684"/>
                  </a:lnTo>
                  <a:lnTo>
                    <a:pt x="20938" y="39881"/>
                  </a:lnTo>
                  <a:lnTo>
                    <a:pt x="21313" y="40079"/>
                  </a:lnTo>
                  <a:lnTo>
                    <a:pt x="21708" y="40237"/>
                  </a:lnTo>
                  <a:lnTo>
                    <a:pt x="22102" y="40375"/>
                  </a:lnTo>
                  <a:lnTo>
                    <a:pt x="22596" y="40493"/>
                  </a:lnTo>
                  <a:lnTo>
                    <a:pt x="23109" y="40592"/>
                  </a:lnTo>
                  <a:lnTo>
                    <a:pt x="23622" y="40651"/>
                  </a:lnTo>
                  <a:lnTo>
                    <a:pt x="24135" y="40671"/>
                  </a:lnTo>
                  <a:lnTo>
                    <a:pt x="24451" y="40651"/>
                  </a:lnTo>
                  <a:lnTo>
                    <a:pt x="24766" y="40631"/>
                  </a:lnTo>
                  <a:lnTo>
                    <a:pt x="25102" y="40612"/>
                  </a:lnTo>
                  <a:lnTo>
                    <a:pt x="25418" y="40572"/>
                  </a:lnTo>
                  <a:lnTo>
                    <a:pt x="26089" y="40434"/>
                  </a:lnTo>
                  <a:lnTo>
                    <a:pt x="26740" y="40276"/>
                  </a:lnTo>
                  <a:lnTo>
                    <a:pt x="27411" y="40039"/>
                  </a:lnTo>
                  <a:lnTo>
                    <a:pt x="28101" y="39783"/>
                  </a:lnTo>
                  <a:lnTo>
                    <a:pt x="28772" y="39447"/>
                  </a:lnTo>
                  <a:lnTo>
                    <a:pt x="29463" y="39092"/>
                  </a:lnTo>
                  <a:lnTo>
                    <a:pt x="30114" y="38697"/>
                  </a:lnTo>
                  <a:lnTo>
                    <a:pt x="30746" y="38263"/>
                  </a:lnTo>
                  <a:lnTo>
                    <a:pt x="31357" y="37809"/>
                  </a:lnTo>
                  <a:lnTo>
                    <a:pt x="31930" y="37336"/>
                  </a:lnTo>
                  <a:lnTo>
                    <a:pt x="32502" y="36823"/>
                  </a:lnTo>
                  <a:lnTo>
                    <a:pt x="33015" y="36310"/>
                  </a:lnTo>
                  <a:lnTo>
                    <a:pt x="33508" y="35757"/>
                  </a:lnTo>
                  <a:lnTo>
                    <a:pt x="33982" y="35185"/>
                  </a:lnTo>
                  <a:lnTo>
                    <a:pt x="34416" y="34593"/>
                  </a:lnTo>
                  <a:lnTo>
                    <a:pt x="34831" y="34001"/>
                  </a:lnTo>
                  <a:lnTo>
                    <a:pt x="35205" y="33369"/>
                  </a:lnTo>
                  <a:lnTo>
                    <a:pt x="35541" y="32738"/>
                  </a:lnTo>
                  <a:lnTo>
                    <a:pt x="35837" y="32106"/>
                  </a:lnTo>
                  <a:lnTo>
                    <a:pt x="36113" y="31435"/>
                  </a:lnTo>
                  <a:lnTo>
                    <a:pt x="36330" y="30765"/>
                  </a:lnTo>
                  <a:lnTo>
                    <a:pt x="36528" y="30094"/>
                  </a:lnTo>
                  <a:lnTo>
                    <a:pt x="37021" y="29877"/>
                  </a:lnTo>
                  <a:lnTo>
                    <a:pt x="37495" y="29640"/>
                  </a:lnTo>
                  <a:lnTo>
                    <a:pt x="37909" y="29383"/>
                  </a:lnTo>
                  <a:lnTo>
                    <a:pt x="38323" y="29107"/>
                  </a:lnTo>
                  <a:lnTo>
                    <a:pt x="38718" y="28831"/>
                  </a:lnTo>
                  <a:lnTo>
                    <a:pt x="39073" y="28515"/>
                  </a:lnTo>
                  <a:lnTo>
                    <a:pt x="39428" y="28199"/>
                  </a:lnTo>
                  <a:lnTo>
                    <a:pt x="39764" y="27864"/>
                  </a:lnTo>
                  <a:lnTo>
                    <a:pt x="40080" y="27508"/>
                  </a:lnTo>
                  <a:lnTo>
                    <a:pt x="40376" y="27134"/>
                  </a:lnTo>
                  <a:lnTo>
                    <a:pt x="40632" y="26759"/>
                  </a:lnTo>
                  <a:lnTo>
                    <a:pt x="40889" y="26364"/>
                  </a:lnTo>
                  <a:lnTo>
                    <a:pt x="41106" y="25950"/>
                  </a:lnTo>
                  <a:lnTo>
                    <a:pt x="41303" y="25535"/>
                  </a:lnTo>
                  <a:lnTo>
                    <a:pt x="41481" y="25121"/>
                  </a:lnTo>
                  <a:lnTo>
                    <a:pt x="41619" y="24687"/>
                  </a:lnTo>
                  <a:lnTo>
                    <a:pt x="41737" y="24252"/>
                  </a:lnTo>
                  <a:lnTo>
                    <a:pt x="41836" y="23818"/>
                  </a:lnTo>
                  <a:lnTo>
                    <a:pt x="41895" y="23364"/>
                  </a:lnTo>
                  <a:lnTo>
                    <a:pt x="41935" y="22911"/>
                  </a:lnTo>
                  <a:lnTo>
                    <a:pt x="41954" y="22457"/>
                  </a:lnTo>
                  <a:lnTo>
                    <a:pt x="41954" y="22003"/>
                  </a:lnTo>
                  <a:lnTo>
                    <a:pt x="41915" y="21549"/>
                  </a:lnTo>
                  <a:lnTo>
                    <a:pt x="41856" y="21095"/>
                  </a:lnTo>
                  <a:lnTo>
                    <a:pt x="41777" y="20641"/>
                  </a:lnTo>
                  <a:lnTo>
                    <a:pt x="41678" y="20187"/>
                  </a:lnTo>
                  <a:lnTo>
                    <a:pt x="41560" y="19753"/>
                  </a:lnTo>
                  <a:lnTo>
                    <a:pt x="41422" y="19319"/>
                  </a:lnTo>
                  <a:lnTo>
                    <a:pt x="41244" y="18885"/>
                  </a:lnTo>
                  <a:lnTo>
                    <a:pt x="41066" y="18451"/>
                  </a:lnTo>
                  <a:lnTo>
                    <a:pt x="40869" y="18036"/>
                  </a:lnTo>
                  <a:lnTo>
                    <a:pt x="40632" y="17622"/>
                  </a:lnTo>
                  <a:lnTo>
                    <a:pt x="40395" y="17227"/>
                  </a:lnTo>
                  <a:lnTo>
                    <a:pt x="40139" y="16833"/>
                  </a:lnTo>
                  <a:lnTo>
                    <a:pt x="40908" y="16793"/>
                  </a:lnTo>
                  <a:lnTo>
                    <a:pt x="41678" y="16793"/>
                  </a:lnTo>
                  <a:lnTo>
                    <a:pt x="42487" y="16833"/>
                  </a:lnTo>
                  <a:lnTo>
                    <a:pt x="43316" y="16912"/>
                  </a:lnTo>
                  <a:lnTo>
                    <a:pt x="44204" y="17030"/>
                  </a:lnTo>
                  <a:lnTo>
                    <a:pt x="45072" y="17188"/>
                  </a:lnTo>
                  <a:lnTo>
                    <a:pt x="45901" y="17385"/>
                  </a:lnTo>
                  <a:lnTo>
                    <a:pt x="46710" y="17622"/>
                  </a:lnTo>
                  <a:lnTo>
                    <a:pt x="47480" y="17898"/>
                  </a:lnTo>
                  <a:lnTo>
                    <a:pt x="48210" y="18214"/>
                  </a:lnTo>
                  <a:lnTo>
                    <a:pt x="48920" y="18549"/>
                  </a:lnTo>
                  <a:lnTo>
                    <a:pt x="49256" y="18747"/>
                  </a:lnTo>
                  <a:lnTo>
                    <a:pt x="49591" y="18924"/>
                  </a:lnTo>
                  <a:lnTo>
                    <a:pt x="49907" y="19141"/>
                  </a:lnTo>
                  <a:lnTo>
                    <a:pt x="50203" y="19339"/>
                  </a:lnTo>
                  <a:lnTo>
                    <a:pt x="50499" y="19556"/>
                  </a:lnTo>
                  <a:lnTo>
                    <a:pt x="50795" y="19793"/>
                  </a:lnTo>
                  <a:lnTo>
                    <a:pt x="51071" y="20010"/>
                  </a:lnTo>
                  <a:lnTo>
                    <a:pt x="51328" y="20266"/>
                  </a:lnTo>
                  <a:lnTo>
                    <a:pt x="51584" y="20503"/>
                  </a:lnTo>
                  <a:lnTo>
                    <a:pt x="51821" y="20760"/>
                  </a:lnTo>
                  <a:lnTo>
                    <a:pt x="52058" y="21016"/>
                  </a:lnTo>
                  <a:lnTo>
                    <a:pt x="52275" y="21292"/>
                  </a:lnTo>
                  <a:lnTo>
                    <a:pt x="52472" y="21569"/>
                  </a:lnTo>
                  <a:lnTo>
                    <a:pt x="52670" y="21845"/>
                  </a:lnTo>
                  <a:lnTo>
                    <a:pt x="52847" y="22141"/>
                  </a:lnTo>
                  <a:lnTo>
                    <a:pt x="53025" y="22437"/>
                  </a:lnTo>
                  <a:lnTo>
                    <a:pt x="53183" y="22733"/>
                  </a:lnTo>
                  <a:lnTo>
                    <a:pt x="53321" y="23029"/>
                  </a:lnTo>
                  <a:lnTo>
                    <a:pt x="53479" y="23443"/>
                  </a:lnTo>
                  <a:lnTo>
                    <a:pt x="53617" y="23858"/>
                  </a:lnTo>
                  <a:lnTo>
                    <a:pt x="53715" y="24292"/>
                  </a:lnTo>
                  <a:lnTo>
                    <a:pt x="53775" y="24706"/>
                  </a:lnTo>
                  <a:lnTo>
                    <a:pt x="53814" y="25140"/>
                  </a:lnTo>
                  <a:lnTo>
                    <a:pt x="53814" y="25594"/>
                  </a:lnTo>
                  <a:lnTo>
                    <a:pt x="53794" y="26028"/>
                  </a:lnTo>
                  <a:lnTo>
                    <a:pt x="53735" y="26463"/>
                  </a:lnTo>
                  <a:lnTo>
                    <a:pt x="53400" y="26403"/>
                  </a:lnTo>
                  <a:lnTo>
                    <a:pt x="53064" y="26384"/>
                  </a:lnTo>
                  <a:lnTo>
                    <a:pt x="52729" y="26364"/>
                  </a:lnTo>
                  <a:lnTo>
                    <a:pt x="52058" y="26364"/>
                  </a:lnTo>
                  <a:lnTo>
                    <a:pt x="51722" y="26403"/>
                  </a:lnTo>
                  <a:lnTo>
                    <a:pt x="51387" y="26443"/>
                  </a:lnTo>
                  <a:lnTo>
                    <a:pt x="51051" y="26502"/>
                  </a:lnTo>
                  <a:lnTo>
                    <a:pt x="50716" y="26581"/>
                  </a:lnTo>
                  <a:lnTo>
                    <a:pt x="50400" y="26680"/>
                  </a:lnTo>
                  <a:lnTo>
                    <a:pt x="50085" y="26778"/>
                  </a:lnTo>
                  <a:lnTo>
                    <a:pt x="49769" y="26916"/>
                  </a:lnTo>
                  <a:lnTo>
                    <a:pt x="49473" y="27055"/>
                  </a:lnTo>
                  <a:lnTo>
                    <a:pt x="49177" y="27193"/>
                  </a:lnTo>
                  <a:lnTo>
                    <a:pt x="48881" y="27370"/>
                  </a:lnTo>
                  <a:lnTo>
                    <a:pt x="48605" y="27548"/>
                  </a:lnTo>
                  <a:lnTo>
                    <a:pt x="48289" y="27804"/>
                  </a:lnTo>
                  <a:lnTo>
                    <a:pt x="47953" y="28101"/>
                  </a:lnTo>
                  <a:lnTo>
                    <a:pt x="47618" y="28475"/>
                  </a:lnTo>
                  <a:lnTo>
                    <a:pt x="47302" y="28870"/>
                  </a:lnTo>
                  <a:lnTo>
                    <a:pt x="47144" y="29087"/>
                  </a:lnTo>
                  <a:lnTo>
                    <a:pt x="47026" y="29304"/>
                  </a:lnTo>
                  <a:lnTo>
                    <a:pt x="46907" y="29521"/>
                  </a:lnTo>
                  <a:lnTo>
                    <a:pt x="46789" y="29738"/>
                  </a:lnTo>
                  <a:lnTo>
                    <a:pt x="46710" y="29975"/>
                  </a:lnTo>
                  <a:lnTo>
                    <a:pt x="46651" y="30192"/>
                  </a:lnTo>
                  <a:lnTo>
                    <a:pt x="46611" y="30409"/>
                  </a:lnTo>
                  <a:lnTo>
                    <a:pt x="46592" y="30626"/>
                  </a:lnTo>
                  <a:lnTo>
                    <a:pt x="46592" y="30824"/>
                  </a:lnTo>
                  <a:lnTo>
                    <a:pt x="46611" y="31001"/>
                  </a:lnTo>
                  <a:lnTo>
                    <a:pt x="46671" y="31159"/>
                  </a:lnTo>
                  <a:lnTo>
                    <a:pt x="46730" y="31317"/>
                  </a:lnTo>
                  <a:lnTo>
                    <a:pt x="46828" y="31475"/>
                  </a:lnTo>
                  <a:lnTo>
                    <a:pt x="46927" y="31613"/>
                  </a:lnTo>
                  <a:lnTo>
                    <a:pt x="47065" y="31731"/>
                  </a:lnTo>
                  <a:lnTo>
                    <a:pt x="47203" y="31850"/>
                  </a:lnTo>
                  <a:lnTo>
                    <a:pt x="47342" y="31929"/>
                  </a:lnTo>
                  <a:lnTo>
                    <a:pt x="47480" y="32008"/>
                  </a:lnTo>
                  <a:lnTo>
                    <a:pt x="47618" y="32047"/>
                  </a:lnTo>
                  <a:lnTo>
                    <a:pt x="47756" y="32067"/>
                  </a:lnTo>
                  <a:lnTo>
                    <a:pt x="48052" y="32087"/>
                  </a:lnTo>
                  <a:lnTo>
                    <a:pt x="48309" y="32087"/>
                  </a:lnTo>
                  <a:lnTo>
                    <a:pt x="48683" y="32047"/>
                  </a:lnTo>
                  <a:lnTo>
                    <a:pt x="49039" y="31988"/>
                  </a:lnTo>
                  <a:lnTo>
                    <a:pt x="49394" y="31889"/>
                  </a:lnTo>
                  <a:lnTo>
                    <a:pt x="49729" y="31791"/>
                  </a:lnTo>
                  <a:lnTo>
                    <a:pt x="50065" y="31672"/>
                  </a:lnTo>
                  <a:lnTo>
                    <a:pt x="50400" y="31514"/>
                  </a:lnTo>
                  <a:lnTo>
                    <a:pt x="50716" y="31357"/>
                  </a:lnTo>
                  <a:lnTo>
                    <a:pt x="51032" y="31179"/>
                  </a:lnTo>
                  <a:lnTo>
                    <a:pt x="51328" y="30962"/>
                  </a:lnTo>
                  <a:lnTo>
                    <a:pt x="51624" y="30745"/>
                  </a:lnTo>
                  <a:lnTo>
                    <a:pt x="51900" y="30508"/>
                  </a:lnTo>
                  <a:lnTo>
                    <a:pt x="52157" y="30251"/>
                  </a:lnTo>
                  <a:lnTo>
                    <a:pt x="52413" y="29975"/>
                  </a:lnTo>
                  <a:lnTo>
                    <a:pt x="52650" y="29679"/>
                  </a:lnTo>
                  <a:lnTo>
                    <a:pt x="52867" y="29363"/>
                  </a:lnTo>
                  <a:lnTo>
                    <a:pt x="53084" y="29048"/>
                  </a:lnTo>
                  <a:lnTo>
                    <a:pt x="53242" y="28771"/>
                  </a:lnTo>
                  <a:lnTo>
                    <a:pt x="53380" y="28495"/>
                  </a:lnTo>
                  <a:lnTo>
                    <a:pt x="53498" y="28219"/>
                  </a:lnTo>
                  <a:lnTo>
                    <a:pt x="53617" y="27923"/>
                  </a:lnTo>
                  <a:lnTo>
                    <a:pt x="53715" y="27647"/>
                  </a:lnTo>
                  <a:lnTo>
                    <a:pt x="53814" y="27351"/>
                  </a:lnTo>
                  <a:lnTo>
                    <a:pt x="53893" y="27074"/>
                  </a:lnTo>
                  <a:lnTo>
                    <a:pt x="53952" y="26778"/>
                  </a:lnTo>
                  <a:lnTo>
                    <a:pt x="54446" y="26897"/>
                  </a:lnTo>
                  <a:lnTo>
                    <a:pt x="54899" y="27055"/>
                  </a:lnTo>
                  <a:lnTo>
                    <a:pt x="55353" y="27232"/>
                  </a:lnTo>
                  <a:lnTo>
                    <a:pt x="55787" y="27449"/>
                  </a:lnTo>
                  <a:lnTo>
                    <a:pt x="56202" y="27666"/>
                  </a:lnTo>
                  <a:lnTo>
                    <a:pt x="56616" y="27903"/>
                  </a:lnTo>
                  <a:lnTo>
                    <a:pt x="57425" y="28397"/>
                  </a:lnTo>
                  <a:lnTo>
                    <a:pt x="58215" y="28910"/>
                  </a:lnTo>
                  <a:lnTo>
                    <a:pt x="58787" y="29285"/>
                  </a:lnTo>
                  <a:lnTo>
                    <a:pt x="59379" y="29679"/>
                  </a:lnTo>
                  <a:lnTo>
                    <a:pt x="59991" y="30034"/>
                  </a:lnTo>
                  <a:lnTo>
                    <a:pt x="60622" y="30370"/>
                  </a:lnTo>
                  <a:lnTo>
                    <a:pt x="60997" y="30547"/>
                  </a:lnTo>
                  <a:lnTo>
                    <a:pt x="61372" y="30705"/>
                  </a:lnTo>
                  <a:lnTo>
                    <a:pt x="61767" y="30843"/>
                  </a:lnTo>
                  <a:lnTo>
                    <a:pt x="62161" y="30962"/>
                  </a:lnTo>
                  <a:lnTo>
                    <a:pt x="62576" y="31080"/>
                  </a:lnTo>
                  <a:lnTo>
                    <a:pt x="63010" y="31179"/>
                  </a:lnTo>
                  <a:lnTo>
                    <a:pt x="63444" y="31258"/>
                  </a:lnTo>
                  <a:lnTo>
                    <a:pt x="63878" y="31317"/>
                  </a:lnTo>
                  <a:lnTo>
                    <a:pt x="64332" y="31357"/>
                  </a:lnTo>
                  <a:lnTo>
                    <a:pt x="64766" y="31396"/>
                  </a:lnTo>
                  <a:lnTo>
                    <a:pt x="65220" y="31416"/>
                  </a:lnTo>
                  <a:lnTo>
                    <a:pt x="65674" y="31396"/>
                  </a:lnTo>
                  <a:lnTo>
                    <a:pt x="66108" y="31376"/>
                  </a:lnTo>
                  <a:lnTo>
                    <a:pt x="66562" y="31337"/>
                  </a:lnTo>
                  <a:lnTo>
                    <a:pt x="66996" y="31297"/>
                  </a:lnTo>
                  <a:lnTo>
                    <a:pt x="67430" y="31218"/>
                  </a:lnTo>
                  <a:lnTo>
                    <a:pt x="67489" y="31199"/>
                  </a:lnTo>
                  <a:lnTo>
                    <a:pt x="67509" y="31159"/>
                  </a:lnTo>
                  <a:lnTo>
                    <a:pt x="67529" y="31120"/>
                  </a:lnTo>
                  <a:lnTo>
                    <a:pt x="67529" y="31061"/>
                  </a:lnTo>
                  <a:lnTo>
                    <a:pt x="67509" y="31021"/>
                  </a:lnTo>
                  <a:lnTo>
                    <a:pt x="67489" y="30982"/>
                  </a:lnTo>
                  <a:lnTo>
                    <a:pt x="67430" y="30962"/>
                  </a:lnTo>
                  <a:lnTo>
                    <a:pt x="67391" y="30962"/>
                  </a:lnTo>
                  <a:lnTo>
                    <a:pt x="66957" y="31021"/>
                  </a:lnTo>
                  <a:lnTo>
                    <a:pt x="66542" y="31080"/>
                  </a:lnTo>
                  <a:lnTo>
                    <a:pt x="66108" y="31120"/>
                  </a:lnTo>
                  <a:lnTo>
                    <a:pt x="65674" y="31139"/>
                  </a:lnTo>
                  <a:lnTo>
                    <a:pt x="65240" y="31139"/>
                  </a:lnTo>
                  <a:lnTo>
                    <a:pt x="64786" y="31120"/>
                  </a:lnTo>
                  <a:lnTo>
                    <a:pt x="64352" y="31100"/>
                  </a:lnTo>
                  <a:lnTo>
                    <a:pt x="63918" y="31061"/>
                  </a:lnTo>
                  <a:lnTo>
                    <a:pt x="63484" y="30982"/>
                  </a:lnTo>
                  <a:lnTo>
                    <a:pt x="63069" y="30922"/>
                  </a:lnTo>
                  <a:lnTo>
                    <a:pt x="62655" y="30824"/>
                  </a:lnTo>
                  <a:lnTo>
                    <a:pt x="62240" y="30705"/>
                  </a:lnTo>
                  <a:lnTo>
                    <a:pt x="61846" y="30587"/>
                  </a:lnTo>
                  <a:lnTo>
                    <a:pt x="61451" y="30449"/>
                  </a:lnTo>
                  <a:lnTo>
                    <a:pt x="61096" y="30311"/>
                  </a:lnTo>
                  <a:lnTo>
                    <a:pt x="60741" y="30133"/>
                  </a:lnTo>
                  <a:lnTo>
                    <a:pt x="60129" y="29798"/>
                  </a:lnTo>
                  <a:lnTo>
                    <a:pt x="59517" y="29442"/>
                  </a:lnTo>
                  <a:lnTo>
                    <a:pt x="58925" y="29067"/>
                  </a:lnTo>
                  <a:lnTo>
                    <a:pt x="58353" y="28693"/>
                  </a:lnTo>
                  <a:lnTo>
                    <a:pt x="57563" y="28160"/>
                  </a:lnTo>
                  <a:lnTo>
                    <a:pt x="56754" y="27666"/>
                  </a:lnTo>
                  <a:lnTo>
                    <a:pt x="56320" y="27430"/>
                  </a:lnTo>
                  <a:lnTo>
                    <a:pt x="55906" y="27212"/>
                  </a:lnTo>
                  <a:lnTo>
                    <a:pt x="55452" y="26995"/>
                  </a:lnTo>
                  <a:lnTo>
                    <a:pt x="54998" y="26818"/>
                  </a:lnTo>
                  <a:lnTo>
                    <a:pt x="54505" y="26640"/>
                  </a:lnTo>
                  <a:lnTo>
                    <a:pt x="54011" y="26522"/>
                  </a:lnTo>
                  <a:lnTo>
                    <a:pt x="54051" y="26048"/>
                  </a:lnTo>
                  <a:lnTo>
                    <a:pt x="54090" y="25594"/>
                  </a:lnTo>
                  <a:lnTo>
                    <a:pt x="54071" y="25140"/>
                  </a:lnTo>
                  <a:lnTo>
                    <a:pt x="54031" y="24687"/>
                  </a:lnTo>
                  <a:lnTo>
                    <a:pt x="53972" y="24233"/>
                  </a:lnTo>
                  <a:lnTo>
                    <a:pt x="53854" y="23799"/>
                  </a:lnTo>
                  <a:lnTo>
                    <a:pt x="53735" y="23364"/>
                  </a:lnTo>
                  <a:lnTo>
                    <a:pt x="53558" y="22930"/>
                  </a:lnTo>
                  <a:lnTo>
                    <a:pt x="53419" y="22615"/>
                  </a:lnTo>
                  <a:lnTo>
                    <a:pt x="53262" y="22299"/>
                  </a:lnTo>
                  <a:lnTo>
                    <a:pt x="53084" y="22003"/>
                  </a:lnTo>
                  <a:lnTo>
                    <a:pt x="52887" y="21707"/>
                  </a:lnTo>
                  <a:lnTo>
                    <a:pt x="52689" y="21411"/>
                  </a:lnTo>
                  <a:lnTo>
                    <a:pt x="52492" y="21135"/>
                  </a:lnTo>
                  <a:lnTo>
                    <a:pt x="52255" y="20858"/>
                  </a:lnTo>
                  <a:lnTo>
                    <a:pt x="52038" y="20602"/>
                  </a:lnTo>
                  <a:lnTo>
                    <a:pt x="51782" y="20326"/>
                  </a:lnTo>
                  <a:lnTo>
                    <a:pt x="51525" y="20089"/>
                  </a:lnTo>
                  <a:lnTo>
                    <a:pt x="51249" y="19832"/>
                  </a:lnTo>
                  <a:lnTo>
                    <a:pt x="50973" y="19595"/>
                  </a:lnTo>
                  <a:lnTo>
                    <a:pt x="50677" y="19359"/>
                  </a:lnTo>
                  <a:lnTo>
                    <a:pt x="50381" y="19141"/>
                  </a:lnTo>
                  <a:lnTo>
                    <a:pt x="50065" y="18924"/>
                  </a:lnTo>
                  <a:lnTo>
                    <a:pt x="49729" y="18727"/>
                  </a:lnTo>
                  <a:lnTo>
                    <a:pt x="49414" y="18530"/>
                  </a:lnTo>
                  <a:lnTo>
                    <a:pt x="49058" y="18332"/>
                  </a:lnTo>
                  <a:lnTo>
                    <a:pt x="48703" y="18155"/>
                  </a:lnTo>
                  <a:lnTo>
                    <a:pt x="48348" y="17977"/>
                  </a:lnTo>
                  <a:lnTo>
                    <a:pt x="47598" y="17661"/>
                  </a:lnTo>
                  <a:lnTo>
                    <a:pt x="46809" y="17385"/>
                  </a:lnTo>
                  <a:lnTo>
                    <a:pt x="45980" y="17129"/>
                  </a:lnTo>
                  <a:lnTo>
                    <a:pt x="45131" y="16931"/>
                  </a:lnTo>
                  <a:lnTo>
                    <a:pt x="44243" y="16773"/>
                  </a:lnTo>
                  <a:lnTo>
                    <a:pt x="43336" y="16655"/>
                  </a:lnTo>
                  <a:lnTo>
                    <a:pt x="42507" y="16576"/>
                  </a:lnTo>
                  <a:lnTo>
                    <a:pt x="41658" y="16556"/>
                  </a:lnTo>
                  <a:lnTo>
                    <a:pt x="40830" y="16556"/>
                  </a:lnTo>
                  <a:lnTo>
                    <a:pt x="39981" y="16616"/>
                  </a:lnTo>
                  <a:lnTo>
                    <a:pt x="39744" y="16280"/>
                  </a:lnTo>
                  <a:lnTo>
                    <a:pt x="39488" y="15984"/>
                  </a:lnTo>
                  <a:lnTo>
                    <a:pt x="39211" y="15668"/>
                  </a:lnTo>
                  <a:lnTo>
                    <a:pt x="38935" y="15372"/>
                  </a:lnTo>
                  <a:lnTo>
                    <a:pt x="38639" y="15096"/>
                  </a:lnTo>
                  <a:lnTo>
                    <a:pt x="38323" y="14820"/>
                  </a:lnTo>
                  <a:lnTo>
                    <a:pt x="38027" y="14563"/>
                  </a:lnTo>
                  <a:lnTo>
                    <a:pt x="37692" y="14307"/>
                  </a:lnTo>
                  <a:lnTo>
                    <a:pt x="37356" y="14070"/>
                  </a:lnTo>
                  <a:lnTo>
                    <a:pt x="37021" y="13853"/>
                  </a:lnTo>
                  <a:lnTo>
                    <a:pt x="36666" y="13636"/>
                  </a:lnTo>
                  <a:lnTo>
                    <a:pt x="36291" y="13439"/>
                  </a:lnTo>
                  <a:lnTo>
                    <a:pt x="35936" y="13261"/>
                  </a:lnTo>
                  <a:lnTo>
                    <a:pt x="35541" y="13083"/>
                  </a:lnTo>
                  <a:lnTo>
                    <a:pt x="35166" y="12925"/>
                  </a:lnTo>
                  <a:lnTo>
                    <a:pt x="34771" y="12787"/>
                  </a:lnTo>
                  <a:lnTo>
                    <a:pt x="34396" y="12689"/>
                  </a:lnTo>
                  <a:lnTo>
                    <a:pt x="34041" y="12590"/>
                  </a:lnTo>
                  <a:lnTo>
                    <a:pt x="33666" y="12491"/>
                  </a:lnTo>
                  <a:lnTo>
                    <a:pt x="33291" y="12432"/>
                  </a:lnTo>
                  <a:lnTo>
                    <a:pt x="33015" y="11919"/>
                  </a:lnTo>
                  <a:lnTo>
                    <a:pt x="32739" y="11426"/>
                  </a:lnTo>
                  <a:lnTo>
                    <a:pt x="32443" y="10952"/>
                  </a:lnTo>
                  <a:lnTo>
                    <a:pt x="32127" y="10478"/>
                  </a:lnTo>
                  <a:lnTo>
                    <a:pt x="31673" y="9847"/>
                  </a:lnTo>
                  <a:lnTo>
                    <a:pt x="31180" y="9235"/>
                  </a:lnTo>
                  <a:lnTo>
                    <a:pt x="30667" y="8643"/>
                  </a:lnTo>
                  <a:lnTo>
                    <a:pt x="30134" y="8091"/>
                  </a:lnTo>
                  <a:lnTo>
                    <a:pt x="29581" y="7558"/>
                  </a:lnTo>
                  <a:lnTo>
                    <a:pt x="29009" y="7045"/>
                  </a:lnTo>
                  <a:lnTo>
                    <a:pt x="28417" y="6571"/>
                  </a:lnTo>
                  <a:lnTo>
                    <a:pt x="27805" y="6117"/>
                  </a:lnTo>
                  <a:lnTo>
                    <a:pt x="27154" y="5683"/>
                  </a:lnTo>
                  <a:lnTo>
                    <a:pt x="26523" y="5289"/>
                  </a:lnTo>
                  <a:lnTo>
                    <a:pt x="25852" y="4933"/>
                  </a:lnTo>
                  <a:lnTo>
                    <a:pt x="25161" y="4598"/>
                  </a:lnTo>
                  <a:lnTo>
                    <a:pt x="24470" y="4282"/>
                  </a:lnTo>
                  <a:lnTo>
                    <a:pt x="23780" y="4026"/>
                  </a:lnTo>
                  <a:lnTo>
                    <a:pt x="23069" y="3789"/>
                  </a:lnTo>
                  <a:lnTo>
                    <a:pt x="22359" y="3591"/>
                  </a:lnTo>
                  <a:lnTo>
                    <a:pt x="21806" y="3098"/>
                  </a:lnTo>
                  <a:lnTo>
                    <a:pt x="21234" y="2644"/>
                  </a:lnTo>
                  <a:lnTo>
                    <a:pt x="20662" y="2230"/>
                  </a:lnTo>
                  <a:lnTo>
                    <a:pt x="20070" y="1855"/>
                  </a:lnTo>
                  <a:lnTo>
                    <a:pt x="19458" y="1500"/>
                  </a:lnTo>
                  <a:lnTo>
                    <a:pt x="18846" y="1184"/>
                  </a:lnTo>
                  <a:lnTo>
                    <a:pt x="18215" y="888"/>
                  </a:lnTo>
                  <a:lnTo>
                    <a:pt x="17603" y="651"/>
                  </a:lnTo>
                  <a:lnTo>
                    <a:pt x="17189" y="513"/>
                  </a:lnTo>
                  <a:lnTo>
                    <a:pt x="16774" y="375"/>
                  </a:lnTo>
                  <a:lnTo>
                    <a:pt x="16360" y="276"/>
                  </a:lnTo>
                  <a:lnTo>
                    <a:pt x="15946" y="197"/>
                  </a:lnTo>
                  <a:lnTo>
                    <a:pt x="15531" y="118"/>
                  </a:lnTo>
                  <a:lnTo>
                    <a:pt x="15097" y="59"/>
                  </a:lnTo>
                  <a:lnTo>
                    <a:pt x="14683" y="20"/>
                  </a:lnTo>
                  <a:lnTo>
                    <a:pt x="14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2359212" y="1982558"/>
              <a:ext cx="140068" cy="288137"/>
            </a:xfrm>
            <a:custGeom>
              <a:avLst/>
              <a:gdLst/>
              <a:ahLst/>
              <a:cxnLst/>
              <a:rect l="l" t="t" r="r" b="b"/>
              <a:pathLst>
                <a:path w="6197" h="12748" extrusionOk="0">
                  <a:moveTo>
                    <a:pt x="1105" y="0"/>
                  </a:moveTo>
                  <a:lnTo>
                    <a:pt x="947" y="40"/>
                  </a:lnTo>
                  <a:lnTo>
                    <a:pt x="789" y="79"/>
                  </a:lnTo>
                  <a:lnTo>
                    <a:pt x="632" y="138"/>
                  </a:lnTo>
                  <a:lnTo>
                    <a:pt x="474" y="197"/>
                  </a:lnTo>
                  <a:lnTo>
                    <a:pt x="336" y="296"/>
                  </a:lnTo>
                  <a:lnTo>
                    <a:pt x="197" y="414"/>
                  </a:lnTo>
                  <a:lnTo>
                    <a:pt x="99" y="553"/>
                  </a:lnTo>
                  <a:lnTo>
                    <a:pt x="59" y="612"/>
                  </a:lnTo>
                  <a:lnTo>
                    <a:pt x="20" y="691"/>
                  </a:lnTo>
                  <a:lnTo>
                    <a:pt x="0" y="770"/>
                  </a:lnTo>
                  <a:lnTo>
                    <a:pt x="0" y="849"/>
                  </a:lnTo>
                  <a:lnTo>
                    <a:pt x="0" y="947"/>
                  </a:lnTo>
                  <a:lnTo>
                    <a:pt x="20" y="1026"/>
                  </a:lnTo>
                  <a:lnTo>
                    <a:pt x="99" y="1184"/>
                  </a:lnTo>
                  <a:lnTo>
                    <a:pt x="197" y="1302"/>
                  </a:lnTo>
                  <a:lnTo>
                    <a:pt x="336" y="1421"/>
                  </a:lnTo>
                  <a:lnTo>
                    <a:pt x="474" y="1520"/>
                  </a:lnTo>
                  <a:lnTo>
                    <a:pt x="770" y="1677"/>
                  </a:lnTo>
                  <a:lnTo>
                    <a:pt x="671" y="1737"/>
                  </a:lnTo>
                  <a:lnTo>
                    <a:pt x="572" y="1796"/>
                  </a:lnTo>
                  <a:lnTo>
                    <a:pt x="493" y="1875"/>
                  </a:lnTo>
                  <a:lnTo>
                    <a:pt x="415" y="1954"/>
                  </a:lnTo>
                  <a:lnTo>
                    <a:pt x="355" y="2052"/>
                  </a:lnTo>
                  <a:lnTo>
                    <a:pt x="296" y="2151"/>
                  </a:lnTo>
                  <a:lnTo>
                    <a:pt x="276" y="2269"/>
                  </a:lnTo>
                  <a:lnTo>
                    <a:pt x="257" y="2368"/>
                  </a:lnTo>
                  <a:lnTo>
                    <a:pt x="257" y="2526"/>
                  </a:lnTo>
                  <a:lnTo>
                    <a:pt x="296" y="2684"/>
                  </a:lnTo>
                  <a:lnTo>
                    <a:pt x="375" y="2802"/>
                  </a:lnTo>
                  <a:lnTo>
                    <a:pt x="454" y="2940"/>
                  </a:lnTo>
                  <a:lnTo>
                    <a:pt x="572" y="3039"/>
                  </a:lnTo>
                  <a:lnTo>
                    <a:pt x="691" y="3138"/>
                  </a:lnTo>
                  <a:lnTo>
                    <a:pt x="829" y="3236"/>
                  </a:lnTo>
                  <a:lnTo>
                    <a:pt x="947" y="3296"/>
                  </a:lnTo>
                  <a:lnTo>
                    <a:pt x="849" y="3453"/>
                  </a:lnTo>
                  <a:lnTo>
                    <a:pt x="730" y="3611"/>
                  </a:lnTo>
                  <a:lnTo>
                    <a:pt x="651" y="3789"/>
                  </a:lnTo>
                  <a:lnTo>
                    <a:pt x="632" y="3888"/>
                  </a:lnTo>
                  <a:lnTo>
                    <a:pt x="632" y="3986"/>
                  </a:lnTo>
                  <a:lnTo>
                    <a:pt x="632" y="4085"/>
                  </a:lnTo>
                  <a:lnTo>
                    <a:pt x="671" y="4184"/>
                  </a:lnTo>
                  <a:lnTo>
                    <a:pt x="730" y="4282"/>
                  </a:lnTo>
                  <a:lnTo>
                    <a:pt x="789" y="4361"/>
                  </a:lnTo>
                  <a:lnTo>
                    <a:pt x="849" y="4440"/>
                  </a:lnTo>
                  <a:lnTo>
                    <a:pt x="947" y="4499"/>
                  </a:lnTo>
                  <a:lnTo>
                    <a:pt x="1026" y="4559"/>
                  </a:lnTo>
                  <a:lnTo>
                    <a:pt x="1125" y="4598"/>
                  </a:lnTo>
                  <a:lnTo>
                    <a:pt x="1342" y="4657"/>
                  </a:lnTo>
                  <a:lnTo>
                    <a:pt x="1539" y="4697"/>
                  </a:lnTo>
                  <a:lnTo>
                    <a:pt x="1973" y="4697"/>
                  </a:lnTo>
                  <a:lnTo>
                    <a:pt x="2112" y="4914"/>
                  </a:lnTo>
                  <a:lnTo>
                    <a:pt x="2388" y="5407"/>
                  </a:lnTo>
                  <a:lnTo>
                    <a:pt x="2664" y="5940"/>
                  </a:lnTo>
                  <a:lnTo>
                    <a:pt x="2763" y="6137"/>
                  </a:lnTo>
                  <a:lnTo>
                    <a:pt x="2802" y="6256"/>
                  </a:lnTo>
                  <a:lnTo>
                    <a:pt x="2783" y="6512"/>
                  </a:lnTo>
                  <a:lnTo>
                    <a:pt x="2763" y="6788"/>
                  </a:lnTo>
                  <a:lnTo>
                    <a:pt x="2704" y="7084"/>
                  </a:lnTo>
                  <a:lnTo>
                    <a:pt x="2644" y="7380"/>
                  </a:lnTo>
                  <a:lnTo>
                    <a:pt x="2487" y="7933"/>
                  </a:lnTo>
                  <a:lnTo>
                    <a:pt x="2329" y="8466"/>
                  </a:lnTo>
                  <a:lnTo>
                    <a:pt x="2072" y="9354"/>
                  </a:lnTo>
                  <a:lnTo>
                    <a:pt x="1954" y="9827"/>
                  </a:lnTo>
                  <a:lnTo>
                    <a:pt x="1914" y="10084"/>
                  </a:lnTo>
                  <a:lnTo>
                    <a:pt x="1875" y="10321"/>
                  </a:lnTo>
                  <a:lnTo>
                    <a:pt x="1855" y="10558"/>
                  </a:lnTo>
                  <a:lnTo>
                    <a:pt x="1855" y="10814"/>
                  </a:lnTo>
                  <a:lnTo>
                    <a:pt x="1875" y="11051"/>
                  </a:lnTo>
                  <a:lnTo>
                    <a:pt x="1914" y="11268"/>
                  </a:lnTo>
                  <a:lnTo>
                    <a:pt x="1993" y="11485"/>
                  </a:lnTo>
                  <a:lnTo>
                    <a:pt x="2092" y="11702"/>
                  </a:lnTo>
                  <a:lnTo>
                    <a:pt x="2210" y="11899"/>
                  </a:lnTo>
                  <a:lnTo>
                    <a:pt x="2388" y="12097"/>
                  </a:lnTo>
                  <a:lnTo>
                    <a:pt x="2526" y="12215"/>
                  </a:lnTo>
                  <a:lnTo>
                    <a:pt x="2684" y="12314"/>
                  </a:lnTo>
                  <a:lnTo>
                    <a:pt x="2861" y="12412"/>
                  </a:lnTo>
                  <a:lnTo>
                    <a:pt x="3039" y="12472"/>
                  </a:lnTo>
                  <a:lnTo>
                    <a:pt x="3236" y="12531"/>
                  </a:lnTo>
                  <a:lnTo>
                    <a:pt x="3434" y="12590"/>
                  </a:lnTo>
                  <a:lnTo>
                    <a:pt x="3828" y="12649"/>
                  </a:lnTo>
                  <a:lnTo>
                    <a:pt x="4322" y="12728"/>
                  </a:lnTo>
                  <a:lnTo>
                    <a:pt x="4578" y="12748"/>
                  </a:lnTo>
                  <a:lnTo>
                    <a:pt x="4835" y="12728"/>
                  </a:lnTo>
                  <a:lnTo>
                    <a:pt x="5072" y="12708"/>
                  </a:lnTo>
                  <a:lnTo>
                    <a:pt x="5308" y="12649"/>
                  </a:lnTo>
                  <a:lnTo>
                    <a:pt x="5525" y="12531"/>
                  </a:lnTo>
                  <a:lnTo>
                    <a:pt x="5624" y="12472"/>
                  </a:lnTo>
                  <a:lnTo>
                    <a:pt x="5703" y="12393"/>
                  </a:lnTo>
                  <a:lnTo>
                    <a:pt x="5861" y="12235"/>
                  </a:lnTo>
                  <a:lnTo>
                    <a:pt x="5960" y="12057"/>
                  </a:lnTo>
                  <a:lnTo>
                    <a:pt x="6058" y="11860"/>
                  </a:lnTo>
                  <a:lnTo>
                    <a:pt x="6117" y="11643"/>
                  </a:lnTo>
                  <a:lnTo>
                    <a:pt x="6157" y="11426"/>
                  </a:lnTo>
                  <a:lnTo>
                    <a:pt x="6177" y="11209"/>
                  </a:lnTo>
                  <a:lnTo>
                    <a:pt x="6196" y="10755"/>
                  </a:lnTo>
                  <a:lnTo>
                    <a:pt x="6196" y="9788"/>
                  </a:lnTo>
                  <a:lnTo>
                    <a:pt x="6177" y="8821"/>
                  </a:lnTo>
                  <a:lnTo>
                    <a:pt x="6137" y="7854"/>
                  </a:lnTo>
                  <a:lnTo>
                    <a:pt x="6078" y="6887"/>
                  </a:lnTo>
                  <a:lnTo>
                    <a:pt x="5960" y="5229"/>
                  </a:lnTo>
                  <a:lnTo>
                    <a:pt x="5881" y="4401"/>
                  </a:lnTo>
                  <a:lnTo>
                    <a:pt x="5821" y="3986"/>
                  </a:lnTo>
                  <a:lnTo>
                    <a:pt x="5762" y="3572"/>
                  </a:lnTo>
                  <a:lnTo>
                    <a:pt x="5683" y="3236"/>
                  </a:lnTo>
                  <a:lnTo>
                    <a:pt x="5604" y="2881"/>
                  </a:lnTo>
                  <a:lnTo>
                    <a:pt x="5506" y="2546"/>
                  </a:lnTo>
                  <a:lnTo>
                    <a:pt x="5348" y="2210"/>
                  </a:lnTo>
                  <a:lnTo>
                    <a:pt x="5249" y="2033"/>
                  </a:lnTo>
                  <a:lnTo>
                    <a:pt x="5151" y="1875"/>
                  </a:lnTo>
                  <a:lnTo>
                    <a:pt x="5032" y="1717"/>
                  </a:lnTo>
                  <a:lnTo>
                    <a:pt x="4894" y="1559"/>
                  </a:lnTo>
                  <a:lnTo>
                    <a:pt x="4598" y="1263"/>
                  </a:lnTo>
                  <a:lnTo>
                    <a:pt x="4282" y="1006"/>
                  </a:lnTo>
                  <a:lnTo>
                    <a:pt x="3927" y="789"/>
                  </a:lnTo>
                  <a:lnTo>
                    <a:pt x="3572" y="592"/>
                  </a:lnTo>
                  <a:lnTo>
                    <a:pt x="3197" y="414"/>
                  </a:lnTo>
                  <a:lnTo>
                    <a:pt x="2822" y="276"/>
                  </a:lnTo>
                  <a:lnTo>
                    <a:pt x="2506" y="178"/>
                  </a:lnTo>
                  <a:lnTo>
                    <a:pt x="2171" y="99"/>
                  </a:lnTo>
                  <a:lnTo>
                    <a:pt x="1816" y="40"/>
                  </a:lnTo>
                  <a:lnTo>
                    <a:pt x="1460"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789628" y="2093606"/>
              <a:ext cx="1680631" cy="1666392"/>
            </a:xfrm>
            <a:custGeom>
              <a:avLst/>
              <a:gdLst/>
              <a:ahLst/>
              <a:cxnLst/>
              <a:rect l="l" t="t" r="r" b="b"/>
              <a:pathLst>
                <a:path w="74356" h="73726" extrusionOk="0">
                  <a:moveTo>
                    <a:pt x="9018" y="66897"/>
                  </a:moveTo>
                  <a:lnTo>
                    <a:pt x="9176" y="66937"/>
                  </a:lnTo>
                  <a:lnTo>
                    <a:pt x="9373" y="66996"/>
                  </a:lnTo>
                  <a:lnTo>
                    <a:pt x="9551" y="67075"/>
                  </a:lnTo>
                  <a:lnTo>
                    <a:pt x="9729" y="67174"/>
                  </a:lnTo>
                  <a:lnTo>
                    <a:pt x="9906" y="67292"/>
                  </a:lnTo>
                  <a:lnTo>
                    <a:pt x="10064" y="67430"/>
                  </a:lnTo>
                  <a:lnTo>
                    <a:pt x="10222" y="67588"/>
                  </a:lnTo>
                  <a:lnTo>
                    <a:pt x="10360" y="67766"/>
                  </a:lnTo>
                  <a:lnTo>
                    <a:pt x="10478" y="67943"/>
                  </a:lnTo>
                  <a:lnTo>
                    <a:pt x="10577" y="68140"/>
                  </a:lnTo>
                  <a:lnTo>
                    <a:pt x="10656" y="68358"/>
                  </a:lnTo>
                  <a:lnTo>
                    <a:pt x="10715" y="68555"/>
                  </a:lnTo>
                  <a:lnTo>
                    <a:pt x="10755" y="68772"/>
                  </a:lnTo>
                  <a:lnTo>
                    <a:pt x="10774" y="68989"/>
                  </a:lnTo>
                  <a:lnTo>
                    <a:pt x="10774" y="69186"/>
                  </a:lnTo>
                  <a:lnTo>
                    <a:pt x="10755" y="69384"/>
                  </a:lnTo>
                  <a:lnTo>
                    <a:pt x="10696" y="69601"/>
                  </a:lnTo>
                  <a:lnTo>
                    <a:pt x="10617" y="69818"/>
                  </a:lnTo>
                  <a:lnTo>
                    <a:pt x="10261" y="69660"/>
                  </a:lnTo>
                  <a:lnTo>
                    <a:pt x="9906" y="69542"/>
                  </a:lnTo>
                  <a:lnTo>
                    <a:pt x="9433" y="69403"/>
                  </a:lnTo>
                  <a:lnTo>
                    <a:pt x="9038" y="69285"/>
                  </a:lnTo>
                  <a:lnTo>
                    <a:pt x="8841" y="69226"/>
                  </a:lnTo>
                  <a:lnTo>
                    <a:pt x="8663" y="69147"/>
                  </a:lnTo>
                  <a:lnTo>
                    <a:pt x="8485" y="69068"/>
                  </a:lnTo>
                  <a:lnTo>
                    <a:pt x="8328" y="68950"/>
                  </a:lnTo>
                  <a:lnTo>
                    <a:pt x="8150" y="68831"/>
                  </a:lnTo>
                  <a:lnTo>
                    <a:pt x="7992" y="68654"/>
                  </a:lnTo>
                  <a:lnTo>
                    <a:pt x="7854" y="68496"/>
                  </a:lnTo>
                  <a:lnTo>
                    <a:pt x="7736" y="68298"/>
                  </a:lnTo>
                  <a:lnTo>
                    <a:pt x="7676" y="68180"/>
                  </a:lnTo>
                  <a:lnTo>
                    <a:pt x="7637" y="68062"/>
                  </a:lnTo>
                  <a:lnTo>
                    <a:pt x="7617" y="67943"/>
                  </a:lnTo>
                  <a:lnTo>
                    <a:pt x="7597" y="67825"/>
                  </a:lnTo>
                  <a:lnTo>
                    <a:pt x="7617" y="67706"/>
                  </a:lnTo>
                  <a:lnTo>
                    <a:pt x="7637" y="67608"/>
                  </a:lnTo>
                  <a:lnTo>
                    <a:pt x="7676" y="67509"/>
                  </a:lnTo>
                  <a:lnTo>
                    <a:pt x="7716" y="67430"/>
                  </a:lnTo>
                  <a:lnTo>
                    <a:pt x="7834" y="67292"/>
                  </a:lnTo>
                  <a:lnTo>
                    <a:pt x="7953" y="67193"/>
                  </a:lnTo>
                  <a:lnTo>
                    <a:pt x="8150" y="67055"/>
                  </a:lnTo>
                  <a:lnTo>
                    <a:pt x="8367" y="66976"/>
                  </a:lnTo>
                  <a:lnTo>
                    <a:pt x="8604" y="66917"/>
                  </a:lnTo>
                  <a:lnTo>
                    <a:pt x="8860" y="66897"/>
                  </a:lnTo>
                  <a:close/>
                  <a:moveTo>
                    <a:pt x="71337" y="1"/>
                  </a:moveTo>
                  <a:lnTo>
                    <a:pt x="71297" y="40"/>
                  </a:lnTo>
                  <a:lnTo>
                    <a:pt x="71258" y="80"/>
                  </a:lnTo>
                  <a:lnTo>
                    <a:pt x="71238" y="119"/>
                  </a:lnTo>
                  <a:lnTo>
                    <a:pt x="71238" y="593"/>
                  </a:lnTo>
                  <a:lnTo>
                    <a:pt x="71238" y="1086"/>
                  </a:lnTo>
                  <a:lnTo>
                    <a:pt x="71258" y="1560"/>
                  </a:lnTo>
                  <a:lnTo>
                    <a:pt x="71317" y="2014"/>
                  </a:lnTo>
                  <a:lnTo>
                    <a:pt x="71376" y="2231"/>
                  </a:lnTo>
                  <a:lnTo>
                    <a:pt x="71415" y="2448"/>
                  </a:lnTo>
                  <a:lnTo>
                    <a:pt x="71494" y="2665"/>
                  </a:lnTo>
                  <a:lnTo>
                    <a:pt x="71573" y="2882"/>
                  </a:lnTo>
                  <a:lnTo>
                    <a:pt x="71652" y="3079"/>
                  </a:lnTo>
                  <a:lnTo>
                    <a:pt x="71771" y="3276"/>
                  </a:lnTo>
                  <a:lnTo>
                    <a:pt x="71889" y="3454"/>
                  </a:lnTo>
                  <a:lnTo>
                    <a:pt x="72027" y="3632"/>
                  </a:lnTo>
                  <a:lnTo>
                    <a:pt x="72185" y="3790"/>
                  </a:lnTo>
                  <a:lnTo>
                    <a:pt x="72363" y="3947"/>
                  </a:lnTo>
                  <a:lnTo>
                    <a:pt x="72698" y="4224"/>
                  </a:lnTo>
                  <a:lnTo>
                    <a:pt x="73034" y="4500"/>
                  </a:lnTo>
                  <a:lnTo>
                    <a:pt x="73191" y="4638"/>
                  </a:lnTo>
                  <a:lnTo>
                    <a:pt x="73330" y="4796"/>
                  </a:lnTo>
                  <a:lnTo>
                    <a:pt x="73448" y="4934"/>
                  </a:lnTo>
                  <a:lnTo>
                    <a:pt x="73547" y="5092"/>
                  </a:lnTo>
                  <a:lnTo>
                    <a:pt x="73626" y="5230"/>
                  </a:lnTo>
                  <a:lnTo>
                    <a:pt x="73724" y="5388"/>
                  </a:lnTo>
                  <a:lnTo>
                    <a:pt x="73843" y="5723"/>
                  </a:lnTo>
                  <a:lnTo>
                    <a:pt x="73941" y="6059"/>
                  </a:lnTo>
                  <a:lnTo>
                    <a:pt x="74001" y="6394"/>
                  </a:lnTo>
                  <a:lnTo>
                    <a:pt x="74060" y="6730"/>
                  </a:lnTo>
                  <a:lnTo>
                    <a:pt x="74079" y="7046"/>
                  </a:lnTo>
                  <a:lnTo>
                    <a:pt x="74079" y="7322"/>
                  </a:lnTo>
                  <a:lnTo>
                    <a:pt x="74079" y="7835"/>
                  </a:lnTo>
                  <a:lnTo>
                    <a:pt x="74060" y="8328"/>
                  </a:lnTo>
                  <a:lnTo>
                    <a:pt x="74001" y="8822"/>
                  </a:lnTo>
                  <a:lnTo>
                    <a:pt x="73922" y="9295"/>
                  </a:lnTo>
                  <a:lnTo>
                    <a:pt x="73803" y="9749"/>
                  </a:lnTo>
                  <a:lnTo>
                    <a:pt x="73665" y="10203"/>
                  </a:lnTo>
                  <a:lnTo>
                    <a:pt x="73507" y="10637"/>
                  </a:lnTo>
                  <a:lnTo>
                    <a:pt x="73310" y="11051"/>
                  </a:lnTo>
                  <a:lnTo>
                    <a:pt x="73093" y="11466"/>
                  </a:lnTo>
                  <a:lnTo>
                    <a:pt x="72856" y="11861"/>
                  </a:lnTo>
                  <a:lnTo>
                    <a:pt x="72599" y="12216"/>
                  </a:lnTo>
                  <a:lnTo>
                    <a:pt x="72323" y="12571"/>
                  </a:lnTo>
                  <a:lnTo>
                    <a:pt x="72007" y="12906"/>
                  </a:lnTo>
                  <a:lnTo>
                    <a:pt x="71672" y="13202"/>
                  </a:lnTo>
                  <a:lnTo>
                    <a:pt x="71337" y="13498"/>
                  </a:lnTo>
                  <a:lnTo>
                    <a:pt x="70962" y="13755"/>
                  </a:lnTo>
                  <a:lnTo>
                    <a:pt x="70745" y="13873"/>
                  </a:lnTo>
                  <a:lnTo>
                    <a:pt x="70527" y="13992"/>
                  </a:lnTo>
                  <a:lnTo>
                    <a:pt x="70310" y="14090"/>
                  </a:lnTo>
                  <a:lnTo>
                    <a:pt x="70093" y="14169"/>
                  </a:lnTo>
                  <a:lnTo>
                    <a:pt x="69639" y="14308"/>
                  </a:lnTo>
                  <a:lnTo>
                    <a:pt x="69186" y="14406"/>
                  </a:lnTo>
                  <a:lnTo>
                    <a:pt x="68732" y="14465"/>
                  </a:lnTo>
                  <a:lnTo>
                    <a:pt x="68258" y="14505"/>
                  </a:lnTo>
                  <a:lnTo>
                    <a:pt x="67350" y="14525"/>
                  </a:lnTo>
                  <a:lnTo>
                    <a:pt x="66522" y="14564"/>
                  </a:lnTo>
                  <a:lnTo>
                    <a:pt x="66107" y="14584"/>
                  </a:lnTo>
                  <a:lnTo>
                    <a:pt x="65693" y="14623"/>
                  </a:lnTo>
                  <a:lnTo>
                    <a:pt x="65298" y="14702"/>
                  </a:lnTo>
                  <a:lnTo>
                    <a:pt x="64903" y="14801"/>
                  </a:lnTo>
                  <a:lnTo>
                    <a:pt x="64509" y="14919"/>
                  </a:lnTo>
                  <a:lnTo>
                    <a:pt x="64134" y="15097"/>
                  </a:lnTo>
                  <a:lnTo>
                    <a:pt x="63759" y="15314"/>
                  </a:lnTo>
                  <a:lnTo>
                    <a:pt x="63404" y="15570"/>
                  </a:lnTo>
                  <a:lnTo>
                    <a:pt x="63088" y="15827"/>
                  </a:lnTo>
                  <a:lnTo>
                    <a:pt x="62792" y="16123"/>
                  </a:lnTo>
                  <a:lnTo>
                    <a:pt x="62496" y="16458"/>
                  </a:lnTo>
                  <a:lnTo>
                    <a:pt x="62220" y="16794"/>
                  </a:lnTo>
                  <a:lnTo>
                    <a:pt x="61983" y="17149"/>
                  </a:lnTo>
                  <a:lnTo>
                    <a:pt x="61746" y="17504"/>
                  </a:lnTo>
                  <a:lnTo>
                    <a:pt x="61529" y="17899"/>
                  </a:lnTo>
                  <a:lnTo>
                    <a:pt x="61312" y="18294"/>
                  </a:lnTo>
                  <a:lnTo>
                    <a:pt x="61115" y="18688"/>
                  </a:lnTo>
                  <a:lnTo>
                    <a:pt x="60937" y="19103"/>
                  </a:lnTo>
                  <a:lnTo>
                    <a:pt x="60602" y="19932"/>
                  </a:lnTo>
                  <a:lnTo>
                    <a:pt x="60306" y="20760"/>
                  </a:lnTo>
                  <a:lnTo>
                    <a:pt x="59990" y="21688"/>
                  </a:lnTo>
                  <a:lnTo>
                    <a:pt x="59635" y="22635"/>
                  </a:lnTo>
                  <a:lnTo>
                    <a:pt x="59457" y="23109"/>
                  </a:lnTo>
                  <a:lnTo>
                    <a:pt x="59260" y="23563"/>
                  </a:lnTo>
                  <a:lnTo>
                    <a:pt x="59043" y="24036"/>
                  </a:lnTo>
                  <a:lnTo>
                    <a:pt x="58806" y="24470"/>
                  </a:lnTo>
                  <a:lnTo>
                    <a:pt x="58569" y="24924"/>
                  </a:lnTo>
                  <a:lnTo>
                    <a:pt x="58293" y="25358"/>
                  </a:lnTo>
                  <a:lnTo>
                    <a:pt x="58016" y="25773"/>
                  </a:lnTo>
                  <a:lnTo>
                    <a:pt x="57701" y="26167"/>
                  </a:lnTo>
                  <a:lnTo>
                    <a:pt x="57365" y="26542"/>
                  </a:lnTo>
                  <a:lnTo>
                    <a:pt x="57010" y="26917"/>
                  </a:lnTo>
                  <a:lnTo>
                    <a:pt x="56615" y="27253"/>
                  </a:lnTo>
                  <a:lnTo>
                    <a:pt x="56201" y="27549"/>
                  </a:lnTo>
                  <a:lnTo>
                    <a:pt x="55964" y="27707"/>
                  </a:lnTo>
                  <a:lnTo>
                    <a:pt x="55708" y="27864"/>
                  </a:lnTo>
                  <a:lnTo>
                    <a:pt x="55451" y="27983"/>
                  </a:lnTo>
                  <a:lnTo>
                    <a:pt x="55195" y="28121"/>
                  </a:lnTo>
                  <a:lnTo>
                    <a:pt x="54918" y="28239"/>
                  </a:lnTo>
                  <a:lnTo>
                    <a:pt x="54622" y="28338"/>
                  </a:lnTo>
                  <a:lnTo>
                    <a:pt x="54050" y="28516"/>
                  </a:lnTo>
                  <a:lnTo>
                    <a:pt x="53438" y="28654"/>
                  </a:lnTo>
                  <a:lnTo>
                    <a:pt x="52807" y="28772"/>
                  </a:lnTo>
                  <a:lnTo>
                    <a:pt x="52156" y="28851"/>
                  </a:lnTo>
                  <a:lnTo>
                    <a:pt x="51504" y="28891"/>
                  </a:lnTo>
                  <a:lnTo>
                    <a:pt x="50853" y="28891"/>
                  </a:lnTo>
                  <a:lnTo>
                    <a:pt x="50202" y="28871"/>
                  </a:lnTo>
                  <a:lnTo>
                    <a:pt x="49551" y="28831"/>
                  </a:lnTo>
                  <a:lnTo>
                    <a:pt x="48900" y="28752"/>
                  </a:lnTo>
                  <a:lnTo>
                    <a:pt x="48268" y="28654"/>
                  </a:lnTo>
                  <a:lnTo>
                    <a:pt x="47656" y="28516"/>
                  </a:lnTo>
                  <a:lnTo>
                    <a:pt x="47064" y="28358"/>
                  </a:lnTo>
                  <a:lnTo>
                    <a:pt x="46512" y="28200"/>
                  </a:lnTo>
                  <a:lnTo>
                    <a:pt x="45644" y="27884"/>
                  </a:lnTo>
                  <a:lnTo>
                    <a:pt x="44953" y="27628"/>
                  </a:lnTo>
                  <a:lnTo>
                    <a:pt x="44598" y="27509"/>
                  </a:lnTo>
                  <a:lnTo>
                    <a:pt x="44242" y="27391"/>
                  </a:lnTo>
                  <a:lnTo>
                    <a:pt x="43887" y="27312"/>
                  </a:lnTo>
                  <a:lnTo>
                    <a:pt x="43532" y="27233"/>
                  </a:lnTo>
                  <a:lnTo>
                    <a:pt x="43157" y="27174"/>
                  </a:lnTo>
                  <a:lnTo>
                    <a:pt x="42782" y="27154"/>
                  </a:lnTo>
                  <a:lnTo>
                    <a:pt x="42526" y="27154"/>
                  </a:lnTo>
                  <a:lnTo>
                    <a:pt x="42269" y="27174"/>
                  </a:lnTo>
                  <a:lnTo>
                    <a:pt x="42013" y="27193"/>
                  </a:lnTo>
                  <a:lnTo>
                    <a:pt x="41756" y="27253"/>
                  </a:lnTo>
                  <a:lnTo>
                    <a:pt x="41243" y="27351"/>
                  </a:lnTo>
                  <a:lnTo>
                    <a:pt x="40750" y="27509"/>
                  </a:lnTo>
                  <a:lnTo>
                    <a:pt x="40276" y="27687"/>
                  </a:lnTo>
                  <a:lnTo>
                    <a:pt x="39802" y="27884"/>
                  </a:lnTo>
                  <a:lnTo>
                    <a:pt x="38914" y="28299"/>
                  </a:lnTo>
                  <a:lnTo>
                    <a:pt x="38618" y="28437"/>
                  </a:lnTo>
                  <a:lnTo>
                    <a:pt x="37513" y="28970"/>
                  </a:lnTo>
                  <a:lnTo>
                    <a:pt x="36428" y="29502"/>
                  </a:lnTo>
                  <a:lnTo>
                    <a:pt x="35875" y="29798"/>
                  </a:lnTo>
                  <a:lnTo>
                    <a:pt x="35343" y="30094"/>
                  </a:lnTo>
                  <a:lnTo>
                    <a:pt x="34830" y="30390"/>
                  </a:lnTo>
                  <a:lnTo>
                    <a:pt x="34317" y="30726"/>
                  </a:lnTo>
                  <a:lnTo>
                    <a:pt x="34040" y="30903"/>
                  </a:lnTo>
                  <a:lnTo>
                    <a:pt x="33784" y="31101"/>
                  </a:lnTo>
                  <a:lnTo>
                    <a:pt x="33290" y="31515"/>
                  </a:lnTo>
                  <a:lnTo>
                    <a:pt x="32817" y="31949"/>
                  </a:lnTo>
                  <a:lnTo>
                    <a:pt x="32343" y="32383"/>
                  </a:lnTo>
                  <a:lnTo>
                    <a:pt x="31909" y="32818"/>
                  </a:lnTo>
                  <a:lnTo>
                    <a:pt x="31455" y="33232"/>
                  </a:lnTo>
                  <a:lnTo>
                    <a:pt x="30982" y="33627"/>
                  </a:lnTo>
                  <a:lnTo>
                    <a:pt x="30725" y="33804"/>
                  </a:lnTo>
                  <a:lnTo>
                    <a:pt x="30488" y="33982"/>
                  </a:lnTo>
                  <a:lnTo>
                    <a:pt x="30054" y="34258"/>
                  </a:lnTo>
                  <a:lnTo>
                    <a:pt x="29620" y="34495"/>
                  </a:lnTo>
                  <a:lnTo>
                    <a:pt x="28732" y="34949"/>
                  </a:lnTo>
                  <a:lnTo>
                    <a:pt x="28239" y="35205"/>
                  </a:lnTo>
                  <a:lnTo>
                    <a:pt x="27745" y="35462"/>
                  </a:lnTo>
                  <a:lnTo>
                    <a:pt x="27252" y="35738"/>
                  </a:lnTo>
                  <a:lnTo>
                    <a:pt x="26778" y="36054"/>
                  </a:lnTo>
                  <a:lnTo>
                    <a:pt x="26581" y="36212"/>
                  </a:lnTo>
                  <a:lnTo>
                    <a:pt x="26384" y="36370"/>
                  </a:lnTo>
                  <a:lnTo>
                    <a:pt x="26186" y="36547"/>
                  </a:lnTo>
                  <a:lnTo>
                    <a:pt x="25989" y="36745"/>
                  </a:lnTo>
                  <a:lnTo>
                    <a:pt x="25811" y="36962"/>
                  </a:lnTo>
                  <a:lnTo>
                    <a:pt x="25634" y="37179"/>
                  </a:lnTo>
                  <a:lnTo>
                    <a:pt x="25476" y="37396"/>
                  </a:lnTo>
                  <a:lnTo>
                    <a:pt x="25338" y="37633"/>
                  </a:lnTo>
                  <a:lnTo>
                    <a:pt x="25219" y="37889"/>
                  </a:lnTo>
                  <a:lnTo>
                    <a:pt x="25101" y="38146"/>
                  </a:lnTo>
                  <a:lnTo>
                    <a:pt x="25022" y="38402"/>
                  </a:lnTo>
                  <a:lnTo>
                    <a:pt x="24963" y="38678"/>
                  </a:lnTo>
                  <a:lnTo>
                    <a:pt x="24923" y="38955"/>
                  </a:lnTo>
                  <a:lnTo>
                    <a:pt x="24923" y="39231"/>
                  </a:lnTo>
                  <a:lnTo>
                    <a:pt x="24963" y="39507"/>
                  </a:lnTo>
                  <a:lnTo>
                    <a:pt x="25022" y="39803"/>
                  </a:lnTo>
                  <a:lnTo>
                    <a:pt x="25062" y="39981"/>
                  </a:lnTo>
                  <a:lnTo>
                    <a:pt x="25140" y="40158"/>
                  </a:lnTo>
                  <a:lnTo>
                    <a:pt x="25298" y="40494"/>
                  </a:lnTo>
                  <a:lnTo>
                    <a:pt x="25476" y="40810"/>
                  </a:lnTo>
                  <a:lnTo>
                    <a:pt x="25673" y="41125"/>
                  </a:lnTo>
                  <a:lnTo>
                    <a:pt x="25752" y="41244"/>
                  </a:lnTo>
                  <a:lnTo>
                    <a:pt x="26009" y="41678"/>
                  </a:lnTo>
                  <a:lnTo>
                    <a:pt x="26265" y="42171"/>
                  </a:lnTo>
                  <a:lnTo>
                    <a:pt x="26384" y="42447"/>
                  </a:lnTo>
                  <a:lnTo>
                    <a:pt x="26502" y="42724"/>
                  </a:lnTo>
                  <a:lnTo>
                    <a:pt x="26601" y="43000"/>
                  </a:lnTo>
                  <a:lnTo>
                    <a:pt x="26699" y="43296"/>
                  </a:lnTo>
                  <a:lnTo>
                    <a:pt x="26759" y="43592"/>
                  </a:lnTo>
                  <a:lnTo>
                    <a:pt x="26798" y="43908"/>
                  </a:lnTo>
                  <a:lnTo>
                    <a:pt x="26818" y="44204"/>
                  </a:lnTo>
                  <a:lnTo>
                    <a:pt x="26818" y="44500"/>
                  </a:lnTo>
                  <a:lnTo>
                    <a:pt x="26778" y="44796"/>
                  </a:lnTo>
                  <a:lnTo>
                    <a:pt x="26699" y="45092"/>
                  </a:lnTo>
                  <a:lnTo>
                    <a:pt x="26601" y="45368"/>
                  </a:lnTo>
                  <a:lnTo>
                    <a:pt x="26443" y="45644"/>
                  </a:lnTo>
                  <a:lnTo>
                    <a:pt x="26324" y="45842"/>
                  </a:lnTo>
                  <a:lnTo>
                    <a:pt x="26167" y="46019"/>
                  </a:lnTo>
                  <a:lnTo>
                    <a:pt x="26009" y="46177"/>
                  </a:lnTo>
                  <a:lnTo>
                    <a:pt x="25831" y="46315"/>
                  </a:lnTo>
                  <a:lnTo>
                    <a:pt x="25476" y="46611"/>
                  </a:lnTo>
                  <a:lnTo>
                    <a:pt x="25062" y="46888"/>
                  </a:lnTo>
                  <a:lnTo>
                    <a:pt x="24706" y="47144"/>
                  </a:lnTo>
                  <a:lnTo>
                    <a:pt x="24331" y="47420"/>
                  </a:lnTo>
                  <a:lnTo>
                    <a:pt x="24114" y="47618"/>
                  </a:lnTo>
                  <a:lnTo>
                    <a:pt x="23897" y="47815"/>
                  </a:lnTo>
                  <a:lnTo>
                    <a:pt x="23700" y="48052"/>
                  </a:lnTo>
                  <a:lnTo>
                    <a:pt x="23503" y="48269"/>
                  </a:lnTo>
                  <a:lnTo>
                    <a:pt x="23325" y="48525"/>
                  </a:lnTo>
                  <a:lnTo>
                    <a:pt x="23167" y="48782"/>
                  </a:lnTo>
                  <a:lnTo>
                    <a:pt x="23029" y="49038"/>
                  </a:lnTo>
                  <a:lnTo>
                    <a:pt x="22891" y="49295"/>
                  </a:lnTo>
                  <a:lnTo>
                    <a:pt x="22772" y="49571"/>
                  </a:lnTo>
                  <a:lnTo>
                    <a:pt x="22674" y="49867"/>
                  </a:lnTo>
                  <a:lnTo>
                    <a:pt x="22575" y="50144"/>
                  </a:lnTo>
                  <a:lnTo>
                    <a:pt x="22496" y="50440"/>
                  </a:lnTo>
                  <a:lnTo>
                    <a:pt x="22457" y="50736"/>
                  </a:lnTo>
                  <a:lnTo>
                    <a:pt x="22417" y="51032"/>
                  </a:lnTo>
                  <a:lnTo>
                    <a:pt x="22398" y="51328"/>
                  </a:lnTo>
                  <a:lnTo>
                    <a:pt x="22378" y="51624"/>
                  </a:lnTo>
                  <a:lnTo>
                    <a:pt x="22417" y="52038"/>
                  </a:lnTo>
                  <a:lnTo>
                    <a:pt x="22476" y="52433"/>
                  </a:lnTo>
                  <a:lnTo>
                    <a:pt x="22575" y="52788"/>
                  </a:lnTo>
                  <a:lnTo>
                    <a:pt x="22713" y="53104"/>
                  </a:lnTo>
                  <a:lnTo>
                    <a:pt x="22832" y="53321"/>
                  </a:lnTo>
                  <a:lnTo>
                    <a:pt x="22950" y="53498"/>
                  </a:lnTo>
                  <a:lnTo>
                    <a:pt x="23088" y="53696"/>
                  </a:lnTo>
                  <a:lnTo>
                    <a:pt x="23246" y="53853"/>
                  </a:lnTo>
                  <a:lnTo>
                    <a:pt x="23404" y="54011"/>
                  </a:lnTo>
                  <a:lnTo>
                    <a:pt x="23562" y="54169"/>
                  </a:lnTo>
                  <a:lnTo>
                    <a:pt x="23917" y="54426"/>
                  </a:lnTo>
                  <a:lnTo>
                    <a:pt x="24292" y="54663"/>
                  </a:lnTo>
                  <a:lnTo>
                    <a:pt x="24706" y="54880"/>
                  </a:lnTo>
                  <a:lnTo>
                    <a:pt x="25101" y="55097"/>
                  </a:lnTo>
                  <a:lnTo>
                    <a:pt x="25515" y="55274"/>
                  </a:lnTo>
                  <a:lnTo>
                    <a:pt x="25950" y="55491"/>
                  </a:lnTo>
                  <a:lnTo>
                    <a:pt x="26364" y="55689"/>
                  </a:lnTo>
                  <a:lnTo>
                    <a:pt x="26778" y="55925"/>
                  </a:lnTo>
                  <a:lnTo>
                    <a:pt x="27173" y="56182"/>
                  </a:lnTo>
                  <a:lnTo>
                    <a:pt x="27351" y="56320"/>
                  </a:lnTo>
                  <a:lnTo>
                    <a:pt x="27528" y="56478"/>
                  </a:lnTo>
                  <a:lnTo>
                    <a:pt x="27706" y="56636"/>
                  </a:lnTo>
                  <a:lnTo>
                    <a:pt x="27864" y="56794"/>
                  </a:lnTo>
                  <a:lnTo>
                    <a:pt x="28002" y="56971"/>
                  </a:lnTo>
                  <a:lnTo>
                    <a:pt x="28140" y="57169"/>
                  </a:lnTo>
                  <a:lnTo>
                    <a:pt x="28278" y="57386"/>
                  </a:lnTo>
                  <a:lnTo>
                    <a:pt x="28377" y="57603"/>
                  </a:lnTo>
                  <a:lnTo>
                    <a:pt x="28515" y="57919"/>
                  </a:lnTo>
                  <a:lnTo>
                    <a:pt x="28614" y="58215"/>
                  </a:lnTo>
                  <a:lnTo>
                    <a:pt x="28712" y="58530"/>
                  </a:lnTo>
                  <a:lnTo>
                    <a:pt x="28811" y="58846"/>
                  </a:lnTo>
                  <a:lnTo>
                    <a:pt x="28870" y="59162"/>
                  </a:lnTo>
                  <a:lnTo>
                    <a:pt x="28929" y="59477"/>
                  </a:lnTo>
                  <a:lnTo>
                    <a:pt x="28988" y="59813"/>
                  </a:lnTo>
                  <a:lnTo>
                    <a:pt x="29028" y="60129"/>
                  </a:lnTo>
                  <a:lnTo>
                    <a:pt x="29048" y="60800"/>
                  </a:lnTo>
                  <a:lnTo>
                    <a:pt x="29048" y="61451"/>
                  </a:lnTo>
                  <a:lnTo>
                    <a:pt x="28988" y="62122"/>
                  </a:lnTo>
                  <a:lnTo>
                    <a:pt x="28910" y="62773"/>
                  </a:lnTo>
                  <a:lnTo>
                    <a:pt x="28791" y="63424"/>
                  </a:lnTo>
                  <a:lnTo>
                    <a:pt x="28614" y="64075"/>
                  </a:lnTo>
                  <a:lnTo>
                    <a:pt x="28436" y="64687"/>
                  </a:lnTo>
                  <a:lnTo>
                    <a:pt x="28219" y="65299"/>
                  </a:lnTo>
                  <a:lnTo>
                    <a:pt x="27962" y="65871"/>
                  </a:lnTo>
                  <a:lnTo>
                    <a:pt x="27686" y="66424"/>
                  </a:lnTo>
                  <a:lnTo>
                    <a:pt x="27390" y="66956"/>
                  </a:lnTo>
                  <a:lnTo>
                    <a:pt x="27074" y="67430"/>
                  </a:lnTo>
                  <a:lnTo>
                    <a:pt x="26857" y="67746"/>
                  </a:lnTo>
                  <a:lnTo>
                    <a:pt x="26620" y="68062"/>
                  </a:lnTo>
                  <a:lnTo>
                    <a:pt x="26364" y="68358"/>
                  </a:lnTo>
                  <a:lnTo>
                    <a:pt x="26107" y="68634"/>
                  </a:lnTo>
                  <a:lnTo>
                    <a:pt x="25851" y="68910"/>
                  </a:lnTo>
                  <a:lnTo>
                    <a:pt x="25575" y="69186"/>
                  </a:lnTo>
                  <a:lnTo>
                    <a:pt x="25279" y="69443"/>
                  </a:lnTo>
                  <a:lnTo>
                    <a:pt x="24983" y="69680"/>
                  </a:lnTo>
                  <a:lnTo>
                    <a:pt x="24687" y="69917"/>
                  </a:lnTo>
                  <a:lnTo>
                    <a:pt x="24371" y="70134"/>
                  </a:lnTo>
                  <a:lnTo>
                    <a:pt x="24055" y="70351"/>
                  </a:lnTo>
                  <a:lnTo>
                    <a:pt x="23720" y="70548"/>
                  </a:lnTo>
                  <a:lnTo>
                    <a:pt x="23384" y="70745"/>
                  </a:lnTo>
                  <a:lnTo>
                    <a:pt x="23049" y="70923"/>
                  </a:lnTo>
                  <a:lnTo>
                    <a:pt x="22713" y="71101"/>
                  </a:lnTo>
                  <a:lnTo>
                    <a:pt x="22358" y="71239"/>
                  </a:lnTo>
                  <a:lnTo>
                    <a:pt x="22003" y="71397"/>
                  </a:lnTo>
                  <a:lnTo>
                    <a:pt x="21648" y="71515"/>
                  </a:lnTo>
                  <a:lnTo>
                    <a:pt x="21273" y="71653"/>
                  </a:lnTo>
                  <a:lnTo>
                    <a:pt x="20898" y="71752"/>
                  </a:lnTo>
                  <a:lnTo>
                    <a:pt x="20543" y="71850"/>
                  </a:lnTo>
                  <a:lnTo>
                    <a:pt x="20168" y="71929"/>
                  </a:lnTo>
                  <a:lnTo>
                    <a:pt x="19773" y="71989"/>
                  </a:lnTo>
                  <a:lnTo>
                    <a:pt x="19398" y="72048"/>
                  </a:lnTo>
                  <a:lnTo>
                    <a:pt x="19023" y="72087"/>
                  </a:lnTo>
                  <a:lnTo>
                    <a:pt x="18628" y="72127"/>
                  </a:lnTo>
                  <a:lnTo>
                    <a:pt x="18253" y="72146"/>
                  </a:lnTo>
                  <a:lnTo>
                    <a:pt x="17859" y="72146"/>
                  </a:lnTo>
                  <a:lnTo>
                    <a:pt x="17484" y="72127"/>
                  </a:lnTo>
                  <a:lnTo>
                    <a:pt x="17089" y="72107"/>
                  </a:lnTo>
                  <a:lnTo>
                    <a:pt x="16714" y="72067"/>
                  </a:lnTo>
                  <a:lnTo>
                    <a:pt x="16339" y="72008"/>
                  </a:lnTo>
                  <a:lnTo>
                    <a:pt x="15826" y="71910"/>
                  </a:lnTo>
                  <a:lnTo>
                    <a:pt x="15313" y="71791"/>
                  </a:lnTo>
                  <a:lnTo>
                    <a:pt x="14780" y="71633"/>
                  </a:lnTo>
                  <a:lnTo>
                    <a:pt x="14248" y="71456"/>
                  </a:lnTo>
                  <a:lnTo>
                    <a:pt x="13695" y="71258"/>
                  </a:lnTo>
                  <a:lnTo>
                    <a:pt x="13103" y="71022"/>
                  </a:lnTo>
                  <a:lnTo>
                    <a:pt x="12491" y="70765"/>
                  </a:lnTo>
                  <a:lnTo>
                    <a:pt x="11860" y="70449"/>
                  </a:lnTo>
                  <a:lnTo>
                    <a:pt x="11288" y="70153"/>
                  </a:lnTo>
                  <a:lnTo>
                    <a:pt x="10853" y="69936"/>
                  </a:lnTo>
                  <a:lnTo>
                    <a:pt x="10952" y="69660"/>
                  </a:lnTo>
                  <a:lnTo>
                    <a:pt x="11011" y="69443"/>
                  </a:lnTo>
                  <a:lnTo>
                    <a:pt x="11031" y="69206"/>
                  </a:lnTo>
                  <a:lnTo>
                    <a:pt x="11051" y="68969"/>
                  </a:lnTo>
                  <a:lnTo>
                    <a:pt x="11031" y="68732"/>
                  </a:lnTo>
                  <a:lnTo>
                    <a:pt x="10972" y="68496"/>
                  </a:lnTo>
                  <a:lnTo>
                    <a:pt x="10913" y="68279"/>
                  </a:lnTo>
                  <a:lnTo>
                    <a:pt x="10814" y="68042"/>
                  </a:lnTo>
                  <a:lnTo>
                    <a:pt x="10715" y="67825"/>
                  </a:lnTo>
                  <a:lnTo>
                    <a:pt x="10577" y="67608"/>
                  </a:lnTo>
                  <a:lnTo>
                    <a:pt x="10419" y="67410"/>
                  </a:lnTo>
                  <a:lnTo>
                    <a:pt x="10242" y="67233"/>
                  </a:lnTo>
                  <a:lnTo>
                    <a:pt x="10064" y="67075"/>
                  </a:lnTo>
                  <a:lnTo>
                    <a:pt x="9867" y="66937"/>
                  </a:lnTo>
                  <a:lnTo>
                    <a:pt x="9669" y="66838"/>
                  </a:lnTo>
                  <a:lnTo>
                    <a:pt x="9452" y="66739"/>
                  </a:lnTo>
                  <a:lnTo>
                    <a:pt x="9235" y="66680"/>
                  </a:lnTo>
                  <a:lnTo>
                    <a:pt x="9038" y="66641"/>
                  </a:lnTo>
                  <a:lnTo>
                    <a:pt x="8663" y="66641"/>
                  </a:lnTo>
                  <a:lnTo>
                    <a:pt x="8466" y="66680"/>
                  </a:lnTo>
                  <a:lnTo>
                    <a:pt x="8288" y="66720"/>
                  </a:lnTo>
                  <a:lnTo>
                    <a:pt x="8110" y="66799"/>
                  </a:lnTo>
                  <a:lnTo>
                    <a:pt x="7933" y="66878"/>
                  </a:lnTo>
                  <a:lnTo>
                    <a:pt x="7775" y="66976"/>
                  </a:lnTo>
                  <a:lnTo>
                    <a:pt x="7676" y="67075"/>
                  </a:lnTo>
                  <a:lnTo>
                    <a:pt x="7597" y="67154"/>
                  </a:lnTo>
                  <a:lnTo>
                    <a:pt x="7518" y="67252"/>
                  </a:lnTo>
                  <a:lnTo>
                    <a:pt x="7459" y="67351"/>
                  </a:lnTo>
                  <a:lnTo>
                    <a:pt x="7420" y="67470"/>
                  </a:lnTo>
                  <a:lnTo>
                    <a:pt x="7380" y="67568"/>
                  </a:lnTo>
                  <a:lnTo>
                    <a:pt x="7341" y="67687"/>
                  </a:lnTo>
                  <a:lnTo>
                    <a:pt x="7341" y="67805"/>
                  </a:lnTo>
                  <a:lnTo>
                    <a:pt x="7341" y="67943"/>
                  </a:lnTo>
                  <a:lnTo>
                    <a:pt x="7361" y="68062"/>
                  </a:lnTo>
                  <a:lnTo>
                    <a:pt x="7400" y="68200"/>
                  </a:lnTo>
                  <a:lnTo>
                    <a:pt x="7459" y="68318"/>
                  </a:lnTo>
                  <a:lnTo>
                    <a:pt x="7518" y="68456"/>
                  </a:lnTo>
                  <a:lnTo>
                    <a:pt x="7597" y="68575"/>
                  </a:lnTo>
                  <a:lnTo>
                    <a:pt x="7696" y="68713"/>
                  </a:lnTo>
                  <a:lnTo>
                    <a:pt x="7795" y="68831"/>
                  </a:lnTo>
                  <a:lnTo>
                    <a:pt x="7992" y="69029"/>
                  </a:lnTo>
                  <a:lnTo>
                    <a:pt x="8170" y="69167"/>
                  </a:lnTo>
                  <a:lnTo>
                    <a:pt x="8367" y="69285"/>
                  </a:lnTo>
                  <a:lnTo>
                    <a:pt x="8564" y="69384"/>
                  </a:lnTo>
                  <a:lnTo>
                    <a:pt x="8762" y="69463"/>
                  </a:lnTo>
                  <a:lnTo>
                    <a:pt x="8959" y="69542"/>
                  </a:lnTo>
                  <a:lnTo>
                    <a:pt x="9354" y="69660"/>
                  </a:lnTo>
                  <a:lnTo>
                    <a:pt x="9827" y="69778"/>
                  </a:lnTo>
                  <a:lnTo>
                    <a:pt x="10163" y="69897"/>
                  </a:lnTo>
                  <a:lnTo>
                    <a:pt x="10498" y="70055"/>
                  </a:lnTo>
                  <a:lnTo>
                    <a:pt x="10321" y="70291"/>
                  </a:lnTo>
                  <a:lnTo>
                    <a:pt x="10123" y="70528"/>
                  </a:lnTo>
                  <a:lnTo>
                    <a:pt x="9906" y="70726"/>
                  </a:lnTo>
                  <a:lnTo>
                    <a:pt x="9650" y="70903"/>
                  </a:lnTo>
                  <a:lnTo>
                    <a:pt x="9413" y="71061"/>
                  </a:lnTo>
                  <a:lnTo>
                    <a:pt x="9156" y="71179"/>
                  </a:lnTo>
                  <a:lnTo>
                    <a:pt x="8900" y="71298"/>
                  </a:lnTo>
                  <a:lnTo>
                    <a:pt x="8643" y="71377"/>
                  </a:lnTo>
                  <a:lnTo>
                    <a:pt x="8288" y="71456"/>
                  </a:lnTo>
                  <a:lnTo>
                    <a:pt x="7953" y="71515"/>
                  </a:lnTo>
                  <a:lnTo>
                    <a:pt x="7597" y="71554"/>
                  </a:lnTo>
                  <a:lnTo>
                    <a:pt x="7222" y="71574"/>
                  </a:lnTo>
                  <a:lnTo>
                    <a:pt x="6512" y="71574"/>
                  </a:lnTo>
                  <a:lnTo>
                    <a:pt x="5802" y="71535"/>
                  </a:lnTo>
                  <a:lnTo>
                    <a:pt x="5723" y="71535"/>
                  </a:lnTo>
                  <a:lnTo>
                    <a:pt x="4933" y="71515"/>
                  </a:lnTo>
                  <a:lnTo>
                    <a:pt x="4558" y="71515"/>
                  </a:lnTo>
                  <a:lnTo>
                    <a:pt x="4164" y="71535"/>
                  </a:lnTo>
                  <a:lnTo>
                    <a:pt x="3809" y="71554"/>
                  </a:lnTo>
                  <a:lnTo>
                    <a:pt x="3453" y="71614"/>
                  </a:lnTo>
                  <a:lnTo>
                    <a:pt x="3098" y="71693"/>
                  </a:lnTo>
                  <a:lnTo>
                    <a:pt x="2743" y="71791"/>
                  </a:lnTo>
                  <a:lnTo>
                    <a:pt x="2348" y="71929"/>
                  </a:lnTo>
                  <a:lnTo>
                    <a:pt x="1993" y="72107"/>
                  </a:lnTo>
                  <a:lnTo>
                    <a:pt x="1638" y="72304"/>
                  </a:lnTo>
                  <a:lnTo>
                    <a:pt x="1302" y="72521"/>
                  </a:lnTo>
                  <a:lnTo>
                    <a:pt x="967" y="72758"/>
                  </a:lnTo>
                  <a:lnTo>
                    <a:pt x="651" y="72995"/>
                  </a:lnTo>
                  <a:lnTo>
                    <a:pt x="39" y="73488"/>
                  </a:lnTo>
                  <a:lnTo>
                    <a:pt x="20" y="73528"/>
                  </a:lnTo>
                  <a:lnTo>
                    <a:pt x="0" y="73587"/>
                  </a:lnTo>
                  <a:lnTo>
                    <a:pt x="0" y="73626"/>
                  </a:lnTo>
                  <a:lnTo>
                    <a:pt x="20" y="73666"/>
                  </a:lnTo>
                  <a:lnTo>
                    <a:pt x="79" y="73705"/>
                  </a:lnTo>
                  <a:lnTo>
                    <a:pt x="138" y="73725"/>
                  </a:lnTo>
                  <a:lnTo>
                    <a:pt x="178" y="73705"/>
                  </a:lnTo>
                  <a:lnTo>
                    <a:pt x="217" y="73686"/>
                  </a:lnTo>
                  <a:lnTo>
                    <a:pt x="809" y="73212"/>
                  </a:lnTo>
                  <a:lnTo>
                    <a:pt x="1105" y="72975"/>
                  </a:lnTo>
                  <a:lnTo>
                    <a:pt x="1421" y="72758"/>
                  </a:lnTo>
                  <a:lnTo>
                    <a:pt x="1756" y="72541"/>
                  </a:lnTo>
                  <a:lnTo>
                    <a:pt x="2112" y="72344"/>
                  </a:lnTo>
                  <a:lnTo>
                    <a:pt x="2447" y="72166"/>
                  </a:lnTo>
                  <a:lnTo>
                    <a:pt x="2822" y="72028"/>
                  </a:lnTo>
                  <a:lnTo>
                    <a:pt x="3157" y="71929"/>
                  </a:lnTo>
                  <a:lnTo>
                    <a:pt x="3493" y="71870"/>
                  </a:lnTo>
                  <a:lnTo>
                    <a:pt x="3848" y="71811"/>
                  </a:lnTo>
                  <a:lnTo>
                    <a:pt x="4203" y="71791"/>
                  </a:lnTo>
                  <a:lnTo>
                    <a:pt x="4558" y="71771"/>
                  </a:lnTo>
                  <a:lnTo>
                    <a:pt x="4933" y="71771"/>
                  </a:lnTo>
                  <a:lnTo>
                    <a:pt x="5723" y="71811"/>
                  </a:lnTo>
                  <a:lnTo>
                    <a:pt x="5782" y="71811"/>
                  </a:lnTo>
                  <a:lnTo>
                    <a:pt x="6512" y="71831"/>
                  </a:lnTo>
                  <a:lnTo>
                    <a:pt x="7262" y="71831"/>
                  </a:lnTo>
                  <a:lnTo>
                    <a:pt x="7617" y="71811"/>
                  </a:lnTo>
                  <a:lnTo>
                    <a:pt x="7992" y="71771"/>
                  </a:lnTo>
                  <a:lnTo>
                    <a:pt x="8347" y="71712"/>
                  </a:lnTo>
                  <a:lnTo>
                    <a:pt x="8702" y="71614"/>
                  </a:lnTo>
                  <a:lnTo>
                    <a:pt x="9038" y="71515"/>
                  </a:lnTo>
                  <a:lnTo>
                    <a:pt x="9354" y="71377"/>
                  </a:lnTo>
                  <a:lnTo>
                    <a:pt x="9630" y="71219"/>
                  </a:lnTo>
                  <a:lnTo>
                    <a:pt x="9906" y="71041"/>
                  </a:lnTo>
                  <a:lnTo>
                    <a:pt x="10143" y="70864"/>
                  </a:lnTo>
                  <a:lnTo>
                    <a:pt x="10380" y="70647"/>
                  </a:lnTo>
                  <a:lnTo>
                    <a:pt x="10557" y="70410"/>
                  </a:lnTo>
                  <a:lnTo>
                    <a:pt x="10735" y="70173"/>
                  </a:lnTo>
                  <a:lnTo>
                    <a:pt x="11169" y="70390"/>
                  </a:lnTo>
                  <a:lnTo>
                    <a:pt x="11741" y="70686"/>
                  </a:lnTo>
                  <a:lnTo>
                    <a:pt x="12393" y="71002"/>
                  </a:lnTo>
                  <a:lnTo>
                    <a:pt x="13004" y="71258"/>
                  </a:lnTo>
                  <a:lnTo>
                    <a:pt x="13596" y="71515"/>
                  </a:lnTo>
                  <a:lnTo>
                    <a:pt x="14169" y="71712"/>
                  </a:lnTo>
                  <a:lnTo>
                    <a:pt x="14721" y="71890"/>
                  </a:lnTo>
                  <a:lnTo>
                    <a:pt x="15254" y="72048"/>
                  </a:lnTo>
                  <a:lnTo>
                    <a:pt x="15767" y="72166"/>
                  </a:lnTo>
                  <a:lnTo>
                    <a:pt x="16280" y="72265"/>
                  </a:lnTo>
                  <a:lnTo>
                    <a:pt x="16675" y="72324"/>
                  </a:lnTo>
                  <a:lnTo>
                    <a:pt x="17069" y="72363"/>
                  </a:lnTo>
                  <a:lnTo>
                    <a:pt x="17464" y="72383"/>
                  </a:lnTo>
                  <a:lnTo>
                    <a:pt x="17859" y="72403"/>
                  </a:lnTo>
                  <a:lnTo>
                    <a:pt x="18253" y="72403"/>
                  </a:lnTo>
                  <a:lnTo>
                    <a:pt x="18648" y="72383"/>
                  </a:lnTo>
                  <a:lnTo>
                    <a:pt x="19043" y="72363"/>
                  </a:lnTo>
                  <a:lnTo>
                    <a:pt x="19437" y="72304"/>
                  </a:lnTo>
                  <a:lnTo>
                    <a:pt x="19812" y="72265"/>
                  </a:lnTo>
                  <a:lnTo>
                    <a:pt x="20207" y="72186"/>
                  </a:lnTo>
                  <a:lnTo>
                    <a:pt x="20602" y="72107"/>
                  </a:lnTo>
                  <a:lnTo>
                    <a:pt x="20977" y="72008"/>
                  </a:lnTo>
                  <a:lnTo>
                    <a:pt x="21352" y="71890"/>
                  </a:lnTo>
                  <a:lnTo>
                    <a:pt x="21727" y="71771"/>
                  </a:lnTo>
                  <a:lnTo>
                    <a:pt x="22102" y="71633"/>
                  </a:lnTo>
                  <a:lnTo>
                    <a:pt x="22457" y="71495"/>
                  </a:lnTo>
                  <a:lnTo>
                    <a:pt x="22812" y="71337"/>
                  </a:lnTo>
                  <a:lnTo>
                    <a:pt x="23167" y="71160"/>
                  </a:lnTo>
                  <a:lnTo>
                    <a:pt x="23522" y="70982"/>
                  </a:lnTo>
                  <a:lnTo>
                    <a:pt x="23858" y="70785"/>
                  </a:lnTo>
                  <a:lnTo>
                    <a:pt x="24193" y="70568"/>
                  </a:lnTo>
                  <a:lnTo>
                    <a:pt x="24529" y="70351"/>
                  </a:lnTo>
                  <a:lnTo>
                    <a:pt x="24844" y="70134"/>
                  </a:lnTo>
                  <a:lnTo>
                    <a:pt x="25160" y="69877"/>
                  </a:lnTo>
                  <a:lnTo>
                    <a:pt x="25456" y="69640"/>
                  </a:lnTo>
                  <a:lnTo>
                    <a:pt x="25752" y="69364"/>
                  </a:lnTo>
                  <a:lnTo>
                    <a:pt x="26028" y="69107"/>
                  </a:lnTo>
                  <a:lnTo>
                    <a:pt x="26305" y="68811"/>
                  </a:lnTo>
                  <a:lnTo>
                    <a:pt x="26561" y="68515"/>
                  </a:lnTo>
                  <a:lnTo>
                    <a:pt x="26818" y="68219"/>
                  </a:lnTo>
                  <a:lnTo>
                    <a:pt x="27074" y="67904"/>
                  </a:lnTo>
                  <a:lnTo>
                    <a:pt x="27291" y="67588"/>
                  </a:lnTo>
                  <a:lnTo>
                    <a:pt x="27627" y="67095"/>
                  </a:lnTo>
                  <a:lnTo>
                    <a:pt x="27923" y="66562"/>
                  </a:lnTo>
                  <a:lnTo>
                    <a:pt x="28199" y="65990"/>
                  </a:lnTo>
                  <a:lnTo>
                    <a:pt x="28456" y="65398"/>
                  </a:lnTo>
                  <a:lnTo>
                    <a:pt x="28673" y="64786"/>
                  </a:lnTo>
                  <a:lnTo>
                    <a:pt x="28870" y="64135"/>
                  </a:lnTo>
                  <a:lnTo>
                    <a:pt x="29028" y="63483"/>
                  </a:lnTo>
                  <a:lnTo>
                    <a:pt x="29166" y="62812"/>
                  </a:lnTo>
                  <a:lnTo>
                    <a:pt x="29265" y="62142"/>
                  </a:lnTo>
                  <a:lnTo>
                    <a:pt x="29304" y="61451"/>
                  </a:lnTo>
                  <a:lnTo>
                    <a:pt x="29304" y="60780"/>
                  </a:lnTo>
                  <a:lnTo>
                    <a:pt x="29284" y="60089"/>
                  </a:lnTo>
                  <a:lnTo>
                    <a:pt x="29245" y="59754"/>
                  </a:lnTo>
                  <a:lnTo>
                    <a:pt x="29186" y="59418"/>
                  </a:lnTo>
                  <a:lnTo>
                    <a:pt x="29127" y="59103"/>
                  </a:lnTo>
                  <a:lnTo>
                    <a:pt x="29048" y="58767"/>
                  </a:lnTo>
                  <a:lnTo>
                    <a:pt x="28969" y="58451"/>
                  </a:lnTo>
                  <a:lnTo>
                    <a:pt x="28870" y="58136"/>
                  </a:lnTo>
                  <a:lnTo>
                    <a:pt x="28752" y="57820"/>
                  </a:lnTo>
                  <a:lnTo>
                    <a:pt x="28633" y="57504"/>
                  </a:lnTo>
                  <a:lnTo>
                    <a:pt x="28515" y="57267"/>
                  </a:lnTo>
                  <a:lnTo>
                    <a:pt x="28377" y="57031"/>
                  </a:lnTo>
                  <a:lnTo>
                    <a:pt x="28219" y="56833"/>
                  </a:lnTo>
                  <a:lnTo>
                    <a:pt x="28081" y="56636"/>
                  </a:lnTo>
                  <a:lnTo>
                    <a:pt x="27903" y="56458"/>
                  </a:lnTo>
                  <a:lnTo>
                    <a:pt x="27726" y="56281"/>
                  </a:lnTo>
                  <a:lnTo>
                    <a:pt x="27548" y="56123"/>
                  </a:lnTo>
                  <a:lnTo>
                    <a:pt x="27351" y="55985"/>
                  </a:lnTo>
                  <a:lnTo>
                    <a:pt x="26936" y="55708"/>
                  </a:lnTo>
                  <a:lnTo>
                    <a:pt x="26502" y="55472"/>
                  </a:lnTo>
                  <a:lnTo>
                    <a:pt x="26068" y="55255"/>
                  </a:lnTo>
                  <a:lnTo>
                    <a:pt x="25634" y="55037"/>
                  </a:lnTo>
                  <a:lnTo>
                    <a:pt x="24825" y="54663"/>
                  </a:lnTo>
                  <a:lnTo>
                    <a:pt x="24430" y="54445"/>
                  </a:lnTo>
                  <a:lnTo>
                    <a:pt x="24075" y="54228"/>
                  </a:lnTo>
                  <a:lnTo>
                    <a:pt x="23739" y="53972"/>
                  </a:lnTo>
                  <a:lnTo>
                    <a:pt x="23582" y="53834"/>
                  </a:lnTo>
                  <a:lnTo>
                    <a:pt x="23443" y="53676"/>
                  </a:lnTo>
                  <a:lnTo>
                    <a:pt x="23305" y="53518"/>
                  </a:lnTo>
                  <a:lnTo>
                    <a:pt x="23167" y="53360"/>
                  </a:lnTo>
                  <a:lnTo>
                    <a:pt x="23049" y="53183"/>
                  </a:lnTo>
                  <a:lnTo>
                    <a:pt x="22950" y="52985"/>
                  </a:lnTo>
                  <a:lnTo>
                    <a:pt x="22812" y="52689"/>
                  </a:lnTo>
                  <a:lnTo>
                    <a:pt x="22733" y="52373"/>
                  </a:lnTo>
                  <a:lnTo>
                    <a:pt x="22674" y="52018"/>
                  </a:lnTo>
                  <a:lnTo>
                    <a:pt x="22654" y="51624"/>
                  </a:lnTo>
                  <a:lnTo>
                    <a:pt x="22654" y="51328"/>
                  </a:lnTo>
                  <a:lnTo>
                    <a:pt x="22674" y="51051"/>
                  </a:lnTo>
                  <a:lnTo>
                    <a:pt x="22713" y="50775"/>
                  </a:lnTo>
                  <a:lnTo>
                    <a:pt x="22753" y="50499"/>
                  </a:lnTo>
                  <a:lnTo>
                    <a:pt x="22832" y="50222"/>
                  </a:lnTo>
                  <a:lnTo>
                    <a:pt x="22911" y="49946"/>
                  </a:lnTo>
                  <a:lnTo>
                    <a:pt x="23009" y="49670"/>
                  </a:lnTo>
                  <a:lnTo>
                    <a:pt x="23128" y="49413"/>
                  </a:lnTo>
                  <a:lnTo>
                    <a:pt x="23246" y="49157"/>
                  </a:lnTo>
                  <a:lnTo>
                    <a:pt x="23384" y="48900"/>
                  </a:lnTo>
                  <a:lnTo>
                    <a:pt x="23542" y="48664"/>
                  </a:lnTo>
                  <a:lnTo>
                    <a:pt x="23720" y="48446"/>
                  </a:lnTo>
                  <a:lnTo>
                    <a:pt x="23897" y="48210"/>
                  </a:lnTo>
                  <a:lnTo>
                    <a:pt x="24095" y="48012"/>
                  </a:lnTo>
                  <a:lnTo>
                    <a:pt x="24292" y="47815"/>
                  </a:lnTo>
                  <a:lnTo>
                    <a:pt x="24509" y="47618"/>
                  </a:lnTo>
                  <a:lnTo>
                    <a:pt x="24864" y="47361"/>
                  </a:lnTo>
                  <a:lnTo>
                    <a:pt x="25219" y="47105"/>
                  </a:lnTo>
                  <a:lnTo>
                    <a:pt x="25614" y="46828"/>
                  </a:lnTo>
                  <a:lnTo>
                    <a:pt x="26009" y="46513"/>
                  </a:lnTo>
                  <a:lnTo>
                    <a:pt x="26186" y="46355"/>
                  </a:lnTo>
                  <a:lnTo>
                    <a:pt x="26364" y="46177"/>
                  </a:lnTo>
                  <a:lnTo>
                    <a:pt x="26522" y="46000"/>
                  </a:lnTo>
                  <a:lnTo>
                    <a:pt x="26660" y="45782"/>
                  </a:lnTo>
                  <a:lnTo>
                    <a:pt x="26838" y="45486"/>
                  </a:lnTo>
                  <a:lnTo>
                    <a:pt x="26956" y="45190"/>
                  </a:lnTo>
                  <a:lnTo>
                    <a:pt x="27035" y="44875"/>
                  </a:lnTo>
                  <a:lnTo>
                    <a:pt x="27074" y="44559"/>
                  </a:lnTo>
                  <a:lnTo>
                    <a:pt x="27094" y="44243"/>
                  </a:lnTo>
                  <a:lnTo>
                    <a:pt x="27074" y="43908"/>
                  </a:lnTo>
                  <a:lnTo>
                    <a:pt x="27015" y="43592"/>
                  </a:lnTo>
                  <a:lnTo>
                    <a:pt x="26956" y="43276"/>
                  </a:lnTo>
                  <a:lnTo>
                    <a:pt x="26857" y="42961"/>
                  </a:lnTo>
                  <a:lnTo>
                    <a:pt x="26759" y="42665"/>
                  </a:lnTo>
                  <a:lnTo>
                    <a:pt x="26640" y="42369"/>
                  </a:lnTo>
                  <a:lnTo>
                    <a:pt x="26522" y="42073"/>
                  </a:lnTo>
                  <a:lnTo>
                    <a:pt x="26246" y="41559"/>
                  </a:lnTo>
                  <a:lnTo>
                    <a:pt x="25989" y="41106"/>
                  </a:lnTo>
                  <a:lnTo>
                    <a:pt x="25890" y="40987"/>
                  </a:lnTo>
                  <a:lnTo>
                    <a:pt x="25713" y="40671"/>
                  </a:lnTo>
                  <a:lnTo>
                    <a:pt x="25535" y="40375"/>
                  </a:lnTo>
                  <a:lnTo>
                    <a:pt x="25377" y="40060"/>
                  </a:lnTo>
                  <a:lnTo>
                    <a:pt x="25318" y="39902"/>
                  </a:lnTo>
                  <a:lnTo>
                    <a:pt x="25259" y="39724"/>
                  </a:lnTo>
                  <a:lnTo>
                    <a:pt x="25219" y="39487"/>
                  </a:lnTo>
                  <a:lnTo>
                    <a:pt x="25200" y="39231"/>
                  </a:lnTo>
                  <a:lnTo>
                    <a:pt x="25200" y="38994"/>
                  </a:lnTo>
                  <a:lnTo>
                    <a:pt x="25219" y="38738"/>
                  </a:lnTo>
                  <a:lnTo>
                    <a:pt x="25279" y="38501"/>
                  </a:lnTo>
                  <a:lnTo>
                    <a:pt x="25358" y="38264"/>
                  </a:lnTo>
                  <a:lnTo>
                    <a:pt x="25456" y="38027"/>
                  </a:lnTo>
                  <a:lnTo>
                    <a:pt x="25555" y="37790"/>
                  </a:lnTo>
                  <a:lnTo>
                    <a:pt x="25693" y="37573"/>
                  </a:lnTo>
                  <a:lnTo>
                    <a:pt x="25831" y="37356"/>
                  </a:lnTo>
                  <a:lnTo>
                    <a:pt x="25989" y="37159"/>
                  </a:lnTo>
                  <a:lnTo>
                    <a:pt x="26167" y="36962"/>
                  </a:lnTo>
                  <a:lnTo>
                    <a:pt x="26344" y="36764"/>
                  </a:lnTo>
                  <a:lnTo>
                    <a:pt x="26542" y="36587"/>
                  </a:lnTo>
                  <a:lnTo>
                    <a:pt x="26719" y="36429"/>
                  </a:lnTo>
                  <a:lnTo>
                    <a:pt x="26936" y="36271"/>
                  </a:lnTo>
                  <a:lnTo>
                    <a:pt x="27390" y="35975"/>
                  </a:lnTo>
                  <a:lnTo>
                    <a:pt x="27864" y="35679"/>
                  </a:lnTo>
                  <a:lnTo>
                    <a:pt x="28357" y="35422"/>
                  </a:lnTo>
                  <a:lnTo>
                    <a:pt x="28850" y="35186"/>
                  </a:lnTo>
                  <a:lnTo>
                    <a:pt x="29758" y="34732"/>
                  </a:lnTo>
                  <a:lnTo>
                    <a:pt x="30192" y="34475"/>
                  </a:lnTo>
                  <a:lnTo>
                    <a:pt x="30626" y="34199"/>
                  </a:lnTo>
                  <a:lnTo>
                    <a:pt x="30883" y="34021"/>
                  </a:lnTo>
                  <a:lnTo>
                    <a:pt x="31139" y="33824"/>
                  </a:lnTo>
                  <a:lnTo>
                    <a:pt x="31613" y="33429"/>
                  </a:lnTo>
                  <a:lnTo>
                    <a:pt x="32087" y="33015"/>
                  </a:lnTo>
                  <a:lnTo>
                    <a:pt x="32521" y="32581"/>
                  </a:lnTo>
                  <a:lnTo>
                    <a:pt x="32994" y="32147"/>
                  </a:lnTo>
                  <a:lnTo>
                    <a:pt x="33448" y="31712"/>
                  </a:lnTo>
                  <a:lnTo>
                    <a:pt x="33942" y="31318"/>
                  </a:lnTo>
                  <a:lnTo>
                    <a:pt x="34198" y="31120"/>
                  </a:lnTo>
                  <a:lnTo>
                    <a:pt x="34455" y="30943"/>
                  </a:lnTo>
                  <a:lnTo>
                    <a:pt x="34968" y="30627"/>
                  </a:lnTo>
                  <a:lnTo>
                    <a:pt x="35481" y="30311"/>
                  </a:lnTo>
                  <a:lnTo>
                    <a:pt x="36014" y="30015"/>
                  </a:lnTo>
                  <a:lnTo>
                    <a:pt x="36546" y="29739"/>
                  </a:lnTo>
                  <a:lnTo>
                    <a:pt x="37632" y="29206"/>
                  </a:lnTo>
                  <a:lnTo>
                    <a:pt x="38717" y="28674"/>
                  </a:lnTo>
                  <a:lnTo>
                    <a:pt x="39013" y="28535"/>
                  </a:lnTo>
                  <a:lnTo>
                    <a:pt x="39901" y="28141"/>
                  </a:lnTo>
                  <a:lnTo>
                    <a:pt x="40355" y="27943"/>
                  </a:lnTo>
                  <a:lnTo>
                    <a:pt x="40829" y="27766"/>
                  </a:lnTo>
                  <a:lnTo>
                    <a:pt x="41302" y="27608"/>
                  </a:lnTo>
                  <a:lnTo>
                    <a:pt x="41796" y="27509"/>
                  </a:lnTo>
                  <a:lnTo>
                    <a:pt x="42032" y="27470"/>
                  </a:lnTo>
                  <a:lnTo>
                    <a:pt x="42289" y="27430"/>
                  </a:lnTo>
                  <a:lnTo>
                    <a:pt x="42526" y="27430"/>
                  </a:lnTo>
                  <a:lnTo>
                    <a:pt x="42782" y="27411"/>
                  </a:lnTo>
                  <a:lnTo>
                    <a:pt x="43137" y="27450"/>
                  </a:lnTo>
                  <a:lnTo>
                    <a:pt x="43493" y="27489"/>
                  </a:lnTo>
                  <a:lnTo>
                    <a:pt x="43848" y="27568"/>
                  </a:lnTo>
                  <a:lnTo>
                    <a:pt x="44183" y="27647"/>
                  </a:lnTo>
                  <a:lnTo>
                    <a:pt x="44538" y="27766"/>
                  </a:lnTo>
                  <a:lnTo>
                    <a:pt x="44874" y="27884"/>
                  </a:lnTo>
                  <a:lnTo>
                    <a:pt x="45565" y="28121"/>
                  </a:lnTo>
                  <a:lnTo>
                    <a:pt x="46433" y="28437"/>
                  </a:lnTo>
                  <a:lnTo>
                    <a:pt x="47005" y="28614"/>
                  </a:lnTo>
                  <a:lnTo>
                    <a:pt x="47597" y="28772"/>
                  </a:lnTo>
                  <a:lnTo>
                    <a:pt x="48229" y="28910"/>
                  </a:lnTo>
                  <a:lnTo>
                    <a:pt x="48880" y="29009"/>
                  </a:lnTo>
                  <a:lnTo>
                    <a:pt x="49531" y="29088"/>
                  </a:lnTo>
                  <a:lnTo>
                    <a:pt x="50202" y="29127"/>
                  </a:lnTo>
                  <a:lnTo>
                    <a:pt x="50873" y="29147"/>
                  </a:lnTo>
                  <a:lnTo>
                    <a:pt x="51544" y="29147"/>
                  </a:lnTo>
                  <a:lnTo>
                    <a:pt x="52195" y="29108"/>
                  </a:lnTo>
                  <a:lnTo>
                    <a:pt x="52866" y="29029"/>
                  </a:lnTo>
                  <a:lnTo>
                    <a:pt x="53497" y="28910"/>
                  </a:lnTo>
                  <a:lnTo>
                    <a:pt x="54129" y="28772"/>
                  </a:lnTo>
                  <a:lnTo>
                    <a:pt x="54741" y="28575"/>
                  </a:lnTo>
                  <a:lnTo>
                    <a:pt x="55017" y="28476"/>
                  </a:lnTo>
                  <a:lnTo>
                    <a:pt x="55313" y="28358"/>
                  </a:lnTo>
                  <a:lnTo>
                    <a:pt x="55589" y="28220"/>
                  </a:lnTo>
                  <a:lnTo>
                    <a:pt x="55846" y="28081"/>
                  </a:lnTo>
                  <a:lnTo>
                    <a:pt x="56102" y="27924"/>
                  </a:lnTo>
                  <a:lnTo>
                    <a:pt x="56359" y="27766"/>
                  </a:lnTo>
                  <a:lnTo>
                    <a:pt x="56793" y="27450"/>
                  </a:lnTo>
                  <a:lnTo>
                    <a:pt x="57188" y="27115"/>
                  </a:lnTo>
                  <a:lnTo>
                    <a:pt x="57563" y="26740"/>
                  </a:lnTo>
                  <a:lnTo>
                    <a:pt x="57898" y="26345"/>
                  </a:lnTo>
                  <a:lnTo>
                    <a:pt x="58214" y="25950"/>
                  </a:lnTo>
                  <a:lnTo>
                    <a:pt x="58510" y="25516"/>
                  </a:lnTo>
                  <a:lnTo>
                    <a:pt x="58786" y="25082"/>
                  </a:lnTo>
                  <a:lnTo>
                    <a:pt x="59023" y="24628"/>
                  </a:lnTo>
                  <a:lnTo>
                    <a:pt x="59260" y="24174"/>
                  </a:lnTo>
                  <a:lnTo>
                    <a:pt x="59477" y="23701"/>
                  </a:lnTo>
                  <a:lnTo>
                    <a:pt x="59694" y="23227"/>
                  </a:lnTo>
                  <a:lnTo>
                    <a:pt x="59871" y="22753"/>
                  </a:lnTo>
                  <a:lnTo>
                    <a:pt x="60227" y="21787"/>
                  </a:lnTo>
                  <a:lnTo>
                    <a:pt x="60562" y="20839"/>
                  </a:lnTo>
                  <a:lnTo>
                    <a:pt x="60838" y="20030"/>
                  </a:lnTo>
                  <a:lnTo>
                    <a:pt x="61174" y="19221"/>
                  </a:lnTo>
                  <a:lnTo>
                    <a:pt x="61351" y="18826"/>
                  </a:lnTo>
                  <a:lnTo>
                    <a:pt x="61529" y="18432"/>
                  </a:lnTo>
                  <a:lnTo>
                    <a:pt x="61746" y="18037"/>
                  </a:lnTo>
                  <a:lnTo>
                    <a:pt x="61943" y="17662"/>
                  </a:lnTo>
                  <a:lnTo>
                    <a:pt x="62180" y="17307"/>
                  </a:lnTo>
                  <a:lnTo>
                    <a:pt x="62417" y="16972"/>
                  </a:lnTo>
                  <a:lnTo>
                    <a:pt x="62674" y="16636"/>
                  </a:lnTo>
                  <a:lnTo>
                    <a:pt x="62950" y="16320"/>
                  </a:lnTo>
                  <a:lnTo>
                    <a:pt x="63246" y="16044"/>
                  </a:lnTo>
                  <a:lnTo>
                    <a:pt x="63562" y="15788"/>
                  </a:lnTo>
                  <a:lnTo>
                    <a:pt x="63897" y="15551"/>
                  </a:lnTo>
                  <a:lnTo>
                    <a:pt x="64252" y="15334"/>
                  </a:lnTo>
                  <a:lnTo>
                    <a:pt x="64607" y="15176"/>
                  </a:lnTo>
                  <a:lnTo>
                    <a:pt x="64982" y="15038"/>
                  </a:lnTo>
                  <a:lnTo>
                    <a:pt x="65357" y="14959"/>
                  </a:lnTo>
                  <a:lnTo>
                    <a:pt x="65732" y="14880"/>
                  </a:lnTo>
                  <a:lnTo>
                    <a:pt x="66127" y="14840"/>
                  </a:lnTo>
                  <a:lnTo>
                    <a:pt x="66522" y="14821"/>
                  </a:lnTo>
                  <a:lnTo>
                    <a:pt x="67350" y="14801"/>
                  </a:lnTo>
                  <a:lnTo>
                    <a:pt x="68298" y="14761"/>
                  </a:lnTo>
                  <a:lnTo>
                    <a:pt x="68771" y="14722"/>
                  </a:lnTo>
                  <a:lnTo>
                    <a:pt x="69245" y="14663"/>
                  </a:lnTo>
                  <a:lnTo>
                    <a:pt x="69718" y="14564"/>
                  </a:lnTo>
                  <a:lnTo>
                    <a:pt x="69955" y="14505"/>
                  </a:lnTo>
                  <a:lnTo>
                    <a:pt x="70192" y="14426"/>
                  </a:lnTo>
                  <a:lnTo>
                    <a:pt x="70429" y="14327"/>
                  </a:lnTo>
                  <a:lnTo>
                    <a:pt x="70646" y="14229"/>
                  </a:lnTo>
                  <a:lnTo>
                    <a:pt x="70883" y="14110"/>
                  </a:lnTo>
                  <a:lnTo>
                    <a:pt x="71100" y="13972"/>
                  </a:lnTo>
                  <a:lnTo>
                    <a:pt x="71475" y="13696"/>
                  </a:lnTo>
                  <a:lnTo>
                    <a:pt x="71850" y="13400"/>
                  </a:lnTo>
                  <a:lnTo>
                    <a:pt x="72185" y="13084"/>
                  </a:lnTo>
                  <a:lnTo>
                    <a:pt x="72501" y="12749"/>
                  </a:lnTo>
                  <a:lnTo>
                    <a:pt x="72797" y="12393"/>
                  </a:lnTo>
                  <a:lnTo>
                    <a:pt x="73073" y="11999"/>
                  </a:lnTo>
                  <a:lnTo>
                    <a:pt x="73330" y="11604"/>
                  </a:lnTo>
                  <a:lnTo>
                    <a:pt x="73547" y="11190"/>
                  </a:lnTo>
                  <a:lnTo>
                    <a:pt x="73744" y="10755"/>
                  </a:lnTo>
                  <a:lnTo>
                    <a:pt x="73922" y="10302"/>
                  </a:lnTo>
                  <a:lnTo>
                    <a:pt x="74060" y="9828"/>
                  </a:lnTo>
                  <a:lnTo>
                    <a:pt x="74178" y="9354"/>
                  </a:lnTo>
                  <a:lnTo>
                    <a:pt x="74257" y="8861"/>
                  </a:lnTo>
                  <a:lnTo>
                    <a:pt x="74316" y="8348"/>
                  </a:lnTo>
                  <a:lnTo>
                    <a:pt x="74356" y="7835"/>
                  </a:lnTo>
                  <a:lnTo>
                    <a:pt x="74356" y="7322"/>
                  </a:lnTo>
                  <a:lnTo>
                    <a:pt x="74336" y="7006"/>
                  </a:lnTo>
                  <a:lnTo>
                    <a:pt x="74316" y="6690"/>
                  </a:lnTo>
                  <a:lnTo>
                    <a:pt x="74257" y="6335"/>
                  </a:lnTo>
                  <a:lnTo>
                    <a:pt x="74198" y="5980"/>
                  </a:lnTo>
                  <a:lnTo>
                    <a:pt x="74079" y="5625"/>
                  </a:lnTo>
                  <a:lnTo>
                    <a:pt x="73941" y="5270"/>
                  </a:lnTo>
                  <a:lnTo>
                    <a:pt x="73862" y="5092"/>
                  </a:lnTo>
                  <a:lnTo>
                    <a:pt x="73764" y="4934"/>
                  </a:lnTo>
                  <a:lnTo>
                    <a:pt x="73645" y="4776"/>
                  </a:lnTo>
                  <a:lnTo>
                    <a:pt x="73527" y="4618"/>
                  </a:lnTo>
                  <a:lnTo>
                    <a:pt x="73369" y="4460"/>
                  </a:lnTo>
                  <a:lnTo>
                    <a:pt x="73211" y="4303"/>
                  </a:lnTo>
                  <a:lnTo>
                    <a:pt x="72856" y="4026"/>
                  </a:lnTo>
                  <a:lnTo>
                    <a:pt x="72521" y="3750"/>
                  </a:lnTo>
                  <a:lnTo>
                    <a:pt x="72382" y="3612"/>
                  </a:lnTo>
                  <a:lnTo>
                    <a:pt x="72225" y="3454"/>
                  </a:lnTo>
                  <a:lnTo>
                    <a:pt x="72106" y="3296"/>
                  </a:lnTo>
                  <a:lnTo>
                    <a:pt x="71988" y="3119"/>
                  </a:lnTo>
                  <a:lnTo>
                    <a:pt x="71889" y="2941"/>
                  </a:lnTo>
                  <a:lnTo>
                    <a:pt x="71790" y="2763"/>
                  </a:lnTo>
                  <a:lnTo>
                    <a:pt x="71731" y="2566"/>
                  </a:lnTo>
                  <a:lnTo>
                    <a:pt x="71672" y="2369"/>
                  </a:lnTo>
                  <a:lnTo>
                    <a:pt x="71573" y="1954"/>
                  </a:lnTo>
                  <a:lnTo>
                    <a:pt x="71534" y="1520"/>
                  </a:lnTo>
                  <a:lnTo>
                    <a:pt x="71494" y="1066"/>
                  </a:lnTo>
                  <a:lnTo>
                    <a:pt x="71494" y="612"/>
                  </a:lnTo>
                  <a:lnTo>
                    <a:pt x="71514" y="139"/>
                  </a:lnTo>
                  <a:lnTo>
                    <a:pt x="71494" y="80"/>
                  </a:lnTo>
                  <a:lnTo>
                    <a:pt x="71475" y="40"/>
                  </a:lnTo>
                  <a:lnTo>
                    <a:pt x="714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1559028" y="2472746"/>
              <a:ext cx="261398" cy="309993"/>
            </a:xfrm>
            <a:custGeom>
              <a:avLst/>
              <a:gdLst/>
              <a:ahLst/>
              <a:cxnLst/>
              <a:rect l="l" t="t" r="r" b="b"/>
              <a:pathLst>
                <a:path w="11565" h="13715" extrusionOk="0">
                  <a:moveTo>
                    <a:pt x="11386" y="0"/>
                  </a:moveTo>
                  <a:lnTo>
                    <a:pt x="10439" y="849"/>
                  </a:lnTo>
                  <a:lnTo>
                    <a:pt x="9472" y="1697"/>
                  </a:lnTo>
                  <a:lnTo>
                    <a:pt x="8525" y="2585"/>
                  </a:lnTo>
                  <a:lnTo>
                    <a:pt x="7617" y="3493"/>
                  </a:lnTo>
                  <a:lnTo>
                    <a:pt x="7164" y="3947"/>
                  </a:lnTo>
                  <a:lnTo>
                    <a:pt x="6710" y="4421"/>
                  </a:lnTo>
                  <a:lnTo>
                    <a:pt x="6276" y="4914"/>
                  </a:lnTo>
                  <a:lnTo>
                    <a:pt x="5861" y="5407"/>
                  </a:lnTo>
                  <a:lnTo>
                    <a:pt x="5466" y="5901"/>
                  </a:lnTo>
                  <a:lnTo>
                    <a:pt x="5072" y="6414"/>
                  </a:lnTo>
                  <a:lnTo>
                    <a:pt x="4677" y="6946"/>
                  </a:lnTo>
                  <a:lnTo>
                    <a:pt x="4322" y="7479"/>
                  </a:lnTo>
                  <a:lnTo>
                    <a:pt x="3789" y="8347"/>
                  </a:lnTo>
                  <a:lnTo>
                    <a:pt x="3276" y="9216"/>
                  </a:lnTo>
                  <a:lnTo>
                    <a:pt x="2585" y="10400"/>
                  </a:lnTo>
                  <a:lnTo>
                    <a:pt x="2230" y="10972"/>
                  </a:lnTo>
                  <a:lnTo>
                    <a:pt x="1855" y="11544"/>
                  </a:lnTo>
                  <a:lnTo>
                    <a:pt x="1441" y="12077"/>
                  </a:lnTo>
                  <a:lnTo>
                    <a:pt x="1224" y="12334"/>
                  </a:lnTo>
                  <a:lnTo>
                    <a:pt x="1007" y="12590"/>
                  </a:lnTo>
                  <a:lnTo>
                    <a:pt x="770" y="12827"/>
                  </a:lnTo>
                  <a:lnTo>
                    <a:pt x="533" y="13064"/>
                  </a:lnTo>
                  <a:lnTo>
                    <a:pt x="277" y="13281"/>
                  </a:lnTo>
                  <a:lnTo>
                    <a:pt x="0" y="13498"/>
                  </a:lnTo>
                  <a:lnTo>
                    <a:pt x="178" y="13715"/>
                  </a:lnTo>
                  <a:lnTo>
                    <a:pt x="434" y="13498"/>
                  </a:lnTo>
                  <a:lnTo>
                    <a:pt x="691" y="13261"/>
                  </a:lnTo>
                  <a:lnTo>
                    <a:pt x="947" y="13024"/>
                  </a:lnTo>
                  <a:lnTo>
                    <a:pt x="1184" y="12768"/>
                  </a:lnTo>
                  <a:lnTo>
                    <a:pt x="1421" y="12511"/>
                  </a:lnTo>
                  <a:lnTo>
                    <a:pt x="1638" y="12255"/>
                  </a:lnTo>
                  <a:lnTo>
                    <a:pt x="2053" y="11702"/>
                  </a:lnTo>
                  <a:lnTo>
                    <a:pt x="2447" y="11130"/>
                  </a:lnTo>
                  <a:lnTo>
                    <a:pt x="2802" y="10538"/>
                  </a:lnTo>
                  <a:lnTo>
                    <a:pt x="3513" y="9354"/>
                  </a:lnTo>
                  <a:lnTo>
                    <a:pt x="4006" y="8486"/>
                  </a:lnTo>
                  <a:lnTo>
                    <a:pt x="4539" y="7617"/>
                  </a:lnTo>
                  <a:lnTo>
                    <a:pt x="4894" y="7085"/>
                  </a:lnTo>
                  <a:lnTo>
                    <a:pt x="5269" y="6571"/>
                  </a:lnTo>
                  <a:lnTo>
                    <a:pt x="5664" y="6058"/>
                  </a:lnTo>
                  <a:lnTo>
                    <a:pt x="6078" y="5565"/>
                  </a:lnTo>
                  <a:lnTo>
                    <a:pt x="6493" y="5072"/>
                  </a:lnTo>
                  <a:lnTo>
                    <a:pt x="6907" y="4598"/>
                  </a:lnTo>
                  <a:lnTo>
                    <a:pt x="7361" y="4125"/>
                  </a:lnTo>
                  <a:lnTo>
                    <a:pt x="7795" y="3671"/>
                  </a:lnTo>
                  <a:lnTo>
                    <a:pt x="8722" y="2763"/>
                  </a:lnTo>
                  <a:lnTo>
                    <a:pt x="9670" y="1895"/>
                  </a:lnTo>
                  <a:lnTo>
                    <a:pt x="10617" y="1026"/>
                  </a:lnTo>
                  <a:lnTo>
                    <a:pt x="11564" y="198"/>
                  </a:lnTo>
                  <a:lnTo>
                    <a:pt x="1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1320839" y="2689055"/>
              <a:ext cx="170852" cy="378705"/>
            </a:xfrm>
            <a:custGeom>
              <a:avLst/>
              <a:gdLst/>
              <a:ahLst/>
              <a:cxnLst/>
              <a:rect l="l" t="t" r="r" b="b"/>
              <a:pathLst>
                <a:path w="7559" h="16755" extrusionOk="0">
                  <a:moveTo>
                    <a:pt x="4677" y="1"/>
                  </a:moveTo>
                  <a:lnTo>
                    <a:pt x="4539" y="21"/>
                  </a:lnTo>
                  <a:lnTo>
                    <a:pt x="4421" y="40"/>
                  </a:lnTo>
                  <a:lnTo>
                    <a:pt x="4322" y="100"/>
                  </a:lnTo>
                  <a:lnTo>
                    <a:pt x="4224" y="179"/>
                  </a:lnTo>
                  <a:lnTo>
                    <a:pt x="4046" y="336"/>
                  </a:lnTo>
                  <a:lnTo>
                    <a:pt x="3809" y="593"/>
                  </a:lnTo>
                  <a:lnTo>
                    <a:pt x="3592" y="849"/>
                  </a:lnTo>
                  <a:lnTo>
                    <a:pt x="3375" y="1126"/>
                  </a:lnTo>
                  <a:lnTo>
                    <a:pt x="3158" y="1402"/>
                  </a:lnTo>
                  <a:lnTo>
                    <a:pt x="2783" y="1994"/>
                  </a:lnTo>
                  <a:lnTo>
                    <a:pt x="2428" y="2606"/>
                  </a:lnTo>
                  <a:lnTo>
                    <a:pt x="1678" y="3908"/>
                  </a:lnTo>
                  <a:lnTo>
                    <a:pt x="1303" y="4579"/>
                  </a:lnTo>
                  <a:lnTo>
                    <a:pt x="968" y="5270"/>
                  </a:lnTo>
                  <a:lnTo>
                    <a:pt x="652" y="5960"/>
                  </a:lnTo>
                  <a:lnTo>
                    <a:pt x="514" y="6316"/>
                  </a:lnTo>
                  <a:lnTo>
                    <a:pt x="395" y="6671"/>
                  </a:lnTo>
                  <a:lnTo>
                    <a:pt x="277" y="7026"/>
                  </a:lnTo>
                  <a:lnTo>
                    <a:pt x="198" y="7401"/>
                  </a:lnTo>
                  <a:lnTo>
                    <a:pt x="119" y="7756"/>
                  </a:lnTo>
                  <a:lnTo>
                    <a:pt x="60" y="8131"/>
                  </a:lnTo>
                  <a:lnTo>
                    <a:pt x="20" y="8802"/>
                  </a:lnTo>
                  <a:lnTo>
                    <a:pt x="1" y="9414"/>
                  </a:lnTo>
                  <a:lnTo>
                    <a:pt x="40" y="9966"/>
                  </a:lnTo>
                  <a:lnTo>
                    <a:pt x="119" y="10499"/>
                  </a:lnTo>
                  <a:lnTo>
                    <a:pt x="218" y="11032"/>
                  </a:lnTo>
                  <a:lnTo>
                    <a:pt x="356" y="11585"/>
                  </a:lnTo>
                  <a:lnTo>
                    <a:pt x="533" y="12157"/>
                  </a:lnTo>
                  <a:lnTo>
                    <a:pt x="731" y="12788"/>
                  </a:lnTo>
                  <a:lnTo>
                    <a:pt x="908" y="13282"/>
                  </a:lnTo>
                  <a:lnTo>
                    <a:pt x="1165" y="13933"/>
                  </a:lnTo>
                  <a:lnTo>
                    <a:pt x="1421" y="14564"/>
                  </a:lnTo>
                  <a:lnTo>
                    <a:pt x="1638" y="15058"/>
                  </a:lnTo>
                  <a:lnTo>
                    <a:pt x="1796" y="15393"/>
                  </a:lnTo>
                  <a:lnTo>
                    <a:pt x="1934" y="15729"/>
                  </a:lnTo>
                  <a:lnTo>
                    <a:pt x="2053" y="16064"/>
                  </a:lnTo>
                  <a:lnTo>
                    <a:pt x="2171" y="16419"/>
                  </a:lnTo>
                  <a:lnTo>
                    <a:pt x="2191" y="16498"/>
                  </a:lnTo>
                  <a:lnTo>
                    <a:pt x="2230" y="16577"/>
                  </a:lnTo>
                  <a:lnTo>
                    <a:pt x="2309" y="16656"/>
                  </a:lnTo>
                  <a:lnTo>
                    <a:pt x="2388" y="16695"/>
                  </a:lnTo>
                  <a:lnTo>
                    <a:pt x="2546" y="16755"/>
                  </a:lnTo>
                  <a:lnTo>
                    <a:pt x="2625" y="16755"/>
                  </a:lnTo>
                  <a:lnTo>
                    <a:pt x="2684" y="16735"/>
                  </a:lnTo>
                  <a:lnTo>
                    <a:pt x="2763" y="16695"/>
                  </a:lnTo>
                  <a:lnTo>
                    <a:pt x="2822" y="16636"/>
                  </a:lnTo>
                  <a:lnTo>
                    <a:pt x="2882" y="16557"/>
                  </a:lnTo>
                  <a:lnTo>
                    <a:pt x="2901" y="16459"/>
                  </a:lnTo>
                  <a:lnTo>
                    <a:pt x="2961" y="16242"/>
                  </a:lnTo>
                  <a:lnTo>
                    <a:pt x="3000" y="15985"/>
                  </a:lnTo>
                  <a:lnTo>
                    <a:pt x="2980" y="15729"/>
                  </a:lnTo>
                  <a:lnTo>
                    <a:pt x="2961" y="15472"/>
                  </a:lnTo>
                  <a:lnTo>
                    <a:pt x="2901" y="15215"/>
                  </a:lnTo>
                  <a:lnTo>
                    <a:pt x="2842" y="14959"/>
                  </a:lnTo>
                  <a:lnTo>
                    <a:pt x="2724" y="14485"/>
                  </a:lnTo>
                  <a:lnTo>
                    <a:pt x="2625" y="14209"/>
                  </a:lnTo>
                  <a:lnTo>
                    <a:pt x="2507" y="13933"/>
                  </a:lnTo>
                  <a:lnTo>
                    <a:pt x="2448" y="13755"/>
                  </a:lnTo>
                  <a:lnTo>
                    <a:pt x="2388" y="13538"/>
                  </a:lnTo>
                  <a:lnTo>
                    <a:pt x="2329" y="13341"/>
                  </a:lnTo>
                  <a:lnTo>
                    <a:pt x="2270" y="13242"/>
                  </a:lnTo>
                  <a:lnTo>
                    <a:pt x="2211" y="13183"/>
                  </a:lnTo>
                  <a:lnTo>
                    <a:pt x="2270" y="13222"/>
                  </a:lnTo>
                  <a:lnTo>
                    <a:pt x="2349" y="13262"/>
                  </a:lnTo>
                  <a:lnTo>
                    <a:pt x="2428" y="13282"/>
                  </a:lnTo>
                  <a:lnTo>
                    <a:pt x="2605" y="13282"/>
                  </a:lnTo>
                  <a:lnTo>
                    <a:pt x="2684" y="13242"/>
                  </a:lnTo>
                  <a:lnTo>
                    <a:pt x="2763" y="13203"/>
                  </a:lnTo>
                  <a:lnTo>
                    <a:pt x="2842" y="13143"/>
                  </a:lnTo>
                  <a:lnTo>
                    <a:pt x="2901" y="13084"/>
                  </a:lnTo>
                  <a:lnTo>
                    <a:pt x="2941" y="13005"/>
                  </a:lnTo>
                  <a:lnTo>
                    <a:pt x="3020" y="12847"/>
                  </a:lnTo>
                  <a:lnTo>
                    <a:pt x="3059" y="12690"/>
                  </a:lnTo>
                  <a:lnTo>
                    <a:pt x="3059" y="12512"/>
                  </a:lnTo>
                  <a:lnTo>
                    <a:pt x="3158" y="12532"/>
                  </a:lnTo>
                  <a:lnTo>
                    <a:pt x="3276" y="12532"/>
                  </a:lnTo>
                  <a:lnTo>
                    <a:pt x="3395" y="12512"/>
                  </a:lnTo>
                  <a:lnTo>
                    <a:pt x="3493" y="12473"/>
                  </a:lnTo>
                  <a:lnTo>
                    <a:pt x="3592" y="12433"/>
                  </a:lnTo>
                  <a:lnTo>
                    <a:pt x="3691" y="12354"/>
                  </a:lnTo>
                  <a:lnTo>
                    <a:pt x="3770" y="12275"/>
                  </a:lnTo>
                  <a:lnTo>
                    <a:pt x="3829" y="12196"/>
                  </a:lnTo>
                  <a:lnTo>
                    <a:pt x="3888" y="12058"/>
                  </a:lnTo>
                  <a:lnTo>
                    <a:pt x="3947" y="11920"/>
                  </a:lnTo>
                  <a:lnTo>
                    <a:pt x="3967" y="11782"/>
                  </a:lnTo>
                  <a:lnTo>
                    <a:pt x="3967" y="11644"/>
                  </a:lnTo>
                  <a:lnTo>
                    <a:pt x="3947" y="11565"/>
                  </a:lnTo>
                  <a:lnTo>
                    <a:pt x="3928" y="11486"/>
                  </a:lnTo>
                  <a:lnTo>
                    <a:pt x="3868" y="11348"/>
                  </a:lnTo>
                  <a:lnTo>
                    <a:pt x="3849" y="11308"/>
                  </a:lnTo>
                  <a:lnTo>
                    <a:pt x="3868" y="11289"/>
                  </a:lnTo>
                  <a:lnTo>
                    <a:pt x="3888" y="11269"/>
                  </a:lnTo>
                  <a:lnTo>
                    <a:pt x="3947" y="11308"/>
                  </a:lnTo>
                  <a:lnTo>
                    <a:pt x="4145" y="11367"/>
                  </a:lnTo>
                  <a:lnTo>
                    <a:pt x="4302" y="11407"/>
                  </a:lnTo>
                  <a:lnTo>
                    <a:pt x="4441" y="11407"/>
                  </a:lnTo>
                  <a:lnTo>
                    <a:pt x="4579" y="11367"/>
                  </a:lnTo>
                  <a:lnTo>
                    <a:pt x="4697" y="11308"/>
                  </a:lnTo>
                  <a:lnTo>
                    <a:pt x="4796" y="11229"/>
                  </a:lnTo>
                  <a:lnTo>
                    <a:pt x="4875" y="11150"/>
                  </a:lnTo>
                  <a:lnTo>
                    <a:pt x="4954" y="11032"/>
                  </a:lnTo>
                  <a:lnTo>
                    <a:pt x="5013" y="10953"/>
                  </a:lnTo>
                  <a:lnTo>
                    <a:pt x="5052" y="10854"/>
                  </a:lnTo>
                  <a:lnTo>
                    <a:pt x="5131" y="10618"/>
                  </a:lnTo>
                  <a:lnTo>
                    <a:pt x="5171" y="10361"/>
                  </a:lnTo>
                  <a:lnTo>
                    <a:pt x="5210" y="10144"/>
                  </a:lnTo>
                  <a:lnTo>
                    <a:pt x="5210" y="9868"/>
                  </a:lnTo>
                  <a:lnTo>
                    <a:pt x="5190" y="9572"/>
                  </a:lnTo>
                  <a:lnTo>
                    <a:pt x="5151" y="9295"/>
                  </a:lnTo>
                  <a:lnTo>
                    <a:pt x="5072" y="9019"/>
                  </a:lnTo>
                  <a:lnTo>
                    <a:pt x="5033" y="8940"/>
                  </a:lnTo>
                  <a:lnTo>
                    <a:pt x="4993" y="8901"/>
                  </a:lnTo>
                  <a:lnTo>
                    <a:pt x="4973" y="8861"/>
                  </a:lnTo>
                  <a:lnTo>
                    <a:pt x="4914" y="8842"/>
                  </a:lnTo>
                  <a:lnTo>
                    <a:pt x="4875" y="8842"/>
                  </a:lnTo>
                  <a:lnTo>
                    <a:pt x="4816" y="8861"/>
                  </a:lnTo>
                  <a:lnTo>
                    <a:pt x="4776" y="8881"/>
                  </a:lnTo>
                  <a:lnTo>
                    <a:pt x="4677" y="8960"/>
                  </a:lnTo>
                  <a:lnTo>
                    <a:pt x="4618" y="9059"/>
                  </a:lnTo>
                  <a:lnTo>
                    <a:pt x="4520" y="9276"/>
                  </a:lnTo>
                  <a:lnTo>
                    <a:pt x="4441" y="9512"/>
                  </a:lnTo>
                  <a:lnTo>
                    <a:pt x="4421" y="9295"/>
                  </a:lnTo>
                  <a:lnTo>
                    <a:pt x="4401" y="9078"/>
                  </a:lnTo>
                  <a:lnTo>
                    <a:pt x="4362" y="8861"/>
                  </a:lnTo>
                  <a:lnTo>
                    <a:pt x="4302" y="8644"/>
                  </a:lnTo>
                  <a:lnTo>
                    <a:pt x="4243" y="8447"/>
                  </a:lnTo>
                  <a:lnTo>
                    <a:pt x="4164" y="8250"/>
                  </a:lnTo>
                  <a:lnTo>
                    <a:pt x="4085" y="8072"/>
                  </a:lnTo>
                  <a:lnTo>
                    <a:pt x="4006" y="7875"/>
                  </a:lnTo>
                  <a:lnTo>
                    <a:pt x="3987" y="7776"/>
                  </a:lnTo>
                  <a:lnTo>
                    <a:pt x="4006" y="7697"/>
                  </a:lnTo>
                  <a:lnTo>
                    <a:pt x="4026" y="7618"/>
                  </a:lnTo>
                  <a:lnTo>
                    <a:pt x="4066" y="7539"/>
                  </a:lnTo>
                  <a:lnTo>
                    <a:pt x="4164" y="7401"/>
                  </a:lnTo>
                  <a:lnTo>
                    <a:pt x="4283" y="7263"/>
                  </a:lnTo>
                  <a:lnTo>
                    <a:pt x="4539" y="6908"/>
                  </a:lnTo>
                  <a:lnTo>
                    <a:pt x="4816" y="6572"/>
                  </a:lnTo>
                  <a:lnTo>
                    <a:pt x="5230" y="6138"/>
                  </a:lnTo>
                  <a:lnTo>
                    <a:pt x="5664" y="5684"/>
                  </a:lnTo>
                  <a:lnTo>
                    <a:pt x="6197" y="5132"/>
                  </a:lnTo>
                  <a:lnTo>
                    <a:pt x="6453" y="4836"/>
                  </a:lnTo>
                  <a:lnTo>
                    <a:pt x="6690" y="4520"/>
                  </a:lnTo>
                  <a:lnTo>
                    <a:pt x="6927" y="4204"/>
                  </a:lnTo>
                  <a:lnTo>
                    <a:pt x="7184" y="3849"/>
                  </a:lnTo>
                  <a:lnTo>
                    <a:pt x="7322" y="3671"/>
                  </a:lnTo>
                  <a:lnTo>
                    <a:pt x="7420" y="3474"/>
                  </a:lnTo>
                  <a:lnTo>
                    <a:pt x="7499" y="3296"/>
                  </a:lnTo>
                  <a:lnTo>
                    <a:pt x="7559" y="3119"/>
                  </a:lnTo>
                  <a:lnTo>
                    <a:pt x="7559" y="2981"/>
                  </a:lnTo>
                  <a:lnTo>
                    <a:pt x="7559" y="2843"/>
                  </a:lnTo>
                  <a:lnTo>
                    <a:pt x="7519" y="2704"/>
                  </a:lnTo>
                  <a:lnTo>
                    <a:pt x="7460" y="2566"/>
                  </a:lnTo>
                  <a:lnTo>
                    <a:pt x="7322" y="2251"/>
                  </a:lnTo>
                  <a:lnTo>
                    <a:pt x="7164" y="1895"/>
                  </a:lnTo>
                  <a:lnTo>
                    <a:pt x="7026" y="1619"/>
                  </a:lnTo>
                  <a:lnTo>
                    <a:pt x="6848" y="1343"/>
                  </a:lnTo>
                  <a:lnTo>
                    <a:pt x="6671" y="1106"/>
                  </a:lnTo>
                  <a:lnTo>
                    <a:pt x="6453" y="889"/>
                  </a:lnTo>
                  <a:lnTo>
                    <a:pt x="6217" y="672"/>
                  </a:lnTo>
                  <a:lnTo>
                    <a:pt x="5980" y="494"/>
                  </a:lnTo>
                  <a:lnTo>
                    <a:pt x="5704" y="336"/>
                  </a:lnTo>
                  <a:lnTo>
                    <a:pt x="5408" y="179"/>
                  </a:lnTo>
                  <a:lnTo>
                    <a:pt x="5171" y="80"/>
                  </a:lnTo>
                  <a:lnTo>
                    <a:pt x="4914" y="21"/>
                  </a:lnTo>
                  <a:lnTo>
                    <a:pt x="4796"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2404259" y="2060606"/>
              <a:ext cx="14737" cy="5809"/>
            </a:xfrm>
            <a:custGeom>
              <a:avLst/>
              <a:gdLst/>
              <a:ahLst/>
              <a:cxnLst/>
              <a:rect l="l" t="t" r="r" b="b"/>
              <a:pathLst>
                <a:path w="652" h="257" extrusionOk="0">
                  <a:moveTo>
                    <a:pt x="138" y="0"/>
                  </a:moveTo>
                  <a:lnTo>
                    <a:pt x="79" y="20"/>
                  </a:lnTo>
                  <a:lnTo>
                    <a:pt x="40" y="40"/>
                  </a:lnTo>
                  <a:lnTo>
                    <a:pt x="20" y="79"/>
                  </a:lnTo>
                  <a:lnTo>
                    <a:pt x="0" y="139"/>
                  </a:lnTo>
                  <a:lnTo>
                    <a:pt x="20" y="178"/>
                  </a:lnTo>
                  <a:lnTo>
                    <a:pt x="40" y="218"/>
                  </a:lnTo>
                  <a:lnTo>
                    <a:pt x="79" y="257"/>
                  </a:lnTo>
                  <a:lnTo>
                    <a:pt x="572" y="257"/>
                  </a:lnTo>
                  <a:lnTo>
                    <a:pt x="612" y="218"/>
                  </a:lnTo>
                  <a:lnTo>
                    <a:pt x="632" y="178"/>
                  </a:lnTo>
                  <a:lnTo>
                    <a:pt x="651" y="139"/>
                  </a:lnTo>
                  <a:lnTo>
                    <a:pt x="632" y="79"/>
                  </a:lnTo>
                  <a:lnTo>
                    <a:pt x="612" y="40"/>
                  </a:lnTo>
                  <a:lnTo>
                    <a:pt x="572" y="20"/>
                  </a:lnTo>
                  <a:lnTo>
                    <a:pt x="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2405593" y="2035178"/>
              <a:ext cx="16974" cy="8046"/>
            </a:xfrm>
            <a:custGeom>
              <a:avLst/>
              <a:gdLst/>
              <a:ahLst/>
              <a:cxnLst/>
              <a:rect l="l" t="t" r="r" b="b"/>
              <a:pathLst>
                <a:path w="751" h="356" extrusionOk="0">
                  <a:moveTo>
                    <a:pt x="592" y="1"/>
                  </a:moveTo>
                  <a:lnTo>
                    <a:pt x="99" y="99"/>
                  </a:lnTo>
                  <a:lnTo>
                    <a:pt x="60" y="119"/>
                  </a:lnTo>
                  <a:lnTo>
                    <a:pt x="20" y="159"/>
                  </a:lnTo>
                  <a:lnTo>
                    <a:pt x="0" y="198"/>
                  </a:lnTo>
                  <a:lnTo>
                    <a:pt x="0" y="257"/>
                  </a:lnTo>
                  <a:lnTo>
                    <a:pt x="20" y="297"/>
                  </a:lnTo>
                  <a:lnTo>
                    <a:pt x="40" y="336"/>
                  </a:lnTo>
                  <a:lnTo>
                    <a:pt x="79" y="356"/>
                  </a:lnTo>
                  <a:lnTo>
                    <a:pt x="158" y="356"/>
                  </a:lnTo>
                  <a:lnTo>
                    <a:pt x="652" y="257"/>
                  </a:lnTo>
                  <a:lnTo>
                    <a:pt x="691" y="218"/>
                  </a:lnTo>
                  <a:lnTo>
                    <a:pt x="731" y="198"/>
                  </a:lnTo>
                  <a:lnTo>
                    <a:pt x="750" y="139"/>
                  </a:lnTo>
                  <a:lnTo>
                    <a:pt x="750" y="99"/>
                  </a:lnTo>
                  <a:lnTo>
                    <a:pt x="731" y="40"/>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2405593" y="2009320"/>
              <a:ext cx="15641" cy="6713"/>
            </a:xfrm>
            <a:custGeom>
              <a:avLst/>
              <a:gdLst/>
              <a:ahLst/>
              <a:cxnLst/>
              <a:rect l="l" t="t" r="r" b="b"/>
              <a:pathLst>
                <a:path w="692" h="297" extrusionOk="0">
                  <a:moveTo>
                    <a:pt x="99" y="0"/>
                  </a:moveTo>
                  <a:lnTo>
                    <a:pt x="60" y="20"/>
                  </a:lnTo>
                  <a:lnTo>
                    <a:pt x="20" y="59"/>
                  </a:lnTo>
                  <a:lnTo>
                    <a:pt x="0" y="99"/>
                  </a:lnTo>
                  <a:lnTo>
                    <a:pt x="0" y="158"/>
                  </a:lnTo>
                  <a:lnTo>
                    <a:pt x="20" y="197"/>
                  </a:lnTo>
                  <a:lnTo>
                    <a:pt x="60" y="237"/>
                  </a:lnTo>
                  <a:lnTo>
                    <a:pt x="119" y="257"/>
                  </a:lnTo>
                  <a:lnTo>
                    <a:pt x="553" y="296"/>
                  </a:lnTo>
                  <a:lnTo>
                    <a:pt x="612" y="296"/>
                  </a:lnTo>
                  <a:lnTo>
                    <a:pt x="652" y="276"/>
                  </a:lnTo>
                  <a:lnTo>
                    <a:pt x="671" y="237"/>
                  </a:lnTo>
                  <a:lnTo>
                    <a:pt x="691" y="197"/>
                  </a:lnTo>
                  <a:lnTo>
                    <a:pt x="691" y="138"/>
                  </a:lnTo>
                  <a:lnTo>
                    <a:pt x="671" y="99"/>
                  </a:lnTo>
                  <a:lnTo>
                    <a:pt x="632" y="59"/>
                  </a:lnTo>
                  <a:lnTo>
                    <a:pt x="573" y="40"/>
                  </a:lnTo>
                  <a:lnTo>
                    <a:pt x="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2018430" y="2106987"/>
              <a:ext cx="42402" cy="16093"/>
            </a:xfrm>
            <a:custGeom>
              <a:avLst/>
              <a:gdLst/>
              <a:ahLst/>
              <a:cxnLst/>
              <a:rect l="l" t="t" r="r" b="b"/>
              <a:pathLst>
                <a:path w="1876" h="712" extrusionOk="0">
                  <a:moveTo>
                    <a:pt x="1718" y="1"/>
                  </a:moveTo>
                  <a:lnTo>
                    <a:pt x="1678" y="20"/>
                  </a:lnTo>
                  <a:lnTo>
                    <a:pt x="1639" y="60"/>
                  </a:lnTo>
                  <a:lnTo>
                    <a:pt x="1579" y="139"/>
                  </a:lnTo>
                  <a:lnTo>
                    <a:pt x="1520" y="198"/>
                  </a:lnTo>
                  <a:lnTo>
                    <a:pt x="1343" y="316"/>
                  </a:lnTo>
                  <a:lnTo>
                    <a:pt x="1165" y="415"/>
                  </a:lnTo>
                  <a:lnTo>
                    <a:pt x="1066" y="435"/>
                  </a:lnTo>
                  <a:lnTo>
                    <a:pt x="968" y="455"/>
                  </a:lnTo>
                  <a:lnTo>
                    <a:pt x="869" y="455"/>
                  </a:lnTo>
                  <a:lnTo>
                    <a:pt x="770" y="435"/>
                  </a:lnTo>
                  <a:lnTo>
                    <a:pt x="573" y="395"/>
                  </a:lnTo>
                  <a:lnTo>
                    <a:pt x="395" y="297"/>
                  </a:lnTo>
                  <a:lnTo>
                    <a:pt x="316" y="238"/>
                  </a:lnTo>
                  <a:lnTo>
                    <a:pt x="238" y="159"/>
                  </a:lnTo>
                  <a:lnTo>
                    <a:pt x="198" y="139"/>
                  </a:lnTo>
                  <a:lnTo>
                    <a:pt x="139" y="119"/>
                  </a:lnTo>
                  <a:lnTo>
                    <a:pt x="99" y="139"/>
                  </a:lnTo>
                  <a:lnTo>
                    <a:pt x="60" y="159"/>
                  </a:lnTo>
                  <a:lnTo>
                    <a:pt x="20" y="198"/>
                  </a:lnTo>
                  <a:lnTo>
                    <a:pt x="1" y="257"/>
                  </a:lnTo>
                  <a:lnTo>
                    <a:pt x="20" y="297"/>
                  </a:lnTo>
                  <a:lnTo>
                    <a:pt x="40" y="336"/>
                  </a:lnTo>
                  <a:lnTo>
                    <a:pt x="139" y="435"/>
                  </a:lnTo>
                  <a:lnTo>
                    <a:pt x="218" y="494"/>
                  </a:lnTo>
                  <a:lnTo>
                    <a:pt x="316" y="573"/>
                  </a:lnTo>
                  <a:lnTo>
                    <a:pt x="435" y="612"/>
                  </a:lnTo>
                  <a:lnTo>
                    <a:pt x="553" y="652"/>
                  </a:lnTo>
                  <a:lnTo>
                    <a:pt x="652" y="691"/>
                  </a:lnTo>
                  <a:lnTo>
                    <a:pt x="770" y="711"/>
                  </a:lnTo>
                  <a:lnTo>
                    <a:pt x="987" y="711"/>
                  </a:lnTo>
                  <a:lnTo>
                    <a:pt x="1126" y="691"/>
                  </a:lnTo>
                  <a:lnTo>
                    <a:pt x="1244" y="652"/>
                  </a:lnTo>
                  <a:lnTo>
                    <a:pt x="1362" y="612"/>
                  </a:lnTo>
                  <a:lnTo>
                    <a:pt x="1481" y="553"/>
                  </a:lnTo>
                  <a:lnTo>
                    <a:pt x="1599" y="474"/>
                  </a:lnTo>
                  <a:lnTo>
                    <a:pt x="1698" y="395"/>
                  </a:lnTo>
                  <a:lnTo>
                    <a:pt x="1777" y="297"/>
                  </a:lnTo>
                  <a:lnTo>
                    <a:pt x="1856" y="198"/>
                  </a:lnTo>
                  <a:lnTo>
                    <a:pt x="1875" y="139"/>
                  </a:lnTo>
                  <a:lnTo>
                    <a:pt x="1875" y="99"/>
                  </a:lnTo>
                  <a:lnTo>
                    <a:pt x="1856" y="40"/>
                  </a:lnTo>
                  <a:lnTo>
                    <a:pt x="1816" y="20"/>
                  </a:lnTo>
                  <a:lnTo>
                    <a:pt x="1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1812360" y="1866583"/>
              <a:ext cx="122686" cy="126235"/>
            </a:xfrm>
            <a:custGeom>
              <a:avLst/>
              <a:gdLst/>
              <a:ahLst/>
              <a:cxnLst/>
              <a:rect l="l" t="t" r="r" b="b"/>
              <a:pathLst>
                <a:path w="5428" h="5585" extrusionOk="0">
                  <a:moveTo>
                    <a:pt x="2724" y="0"/>
                  </a:moveTo>
                  <a:lnTo>
                    <a:pt x="2448" y="20"/>
                  </a:lnTo>
                  <a:lnTo>
                    <a:pt x="2172" y="60"/>
                  </a:lnTo>
                  <a:lnTo>
                    <a:pt x="1915" y="119"/>
                  </a:lnTo>
                  <a:lnTo>
                    <a:pt x="1658" y="217"/>
                  </a:lnTo>
                  <a:lnTo>
                    <a:pt x="1422" y="336"/>
                  </a:lnTo>
                  <a:lnTo>
                    <a:pt x="1205" y="474"/>
                  </a:lnTo>
                  <a:lnTo>
                    <a:pt x="988" y="632"/>
                  </a:lnTo>
                  <a:lnTo>
                    <a:pt x="810" y="809"/>
                  </a:lnTo>
                  <a:lnTo>
                    <a:pt x="632" y="1007"/>
                  </a:lnTo>
                  <a:lnTo>
                    <a:pt x="474" y="1224"/>
                  </a:lnTo>
                  <a:lnTo>
                    <a:pt x="336" y="1461"/>
                  </a:lnTo>
                  <a:lnTo>
                    <a:pt x="218" y="1697"/>
                  </a:lnTo>
                  <a:lnTo>
                    <a:pt x="139" y="1954"/>
                  </a:lnTo>
                  <a:lnTo>
                    <a:pt x="60" y="2230"/>
                  </a:lnTo>
                  <a:lnTo>
                    <a:pt x="21" y="2507"/>
                  </a:lnTo>
                  <a:lnTo>
                    <a:pt x="1" y="2783"/>
                  </a:lnTo>
                  <a:lnTo>
                    <a:pt x="21" y="3079"/>
                  </a:lnTo>
                  <a:lnTo>
                    <a:pt x="60" y="3355"/>
                  </a:lnTo>
                  <a:lnTo>
                    <a:pt x="139" y="3612"/>
                  </a:lnTo>
                  <a:lnTo>
                    <a:pt x="218" y="3868"/>
                  </a:lnTo>
                  <a:lnTo>
                    <a:pt x="336" y="4125"/>
                  </a:lnTo>
                  <a:lnTo>
                    <a:pt x="474" y="4342"/>
                  </a:lnTo>
                  <a:lnTo>
                    <a:pt x="632" y="4559"/>
                  </a:lnTo>
                  <a:lnTo>
                    <a:pt x="810" y="4756"/>
                  </a:lnTo>
                  <a:lnTo>
                    <a:pt x="988" y="4934"/>
                  </a:lnTo>
                  <a:lnTo>
                    <a:pt x="1205" y="5092"/>
                  </a:lnTo>
                  <a:lnTo>
                    <a:pt x="1422" y="5230"/>
                  </a:lnTo>
                  <a:lnTo>
                    <a:pt x="1658" y="5348"/>
                  </a:lnTo>
                  <a:lnTo>
                    <a:pt x="1915" y="5447"/>
                  </a:lnTo>
                  <a:lnTo>
                    <a:pt x="2172" y="5526"/>
                  </a:lnTo>
                  <a:lnTo>
                    <a:pt x="2448" y="5565"/>
                  </a:lnTo>
                  <a:lnTo>
                    <a:pt x="2724" y="5585"/>
                  </a:lnTo>
                  <a:lnTo>
                    <a:pt x="3000" y="5565"/>
                  </a:lnTo>
                  <a:lnTo>
                    <a:pt x="3257" y="5526"/>
                  </a:lnTo>
                  <a:lnTo>
                    <a:pt x="3513" y="5447"/>
                  </a:lnTo>
                  <a:lnTo>
                    <a:pt x="3770" y="5348"/>
                  </a:lnTo>
                  <a:lnTo>
                    <a:pt x="4007" y="5230"/>
                  </a:lnTo>
                  <a:lnTo>
                    <a:pt x="4224" y="5092"/>
                  </a:lnTo>
                  <a:lnTo>
                    <a:pt x="4441" y="4934"/>
                  </a:lnTo>
                  <a:lnTo>
                    <a:pt x="4638" y="4756"/>
                  </a:lnTo>
                  <a:lnTo>
                    <a:pt x="4796" y="4559"/>
                  </a:lnTo>
                  <a:lnTo>
                    <a:pt x="4954" y="4342"/>
                  </a:lnTo>
                  <a:lnTo>
                    <a:pt x="5092" y="4125"/>
                  </a:lnTo>
                  <a:lnTo>
                    <a:pt x="5211" y="3868"/>
                  </a:lnTo>
                  <a:lnTo>
                    <a:pt x="5309" y="3612"/>
                  </a:lnTo>
                  <a:lnTo>
                    <a:pt x="5368" y="3355"/>
                  </a:lnTo>
                  <a:lnTo>
                    <a:pt x="5408" y="3079"/>
                  </a:lnTo>
                  <a:lnTo>
                    <a:pt x="5428" y="2783"/>
                  </a:lnTo>
                  <a:lnTo>
                    <a:pt x="5408" y="2507"/>
                  </a:lnTo>
                  <a:lnTo>
                    <a:pt x="5368" y="2230"/>
                  </a:lnTo>
                  <a:lnTo>
                    <a:pt x="5309" y="1954"/>
                  </a:lnTo>
                  <a:lnTo>
                    <a:pt x="5211" y="1697"/>
                  </a:lnTo>
                  <a:lnTo>
                    <a:pt x="5092" y="1461"/>
                  </a:lnTo>
                  <a:lnTo>
                    <a:pt x="4954" y="1224"/>
                  </a:lnTo>
                  <a:lnTo>
                    <a:pt x="4796" y="1007"/>
                  </a:lnTo>
                  <a:lnTo>
                    <a:pt x="4638" y="809"/>
                  </a:lnTo>
                  <a:lnTo>
                    <a:pt x="4441" y="632"/>
                  </a:lnTo>
                  <a:lnTo>
                    <a:pt x="4224" y="474"/>
                  </a:lnTo>
                  <a:lnTo>
                    <a:pt x="4007" y="336"/>
                  </a:lnTo>
                  <a:lnTo>
                    <a:pt x="3770" y="217"/>
                  </a:lnTo>
                  <a:lnTo>
                    <a:pt x="3513" y="119"/>
                  </a:lnTo>
                  <a:lnTo>
                    <a:pt x="3257" y="60"/>
                  </a:lnTo>
                  <a:lnTo>
                    <a:pt x="3000" y="20"/>
                  </a:lnTo>
                  <a:lnTo>
                    <a:pt x="27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1412268" y="2686388"/>
              <a:ext cx="84330" cy="94591"/>
            </a:xfrm>
            <a:custGeom>
              <a:avLst/>
              <a:gdLst/>
              <a:ahLst/>
              <a:cxnLst/>
              <a:rect l="l" t="t" r="r" b="b"/>
              <a:pathLst>
                <a:path w="3731" h="4185" extrusionOk="0">
                  <a:moveTo>
                    <a:pt x="1" y="1"/>
                  </a:moveTo>
                  <a:lnTo>
                    <a:pt x="1" y="257"/>
                  </a:lnTo>
                  <a:lnTo>
                    <a:pt x="376" y="277"/>
                  </a:lnTo>
                  <a:lnTo>
                    <a:pt x="731" y="336"/>
                  </a:lnTo>
                  <a:lnTo>
                    <a:pt x="1086" y="435"/>
                  </a:lnTo>
                  <a:lnTo>
                    <a:pt x="1422" y="573"/>
                  </a:lnTo>
                  <a:lnTo>
                    <a:pt x="1737" y="750"/>
                  </a:lnTo>
                  <a:lnTo>
                    <a:pt x="2053" y="948"/>
                  </a:lnTo>
                  <a:lnTo>
                    <a:pt x="2330" y="1185"/>
                  </a:lnTo>
                  <a:lnTo>
                    <a:pt x="2586" y="1441"/>
                  </a:lnTo>
                  <a:lnTo>
                    <a:pt x="2823" y="1717"/>
                  </a:lnTo>
                  <a:lnTo>
                    <a:pt x="3020" y="2033"/>
                  </a:lnTo>
                  <a:lnTo>
                    <a:pt x="3178" y="2369"/>
                  </a:lnTo>
                  <a:lnTo>
                    <a:pt x="3296" y="2704"/>
                  </a:lnTo>
                  <a:lnTo>
                    <a:pt x="3395" y="3059"/>
                  </a:lnTo>
                  <a:lnTo>
                    <a:pt x="3454" y="3414"/>
                  </a:lnTo>
                  <a:lnTo>
                    <a:pt x="3474" y="3789"/>
                  </a:lnTo>
                  <a:lnTo>
                    <a:pt x="3454" y="4145"/>
                  </a:lnTo>
                  <a:lnTo>
                    <a:pt x="3711" y="4184"/>
                  </a:lnTo>
                  <a:lnTo>
                    <a:pt x="3731" y="3789"/>
                  </a:lnTo>
                  <a:lnTo>
                    <a:pt x="3711" y="3395"/>
                  </a:lnTo>
                  <a:lnTo>
                    <a:pt x="3652" y="3000"/>
                  </a:lnTo>
                  <a:lnTo>
                    <a:pt x="3553" y="2625"/>
                  </a:lnTo>
                  <a:lnTo>
                    <a:pt x="3415" y="2250"/>
                  </a:lnTo>
                  <a:lnTo>
                    <a:pt x="3237" y="1895"/>
                  </a:lnTo>
                  <a:lnTo>
                    <a:pt x="3040" y="1579"/>
                  </a:lnTo>
                  <a:lnTo>
                    <a:pt x="2783" y="1263"/>
                  </a:lnTo>
                  <a:lnTo>
                    <a:pt x="2507" y="987"/>
                  </a:lnTo>
                  <a:lnTo>
                    <a:pt x="2211" y="731"/>
                  </a:lnTo>
                  <a:lnTo>
                    <a:pt x="1876" y="514"/>
                  </a:lnTo>
                  <a:lnTo>
                    <a:pt x="1520" y="336"/>
                  </a:lnTo>
                  <a:lnTo>
                    <a:pt x="1165" y="198"/>
                  </a:lnTo>
                  <a:lnTo>
                    <a:pt x="790" y="99"/>
                  </a:lnTo>
                  <a:lnTo>
                    <a:pt x="396" y="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1401577" y="2850078"/>
              <a:ext cx="12499" cy="18760"/>
            </a:xfrm>
            <a:custGeom>
              <a:avLst/>
              <a:gdLst/>
              <a:ahLst/>
              <a:cxnLst/>
              <a:rect l="l" t="t" r="r" b="b"/>
              <a:pathLst>
                <a:path w="553" h="830" extrusionOk="0">
                  <a:moveTo>
                    <a:pt x="119" y="1"/>
                  </a:moveTo>
                  <a:lnTo>
                    <a:pt x="79" y="20"/>
                  </a:lnTo>
                  <a:lnTo>
                    <a:pt x="40" y="40"/>
                  </a:lnTo>
                  <a:lnTo>
                    <a:pt x="0" y="80"/>
                  </a:lnTo>
                  <a:lnTo>
                    <a:pt x="0" y="139"/>
                  </a:lnTo>
                  <a:lnTo>
                    <a:pt x="0" y="178"/>
                  </a:lnTo>
                  <a:lnTo>
                    <a:pt x="138" y="474"/>
                  </a:lnTo>
                  <a:lnTo>
                    <a:pt x="316" y="770"/>
                  </a:lnTo>
                  <a:lnTo>
                    <a:pt x="356" y="810"/>
                  </a:lnTo>
                  <a:lnTo>
                    <a:pt x="415" y="830"/>
                  </a:lnTo>
                  <a:lnTo>
                    <a:pt x="494" y="810"/>
                  </a:lnTo>
                  <a:lnTo>
                    <a:pt x="533" y="770"/>
                  </a:lnTo>
                  <a:lnTo>
                    <a:pt x="553" y="731"/>
                  </a:lnTo>
                  <a:lnTo>
                    <a:pt x="553" y="691"/>
                  </a:lnTo>
                  <a:lnTo>
                    <a:pt x="533" y="632"/>
                  </a:lnTo>
                  <a:lnTo>
                    <a:pt x="375" y="356"/>
                  </a:lnTo>
                  <a:lnTo>
                    <a:pt x="237" y="80"/>
                  </a:lnTo>
                  <a:lnTo>
                    <a:pt x="217" y="40"/>
                  </a:lnTo>
                  <a:lnTo>
                    <a:pt x="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1362315" y="2969172"/>
              <a:ext cx="12974" cy="20546"/>
            </a:xfrm>
            <a:custGeom>
              <a:avLst/>
              <a:gdLst/>
              <a:ahLst/>
              <a:cxnLst/>
              <a:rect l="l" t="t" r="r" b="b"/>
              <a:pathLst>
                <a:path w="574" h="909" extrusionOk="0">
                  <a:moveTo>
                    <a:pt x="257" y="1"/>
                  </a:moveTo>
                  <a:lnTo>
                    <a:pt x="1" y="60"/>
                  </a:lnTo>
                  <a:lnTo>
                    <a:pt x="40" y="237"/>
                  </a:lnTo>
                  <a:lnTo>
                    <a:pt x="119" y="415"/>
                  </a:lnTo>
                  <a:lnTo>
                    <a:pt x="277" y="770"/>
                  </a:lnTo>
                  <a:lnTo>
                    <a:pt x="336" y="908"/>
                  </a:lnTo>
                  <a:lnTo>
                    <a:pt x="573" y="790"/>
                  </a:lnTo>
                  <a:lnTo>
                    <a:pt x="514" y="652"/>
                  </a:lnTo>
                  <a:lnTo>
                    <a:pt x="356" y="316"/>
                  </a:lnTo>
                  <a:lnTo>
                    <a:pt x="297" y="158"/>
                  </a:lnTo>
                  <a:lnTo>
                    <a:pt x="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1380601" y="2951338"/>
              <a:ext cx="12070" cy="21427"/>
            </a:xfrm>
            <a:custGeom>
              <a:avLst/>
              <a:gdLst/>
              <a:ahLst/>
              <a:cxnLst/>
              <a:rect l="l" t="t" r="r" b="b"/>
              <a:pathLst>
                <a:path w="534" h="948" extrusionOk="0">
                  <a:moveTo>
                    <a:pt x="257" y="0"/>
                  </a:moveTo>
                  <a:lnTo>
                    <a:pt x="1" y="79"/>
                  </a:lnTo>
                  <a:lnTo>
                    <a:pt x="139" y="513"/>
                  </a:lnTo>
                  <a:lnTo>
                    <a:pt x="297" y="947"/>
                  </a:lnTo>
                  <a:lnTo>
                    <a:pt x="534" y="869"/>
                  </a:lnTo>
                  <a:lnTo>
                    <a:pt x="396" y="434"/>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1400243" y="2927696"/>
              <a:ext cx="11618" cy="20094"/>
            </a:xfrm>
            <a:custGeom>
              <a:avLst/>
              <a:gdLst/>
              <a:ahLst/>
              <a:cxnLst/>
              <a:rect l="l" t="t" r="r" b="b"/>
              <a:pathLst>
                <a:path w="514" h="889" extrusionOk="0">
                  <a:moveTo>
                    <a:pt x="257" y="0"/>
                  </a:moveTo>
                  <a:lnTo>
                    <a:pt x="0" y="20"/>
                  </a:lnTo>
                  <a:lnTo>
                    <a:pt x="40" y="257"/>
                  </a:lnTo>
                  <a:lnTo>
                    <a:pt x="99" y="474"/>
                  </a:lnTo>
                  <a:lnTo>
                    <a:pt x="178" y="691"/>
                  </a:lnTo>
                  <a:lnTo>
                    <a:pt x="296" y="888"/>
                  </a:lnTo>
                  <a:lnTo>
                    <a:pt x="513" y="731"/>
                  </a:lnTo>
                  <a:lnTo>
                    <a:pt x="415" y="573"/>
                  </a:lnTo>
                  <a:lnTo>
                    <a:pt x="336" y="395"/>
                  </a:lnTo>
                  <a:lnTo>
                    <a:pt x="296" y="198"/>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1418077" y="2903172"/>
              <a:ext cx="8046" cy="17856"/>
            </a:xfrm>
            <a:custGeom>
              <a:avLst/>
              <a:gdLst/>
              <a:ahLst/>
              <a:cxnLst/>
              <a:rect l="l" t="t" r="r" b="b"/>
              <a:pathLst>
                <a:path w="356" h="790" extrusionOk="0">
                  <a:moveTo>
                    <a:pt x="257" y="0"/>
                  </a:moveTo>
                  <a:lnTo>
                    <a:pt x="0" y="39"/>
                  </a:lnTo>
                  <a:lnTo>
                    <a:pt x="99" y="789"/>
                  </a:lnTo>
                  <a:lnTo>
                    <a:pt x="356" y="750"/>
                  </a:lnTo>
                  <a:lnTo>
                    <a:pt x="2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912124" y="3474525"/>
              <a:ext cx="1635455" cy="375828"/>
            </a:xfrm>
            <a:custGeom>
              <a:avLst/>
              <a:gdLst/>
              <a:ahLst/>
              <a:cxnLst/>
              <a:rect l="l" t="t" r="r" b="b"/>
              <a:pathLst>
                <a:path w="96487" h="13783" extrusionOk="0">
                  <a:moveTo>
                    <a:pt x="45757" y="1"/>
                  </a:moveTo>
                  <a:lnTo>
                    <a:pt x="43309" y="39"/>
                  </a:lnTo>
                  <a:lnTo>
                    <a:pt x="40900" y="78"/>
                  </a:lnTo>
                  <a:lnTo>
                    <a:pt x="38510" y="136"/>
                  </a:lnTo>
                  <a:lnTo>
                    <a:pt x="36178" y="213"/>
                  </a:lnTo>
                  <a:lnTo>
                    <a:pt x="33904" y="309"/>
                  </a:lnTo>
                  <a:lnTo>
                    <a:pt x="31648" y="425"/>
                  </a:lnTo>
                  <a:lnTo>
                    <a:pt x="29470" y="541"/>
                  </a:lnTo>
                  <a:lnTo>
                    <a:pt x="27331" y="676"/>
                  </a:lnTo>
                  <a:lnTo>
                    <a:pt x="25249" y="830"/>
                  </a:lnTo>
                  <a:lnTo>
                    <a:pt x="23226" y="1003"/>
                  </a:lnTo>
                  <a:lnTo>
                    <a:pt x="21260" y="1177"/>
                  </a:lnTo>
                  <a:lnTo>
                    <a:pt x="19371" y="1369"/>
                  </a:lnTo>
                  <a:lnTo>
                    <a:pt x="17559" y="1581"/>
                  </a:lnTo>
                  <a:lnTo>
                    <a:pt x="15805" y="1793"/>
                  </a:lnTo>
                  <a:lnTo>
                    <a:pt x="14128" y="2025"/>
                  </a:lnTo>
                  <a:lnTo>
                    <a:pt x="12528" y="2256"/>
                  </a:lnTo>
                  <a:lnTo>
                    <a:pt x="11006" y="2507"/>
                  </a:lnTo>
                  <a:lnTo>
                    <a:pt x="9579" y="2776"/>
                  </a:lnTo>
                  <a:lnTo>
                    <a:pt x="8230" y="3046"/>
                  </a:lnTo>
                  <a:lnTo>
                    <a:pt x="6977" y="3316"/>
                  </a:lnTo>
                  <a:lnTo>
                    <a:pt x="5821" y="3605"/>
                  </a:lnTo>
                  <a:lnTo>
                    <a:pt x="4761" y="3914"/>
                  </a:lnTo>
                  <a:lnTo>
                    <a:pt x="3797" y="4203"/>
                  </a:lnTo>
                  <a:lnTo>
                    <a:pt x="2930" y="4530"/>
                  </a:lnTo>
                  <a:lnTo>
                    <a:pt x="2525" y="4685"/>
                  </a:lnTo>
                  <a:lnTo>
                    <a:pt x="2159" y="4839"/>
                  </a:lnTo>
                  <a:lnTo>
                    <a:pt x="1831" y="5012"/>
                  </a:lnTo>
                  <a:lnTo>
                    <a:pt x="1523" y="5166"/>
                  </a:lnTo>
                  <a:lnTo>
                    <a:pt x="1234" y="5340"/>
                  </a:lnTo>
                  <a:lnTo>
                    <a:pt x="983" y="5513"/>
                  </a:lnTo>
                  <a:lnTo>
                    <a:pt x="752" y="5668"/>
                  </a:lnTo>
                  <a:lnTo>
                    <a:pt x="559" y="5841"/>
                  </a:lnTo>
                  <a:lnTo>
                    <a:pt x="386" y="6015"/>
                  </a:lnTo>
                  <a:lnTo>
                    <a:pt x="251" y="6188"/>
                  </a:lnTo>
                  <a:lnTo>
                    <a:pt x="135" y="6361"/>
                  </a:lnTo>
                  <a:lnTo>
                    <a:pt x="58" y="6535"/>
                  </a:lnTo>
                  <a:lnTo>
                    <a:pt x="19" y="6708"/>
                  </a:lnTo>
                  <a:lnTo>
                    <a:pt x="0" y="6901"/>
                  </a:lnTo>
                  <a:lnTo>
                    <a:pt x="19" y="7075"/>
                  </a:lnTo>
                  <a:lnTo>
                    <a:pt x="58" y="7248"/>
                  </a:lnTo>
                  <a:lnTo>
                    <a:pt x="135" y="7422"/>
                  </a:lnTo>
                  <a:lnTo>
                    <a:pt x="251" y="7595"/>
                  </a:lnTo>
                  <a:lnTo>
                    <a:pt x="386" y="7768"/>
                  </a:lnTo>
                  <a:lnTo>
                    <a:pt x="559" y="7942"/>
                  </a:lnTo>
                  <a:lnTo>
                    <a:pt x="752" y="8115"/>
                  </a:lnTo>
                  <a:lnTo>
                    <a:pt x="983" y="8289"/>
                  </a:lnTo>
                  <a:lnTo>
                    <a:pt x="1234" y="8443"/>
                  </a:lnTo>
                  <a:lnTo>
                    <a:pt x="1523" y="8617"/>
                  </a:lnTo>
                  <a:lnTo>
                    <a:pt x="1831" y="8790"/>
                  </a:lnTo>
                  <a:lnTo>
                    <a:pt x="2159" y="8944"/>
                  </a:lnTo>
                  <a:lnTo>
                    <a:pt x="2525" y="9098"/>
                  </a:lnTo>
                  <a:lnTo>
                    <a:pt x="2930" y="9272"/>
                  </a:lnTo>
                  <a:lnTo>
                    <a:pt x="3797" y="9580"/>
                  </a:lnTo>
                  <a:lnTo>
                    <a:pt x="4761" y="9889"/>
                  </a:lnTo>
                  <a:lnTo>
                    <a:pt x="5821" y="10178"/>
                  </a:lnTo>
                  <a:lnTo>
                    <a:pt x="6977" y="10467"/>
                  </a:lnTo>
                  <a:lnTo>
                    <a:pt x="8230" y="10756"/>
                  </a:lnTo>
                  <a:lnTo>
                    <a:pt x="9579" y="11026"/>
                  </a:lnTo>
                  <a:lnTo>
                    <a:pt x="11006" y="11276"/>
                  </a:lnTo>
                  <a:lnTo>
                    <a:pt x="12528" y="11527"/>
                  </a:lnTo>
                  <a:lnTo>
                    <a:pt x="14128" y="11778"/>
                  </a:lnTo>
                  <a:lnTo>
                    <a:pt x="15805" y="11990"/>
                  </a:lnTo>
                  <a:lnTo>
                    <a:pt x="17559" y="12221"/>
                  </a:lnTo>
                  <a:lnTo>
                    <a:pt x="19371" y="12414"/>
                  </a:lnTo>
                  <a:lnTo>
                    <a:pt x="21260" y="12606"/>
                  </a:lnTo>
                  <a:lnTo>
                    <a:pt x="23226" y="12799"/>
                  </a:lnTo>
                  <a:lnTo>
                    <a:pt x="25249" y="12953"/>
                  </a:lnTo>
                  <a:lnTo>
                    <a:pt x="27331" y="13107"/>
                  </a:lnTo>
                  <a:lnTo>
                    <a:pt x="29470" y="13242"/>
                  </a:lnTo>
                  <a:lnTo>
                    <a:pt x="31648" y="13377"/>
                  </a:lnTo>
                  <a:lnTo>
                    <a:pt x="33904" y="13474"/>
                  </a:lnTo>
                  <a:lnTo>
                    <a:pt x="36178" y="13570"/>
                  </a:lnTo>
                  <a:lnTo>
                    <a:pt x="38510" y="13647"/>
                  </a:lnTo>
                  <a:lnTo>
                    <a:pt x="40900" y="13705"/>
                  </a:lnTo>
                  <a:lnTo>
                    <a:pt x="43309" y="13763"/>
                  </a:lnTo>
                  <a:lnTo>
                    <a:pt x="45757" y="13782"/>
                  </a:lnTo>
                  <a:lnTo>
                    <a:pt x="50730" y="13782"/>
                  </a:lnTo>
                  <a:lnTo>
                    <a:pt x="53178" y="13763"/>
                  </a:lnTo>
                  <a:lnTo>
                    <a:pt x="55587" y="13705"/>
                  </a:lnTo>
                  <a:lnTo>
                    <a:pt x="57958" y="13647"/>
                  </a:lnTo>
                  <a:lnTo>
                    <a:pt x="60290" y="13570"/>
                  </a:lnTo>
                  <a:lnTo>
                    <a:pt x="62584" y="13474"/>
                  </a:lnTo>
                  <a:lnTo>
                    <a:pt x="64839" y="13377"/>
                  </a:lnTo>
                  <a:lnTo>
                    <a:pt x="67017" y="13242"/>
                  </a:lnTo>
                  <a:lnTo>
                    <a:pt x="69156" y="13107"/>
                  </a:lnTo>
                  <a:lnTo>
                    <a:pt x="71238" y="12953"/>
                  </a:lnTo>
                  <a:lnTo>
                    <a:pt x="73262" y="12799"/>
                  </a:lnTo>
                  <a:lnTo>
                    <a:pt x="75208" y="12606"/>
                  </a:lnTo>
                  <a:lnTo>
                    <a:pt x="77097" y="12414"/>
                  </a:lnTo>
                  <a:lnTo>
                    <a:pt x="78928" y="12221"/>
                  </a:lnTo>
                  <a:lnTo>
                    <a:pt x="80682" y="11990"/>
                  </a:lnTo>
                  <a:lnTo>
                    <a:pt x="82359" y="11778"/>
                  </a:lnTo>
                  <a:lnTo>
                    <a:pt x="83959" y="11527"/>
                  </a:lnTo>
                  <a:lnTo>
                    <a:pt x="85462" y="11276"/>
                  </a:lnTo>
                  <a:lnTo>
                    <a:pt x="86908" y="11026"/>
                  </a:lnTo>
                  <a:lnTo>
                    <a:pt x="88238" y="10756"/>
                  </a:lnTo>
                  <a:lnTo>
                    <a:pt x="89510" y="10467"/>
                  </a:lnTo>
                  <a:lnTo>
                    <a:pt x="90666" y="10178"/>
                  </a:lnTo>
                  <a:lnTo>
                    <a:pt x="91726" y="9889"/>
                  </a:lnTo>
                  <a:lnTo>
                    <a:pt x="92690" y="9580"/>
                  </a:lnTo>
                  <a:lnTo>
                    <a:pt x="93557" y="9272"/>
                  </a:lnTo>
                  <a:lnTo>
                    <a:pt x="93943" y="9098"/>
                  </a:lnTo>
                  <a:lnTo>
                    <a:pt x="94309" y="8944"/>
                  </a:lnTo>
                  <a:lnTo>
                    <a:pt x="94656" y="8790"/>
                  </a:lnTo>
                  <a:lnTo>
                    <a:pt x="94964" y="8617"/>
                  </a:lnTo>
                  <a:lnTo>
                    <a:pt x="95253" y="8443"/>
                  </a:lnTo>
                  <a:lnTo>
                    <a:pt x="95504" y="8289"/>
                  </a:lnTo>
                  <a:lnTo>
                    <a:pt x="95735" y="8115"/>
                  </a:lnTo>
                  <a:lnTo>
                    <a:pt x="95928" y="7942"/>
                  </a:lnTo>
                  <a:lnTo>
                    <a:pt x="96102" y="7768"/>
                  </a:lnTo>
                  <a:lnTo>
                    <a:pt x="96236" y="7595"/>
                  </a:lnTo>
                  <a:lnTo>
                    <a:pt x="96352" y="7422"/>
                  </a:lnTo>
                  <a:lnTo>
                    <a:pt x="96429" y="7248"/>
                  </a:lnTo>
                  <a:lnTo>
                    <a:pt x="96468" y="7075"/>
                  </a:lnTo>
                  <a:lnTo>
                    <a:pt x="96487" y="6901"/>
                  </a:lnTo>
                  <a:lnTo>
                    <a:pt x="96468" y="6708"/>
                  </a:lnTo>
                  <a:lnTo>
                    <a:pt x="96429" y="6535"/>
                  </a:lnTo>
                  <a:lnTo>
                    <a:pt x="96352" y="6361"/>
                  </a:lnTo>
                  <a:lnTo>
                    <a:pt x="96236" y="6188"/>
                  </a:lnTo>
                  <a:lnTo>
                    <a:pt x="96102" y="6015"/>
                  </a:lnTo>
                  <a:lnTo>
                    <a:pt x="95928" y="5841"/>
                  </a:lnTo>
                  <a:lnTo>
                    <a:pt x="95735" y="5668"/>
                  </a:lnTo>
                  <a:lnTo>
                    <a:pt x="95504" y="5513"/>
                  </a:lnTo>
                  <a:lnTo>
                    <a:pt x="95253" y="5340"/>
                  </a:lnTo>
                  <a:lnTo>
                    <a:pt x="94964" y="5166"/>
                  </a:lnTo>
                  <a:lnTo>
                    <a:pt x="94656" y="5012"/>
                  </a:lnTo>
                  <a:lnTo>
                    <a:pt x="94309" y="4839"/>
                  </a:lnTo>
                  <a:lnTo>
                    <a:pt x="93943" y="4685"/>
                  </a:lnTo>
                  <a:lnTo>
                    <a:pt x="93557" y="4530"/>
                  </a:lnTo>
                  <a:lnTo>
                    <a:pt x="92690" y="4203"/>
                  </a:lnTo>
                  <a:lnTo>
                    <a:pt x="91726" y="3914"/>
                  </a:lnTo>
                  <a:lnTo>
                    <a:pt x="90666" y="3605"/>
                  </a:lnTo>
                  <a:lnTo>
                    <a:pt x="89510" y="3316"/>
                  </a:lnTo>
                  <a:lnTo>
                    <a:pt x="88238" y="3046"/>
                  </a:lnTo>
                  <a:lnTo>
                    <a:pt x="86908" y="2776"/>
                  </a:lnTo>
                  <a:lnTo>
                    <a:pt x="85462" y="2507"/>
                  </a:lnTo>
                  <a:lnTo>
                    <a:pt x="83959" y="2256"/>
                  </a:lnTo>
                  <a:lnTo>
                    <a:pt x="82359" y="2025"/>
                  </a:lnTo>
                  <a:lnTo>
                    <a:pt x="80682" y="1793"/>
                  </a:lnTo>
                  <a:lnTo>
                    <a:pt x="78928" y="1581"/>
                  </a:lnTo>
                  <a:lnTo>
                    <a:pt x="77097" y="1369"/>
                  </a:lnTo>
                  <a:lnTo>
                    <a:pt x="75208" y="1177"/>
                  </a:lnTo>
                  <a:lnTo>
                    <a:pt x="73262" y="1003"/>
                  </a:lnTo>
                  <a:lnTo>
                    <a:pt x="71238" y="830"/>
                  </a:lnTo>
                  <a:lnTo>
                    <a:pt x="69156" y="676"/>
                  </a:lnTo>
                  <a:lnTo>
                    <a:pt x="67017" y="541"/>
                  </a:lnTo>
                  <a:lnTo>
                    <a:pt x="64839" y="425"/>
                  </a:lnTo>
                  <a:lnTo>
                    <a:pt x="62584" y="309"/>
                  </a:lnTo>
                  <a:lnTo>
                    <a:pt x="60290" y="213"/>
                  </a:lnTo>
                  <a:lnTo>
                    <a:pt x="57958" y="136"/>
                  </a:lnTo>
                  <a:lnTo>
                    <a:pt x="55587" y="78"/>
                  </a:lnTo>
                  <a:lnTo>
                    <a:pt x="53178" y="39"/>
                  </a:lnTo>
                  <a:lnTo>
                    <a:pt x="50730" y="1"/>
                  </a:lnTo>
                  <a:close/>
                </a:path>
              </a:pathLst>
            </a:custGeom>
            <a:solidFill>
              <a:srgbClr val="261E35">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2575374" y="3456650"/>
              <a:ext cx="1635455" cy="375828"/>
            </a:xfrm>
            <a:custGeom>
              <a:avLst/>
              <a:gdLst/>
              <a:ahLst/>
              <a:cxnLst/>
              <a:rect l="l" t="t" r="r" b="b"/>
              <a:pathLst>
                <a:path w="96487" h="13783" extrusionOk="0">
                  <a:moveTo>
                    <a:pt x="45757" y="1"/>
                  </a:moveTo>
                  <a:lnTo>
                    <a:pt x="43309" y="39"/>
                  </a:lnTo>
                  <a:lnTo>
                    <a:pt x="40900" y="78"/>
                  </a:lnTo>
                  <a:lnTo>
                    <a:pt x="38510" y="136"/>
                  </a:lnTo>
                  <a:lnTo>
                    <a:pt x="36178" y="213"/>
                  </a:lnTo>
                  <a:lnTo>
                    <a:pt x="33904" y="309"/>
                  </a:lnTo>
                  <a:lnTo>
                    <a:pt x="31648" y="425"/>
                  </a:lnTo>
                  <a:lnTo>
                    <a:pt x="29470" y="541"/>
                  </a:lnTo>
                  <a:lnTo>
                    <a:pt x="27331" y="676"/>
                  </a:lnTo>
                  <a:lnTo>
                    <a:pt x="25249" y="830"/>
                  </a:lnTo>
                  <a:lnTo>
                    <a:pt x="23226" y="1003"/>
                  </a:lnTo>
                  <a:lnTo>
                    <a:pt x="21260" y="1177"/>
                  </a:lnTo>
                  <a:lnTo>
                    <a:pt x="19371" y="1369"/>
                  </a:lnTo>
                  <a:lnTo>
                    <a:pt x="17559" y="1581"/>
                  </a:lnTo>
                  <a:lnTo>
                    <a:pt x="15805" y="1793"/>
                  </a:lnTo>
                  <a:lnTo>
                    <a:pt x="14128" y="2025"/>
                  </a:lnTo>
                  <a:lnTo>
                    <a:pt x="12528" y="2256"/>
                  </a:lnTo>
                  <a:lnTo>
                    <a:pt x="11006" y="2507"/>
                  </a:lnTo>
                  <a:lnTo>
                    <a:pt x="9579" y="2776"/>
                  </a:lnTo>
                  <a:lnTo>
                    <a:pt x="8230" y="3046"/>
                  </a:lnTo>
                  <a:lnTo>
                    <a:pt x="6977" y="3316"/>
                  </a:lnTo>
                  <a:lnTo>
                    <a:pt x="5821" y="3605"/>
                  </a:lnTo>
                  <a:lnTo>
                    <a:pt x="4761" y="3914"/>
                  </a:lnTo>
                  <a:lnTo>
                    <a:pt x="3797" y="4203"/>
                  </a:lnTo>
                  <a:lnTo>
                    <a:pt x="2930" y="4530"/>
                  </a:lnTo>
                  <a:lnTo>
                    <a:pt x="2525" y="4685"/>
                  </a:lnTo>
                  <a:lnTo>
                    <a:pt x="2159" y="4839"/>
                  </a:lnTo>
                  <a:lnTo>
                    <a:pt x="1831" y="5012"/>
                  </a:lnTo>
                  <a:lnTo>
                    <a:pt x="1523" y="5166"/>
                  </a:lnTo>
                  <a:lnTo>
                    <a:pt x="1234" y="5340"/>
                  </a:lnTo>
                  <a:lnTo>
                    <a:pt x="983" y="5513"/>
                  </a:lnTo>
                  <a:lnTo>
                    <a:pt x="752" y="5668"/>
                  </a:lnTo>
                  <a:lnTo>
                    <a:pt x="559" y="5841"/>
                  </a:lnTo>
                  <a:lnTo>
                    <a:pt x="386" y="6015"/>
                  </a:lnTo>
                  <a:lnTo>
                    <a:pt x="251" y="6188"/>
                  </a:lnTo>
                  <a:lnTo>
                    <a:pt x="135" y="6361"/>
                  </a:lnTo>
                  <a:lnTo>
                    <a:pt x="58" y="6535"/>
                  </a:lnTo>
                  <a:lnTo>
                    <a:pt x="19" y="6708"/>
                  </a:lnTo>
                  <a:lnTo>
                    <a:pt x="0" y="6901"/>
                  </a:lnTo>
                  <a:lnTo>
                    <a:pt x="19" y="7075"/>
                  </a:lnTo>
                  <a:lnTo>
                    <a:pt x="58" y="7248"/>
                  </a:lnTo>
                  <a:lnTo>
                    <a:pt x="135" y="7422"/>
                  </a:lnTo>
                  <a:lnTo>
                    <a:pt x="251" y="7595"/>
                  </a:lnTo>
                  <a:lnTo>
                    <a:pt x="386" y="7768"/>
                  </a:lnTo>
                  <a:lnTo>
                    <a:pt x="559" y="7942"/>
                  </a:lnTo>
                  <a:lnTo>
                    <a:pt x="752" y="8115"/>
                  </a:lnTo>
                  <a:lnTo>
                    <a:pt x="983" y="8289"/>
                  </a:lnTo>
                  <a:lnTo>
                    <a:pt x="1234" y="8443"/>
                  </a:lnTo>
                  <a:lnTo>
                    <a:pt x="1523" y="8617"/>
                  </a:lnTo>
                  <a:lnTo>
                    <a:pt x="1831" y="8790"/>
                  </a:lnTo>
                  <a:lnTo>
                    <a:pt x="2159" y="8944"/>
                  </a:lnTo>
                  <a:lnTo>
                    <a:pt x="2525" y="9098"/>
                  </a:lnTo>
                  <a:lnTo>
                    <a:pt x="2930" y="9272"/>
                  </a:lnTo>
                  <a:lnTo>
                    <a:pt x="3797" y="9580"/>
                  </a:lnTo>
                  <a:lnTo>
                    <a:pt x="4761" y="9889"/>
                  </a:lnTo>
                  <a:lnTo>
                    <a:pt x="5821" y="10178"/>
                  </a:lnTo>
                  <a:lnTo>
                    <a:pt x="6977" y="10467"/>
                  </a:lnTo>
                  <a:lnTo>
                    <a:pt x="8230" y="10756"/>
                  </a:lnTo>
                  <a:lnTo>
                    <a:pt x="9579" y="11026"/>
                  </a:lnTo>
                  <a:lnTo>
                    <a:pt x="11006" y="11276"/>
                  </a:lnTo>
                  <a:lnTo>
                    <a:pt x="12528" y="11527"/>
                  </a:lnTo>
                  <a:lnTo>
                    <a:pt x="14128" y="11778"/>
                  </a:lnTo>
                  <a:lnTo>
                    <a:pt x="15805" y="11990"/>
                  </a:lnTo>
                  <a:lnTo>
                    <a:pt x="17559" y="12221"/>
                  </a:lnTo>
                  <a:lnTo>
                    <a:pt x="19371" y="12414"/>
                  </a:lnTo>
                  <a:lnTo>
                    <a:pt x="21260" y="12606"/>
                  </a:lnTo>
                  <a:lnTo>
                    <a:pt x="23226" y="12799"/>
                  </a:lnTo>
                  <a:lnTo>
                    <a:pt x="25249" y="12953"/>
                  </a:lnTo>
                  <a:lnTo>
                    <a:pt x="27331" y="13107"/>
                  </a:lnTo>
                  <a:lnTo>
                    <a:pt x="29470" y="13242"/>
                  </a:lnTo>
                  <a:lnTo>
                    <a:pt x="31648" y="13377"/>
                  </a:lnTo>
                  <a:lnTo>
                    <a:pt x="33904" y="13474"/>
                  </a:lnTo>
                  <a:lnTo>
                    <a:pt x="36178" y="13570"/>
                  </a:lnTo>
                  <a:lnTo>
                    <a:pt x="38510" y="13647"/>
                  </a:lnTo>
                  <a:lnTo>
                    <a:pt x="40900" y="13705"/>
                  </a:lnTo>
                  <a:lnTo>
                    <a:pt x="43309" y="13763"/>
                  </a:lnTo>
                  <a:lnTo>
                    <a:pt x="45757" y="13782"/>
                  </a:lnTo>
                  <a:lnTo>
                    <a:pt x="50730" y="13782"/>
                  </a:lnTo>
                  <a:lnTo>
                    <a:pt x="53178" y="13763"/>
                  </a:lnTo>
                  <a:lnTo>
                    <a:pt x="55587" y="13705"/>
                  </a:lnTo>
                  <a:lnTo>
                    <a:pt x="57958" y="13647"/>
                  </a:lnTo>
                  <a:lnTo>
                    <a:pt x="60290" y="13570"/>
                  </a:lnTo>
                  <a:lnTo>
                    <a:pt x="62584" y="13474"/>
                  </a:lnTo>
                  <a:lnTo>
                    <a:pt x="64839" y="13377"/>
                  </a:lnTo>
                  <a:lnTo>
                    <a:pt x="67017" y="13242"/>
                  </a:lnTo>
                  <a:lnTo>
                    <a:pt x="69156" y="13107"/>
                  </a:lnTo>
                  <a:lnTo>
                    <a:pt x="71238" y="12953"/>
                  </a:lnTo>
                  <a:lnTo>
                    <a:pt x="73262" y="12799"/>
                  </a:lnTo>
                  <a:lnTo>
                    <a:pt x="75208" y="12606"/>
                  </a:lnTo>
                  <a:lnTo>
                    <a:pt x="77097" y="12414"/>
                  </a:lnTo>
                  <a:lnTo>
                    <a:pt x="78928" y="12221"/>
                  </a:lnTo>
                  <a:lnTo>
                    <a:pt x="80682" y="11990"/>
                  </a:lnTo>
                  <a:lnTo>
                    <a:pt x="82359" y="11778"/>
                  </a:lnTo>
                  <a:lnTo>
                    <a:pt x="83959" y="11527"/>
                  </a:lnTo>
                  <a:lnTo>
                    <a:pt x="85462" y="11276"/>
                  </a:lnTo>
                  <a:lnTo>
                    <a:pt x="86908" y="11026"/>
                  </a:lnTo>
                  <a:lnTo>
                    <a:pt x="88238" y="10756"/>
                  </a:lnTo>
                  <a:lnTo>
                    <a:pt x="89510" y="10467"/>
                  </a:lnTo>
                  <a:lnTo>
                    <a:pt x="90666" y="10178"/>
                  </a:lnTo>
                  <a:lnTo>
                    <a:pt x="91726" y="9889"/>
                  </a:lnTo>
                  <a:lnTo>
                    <a:pt x="92690" y="9580"/>
                  </a:lnTo>
                  <a:lnTo>
                    <a:pt x="93557" y="9272"/>
                  </a:lnTo>
                  <a:lnTo>
                    <a:pt x="93943" y="9098"/>
                  </a:lnTo>
                  <a:lnTo>
                    <a:pt x="94309" y="8944"/>
                  </a:lnTo>
                  <a:lnTo>
                    <a:pt x="94656" y="8790"/>
                  </a:lnTo>
                  <a:lnTo>
                    <a:pt x="94964" y="8617"/>
                  </a:lnTo>
                  <a:lnTo>
                    <a:pt x="95253" y="8443"/>
                  </a:lnTo>
                  <a:lnTo>
                    <a:pt x="95504" y="8289"/>
                  </a:lnTo>
                  <a:lnTo>
                    <a:pt x="95735" y="8115"/>
                  </a:lnTo>
                  <a:lnTo>
                    <a:pt x="95928" y="7942"/>
                  </a:lnTo>
                  <a:lnTo>
                    <a:pt x="96102" y="7768"/>
                  </a:lnTo>
                  <a:lnTo>
                    <a:pt x="96236" y="7595"/>
                  </a:lnTo>
                  <a:lnTo>
                    <a:pt x="96352" y="7422"/>
                  </a:lnTo>
                  <a:lnTo>
                    <a:pt x="96429" y="7248"/>
                  </a:lnTo>
                  <a:lnTo>
                    <a:pt x="96468" y="7075"/>
                  </a:lnTo>
                  <a:lnTo>
                    <a:pt x="96487" y="6901"/>
                  </a:lnTo>
                  <a:lnTo>
                    <a:pt x="96468" y="6708"/>
                  </a:lnTo>
                  <a:lnTo>
                    <a:pt x="96429" y="6535"/>
                  </a:lnTo>
                  <a:lnTo>
                    <a:pt x="96352" y="6361"/>
                  </a:lnTo>
                  <a:lnTo>
                    <a:pt x="96236" y="6188"/>
                  </a:lnTo>
                  <a:lnTo>
                    <a:pt x="96102" y="6015"/>
                  </a:lnTo>
                  <a:lnTo>
                    <a:pt x="95928" y="5841"/>
                  </a:lnTo>
                  <a:lnTo>
                    <a:pt x="95735" y="5668"/>
                  </a:lnTo>
                  <a:lnTo>
                    <a:pt x="95504" y="5513"/>
                  </a:lnTo>
                  <a:lnTo>
                    <a:pt x="95253" y="5340"/>
                  </a:lnTo>
                  <a:lnTo>
                    <a:pt x="94964" y="5166"/>
                  </a:lnTo>
                  <a:lnTo>
                    <a:pt x="94656" y="5012"/>
                  </a:lnTo>
                  <a:lnTo>
                    <a:pt x="94309" y="4839"/>
                  </a:lnTo>
                  <a:lnTo>
                    <a:pt x="93943" y="4685"/>
                  </a:lnTo>
                  <a:lnTo>
                    <a:pt x="93557" y="4530"/>
                  </a:lnTo>
                  <a:lnTo>
                    <a:pt x="92690" y="4203"/>
                  </a:lnTo>
                  <a:lnTo>
                    <a:pt x="91726" y="3914"/>
                  </a:lnTo>
                  <a:lnTo>
                    <a:pt x="90666" y="3605"/>
                  </a:lnTo>
                  <a:lnTo>
                    <a:pt x="89510" y="3316"/>
                  </a:lnTo>
                  <a:lnTo>
                    <a:pt x="88238" y="3046"/>
                  </a:lnTo>
                  <a:lnTo>
                    <a:pt x="86908" y="2776"/>
                  </a:lnTo>
                  <a:lnTo>
                    <a:pt x="85462" y="2507"/>
                  </a:lnTo>
                  <a:lnTo>
                    <a:pt x="83959" y="2256"/>
                  </a:lnTo>
                  <a:lnTo>
                    <a:pt x="82359" y="2025"/>
                  </a:lnTo>
                  <a:lnTo>
                    <a:pt x="80682" y="1793"/>
                  </a:lnTo>
                  <a:lnTo>
                    <a:pt x="78928" y="1581"/>
                  </a:lnTo>
                  <a:lnTo>
                    <a:pt x="77097" y="1369"/>
                  </a:lnTo>
                  <a:lnTo>
                    <a:pt x="75208" y="1177"/>
                  </a:lnTo>
                  <a:lnTo>
                    <a:pt x="73262" y="1003"/>
                  </a:lnTo>
                  <a:lnTo>
                    <a:pt x="71238" y="830"/>
                  </a:lnTo>
                  <a:lnTo>
                    <a:pt x="69156" y="676"/>
                  </a:lnTo>
                  <a:lnTo>
                    <a:pt x="67017" y="541"/>
                  </a:lnTo>
                  <a:lnTo>
                    <a:pt x="64839" y="425"/>
                  </a:lnTo>
                  <a:lnTo>
                    <a:pt x="62584" y="309"/>
                  </a:lnTo>
                  <a:lnTo>
                    <a:pt x="60290" y="213"/>
                  </a:lnTo>
                  <a:lnTo>
                    <a:pt x="57958" y="136"/>
                  </a:lnTo>
                  <a:lnTo>
                    <a:pt x="55587" y="78"/>
                  </a:lnTo>
                  <a:lnTo>
                    <a:pt x="53178" y="39"/>
                  </a:lnTo>
                  <a:lnTo>
                    <a:pt x="50730" y="1"/>
                  </a:lnTo>
                  <a:close/>
                </a:path>
              </a:pathLst>
            </a:custGeom>
            <a:solidFill>
              <a:srgbClr val="261E35">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29"/>
          <p:cNvSpPr/>
          <p:nvPr/>
        </p:nvSpPr>
        <p:spPr>
          <a:xfrm>
            <a:off x="4656925" y="1240063"/>
            <a:ext cx="3247747" cy="2698511"/>
          </a:xfrm>
          <a:custGeom>
            <a:avLst/>
            <a:gdLst/>
            <a:ahLst/>
            <a:cxnLst/>
            <a:rect l="l" t="t" r="r" b="b"/>
            <a:pathLst>
              <a:path w="96616" h="80277" extrusionOk="0">
                <a:moveTo>
                  <a:pt x="52905" y="1"/>
                </a:moveTo>
                <a:lnTo>
                  <a:pt x="51386" y="20"/>
                </a:lnTo>
                <a:lnTo>
                  <a:pt x="49866" y="80"/>
                </a:lnTo>
                <a:lnTo>
                  <a:pt x="48327" y="159"/>
                </a:lnTo>
                <a:lnTo>
                  <a:pt x="46808" y="277"/>
                </a:lnTo>
                <a:lnTo>
                  <a:pt x="45288" y="395"/>
                </a:lnTo>
                <a:lnTo>
                  <a:pt x="43769" y="573"/>
                </a:lnTo>
                <a:lnTo>
                  <a:pt x="42249" y="751"/>
                </a:lnTo>
                <a:lnTo>
                  <a:pt x="40730" y="968"/>
                </a:lnTo>
                <a:lnTo>
                  <a:pt x="39230" y="1204"/>
                </a:lnTo>
                <a:lnTo>
                  <a:pt x="37711" y="1461"/>
                </a:lnTo>
                <a:lnTo>
                  <a:pt x="36211" y="1757"/>
                </a:lnTo>
                <a:lnTo>
                  <a:pt x="34711" y="2053"/>
                </a:lnTo>
                <a:lnTo>
                  <a:pt x="33211" y="2388"/>
                </a:lnTo>
                <a:lnTo>
                  <a:pt x="31712" y="2724"/>
                </a:lnTo>
                <a:lnTo>
                  <a:pt x="30232" y="3099"/>
                </a:lnTo>
                <a:lnTo>
                  <a:pt x="28752" y="3494"/>
                </a:lnTo>
                <a:lnTo>
                  <a:pt x="27272" y="3888"/>
                </a:lnTo>
                <a:lnTo>
                  <a:pt x="25811" y="4322"/>
                </a:lnTo>
                <a:lnTo>
                  <a:pt x="24351" y="4756"/>
                </a:lnTo>
                <a:lnTo>
                  <a:pt x="22891" y="5230"/>
                </a:lnTo>
                <a:lnTo>
                  <a:pt x="21450" y="5704"/>
                </a:lnTo>
                <a:lnTo>
                  <a:pt x="20010" y="6197"/>
                </a:lnTo>
                <a:lnTo>
                  <a:pt x="18845" y="6611"/>
                </a:lnTo>
                <a:lnTo>
                  <a:pt x="17681" y="7065"/>
                </a:lnTo>
                <a:lnTo>
                  <a:pt x="16497" y="7539"/>
                </a:lnTo>
                <a:lnTo>
                  <a:pt x="15353" y="8052"/>
                </a:lnTo>
                <a:lnTo>
                  <a:pt x="14208" y="8604"/>
                </a:lnTo>
                <a:lnTo>
                  <a:pt x="13636" y="8881"/>
                </a:lnTo>
                <a:lnTo>
                  <a:pt x="13083" y="9196"/>
                </a:lnTo>
                <a:lnTo>
                  <a:pt x="12531" y="9492"/>
                </a:lnTo>
                <a:lnTo>
                  <a:pt x="11998" y="9808"/>
                </a:lnTo>
                <a:lnTo>
                  <a:pt x="11465" y="10144"/>
                </a:lnTo>
                <a:lnTo>
                  <a:pt x="10952" y="10479"/>
                </a:lnTo>
                <a:lnTo>
                  <a:pt x="10439" y="10834"/>
                </a:lnTo>
                <a:lnTo>
                  <a:pt x="9946" y="11190"/>
                </a:lnTo>
                <a:lnTo>
                  <a:pt x="9452" y="11565"/>
                </a:lnTo>
                <a:lnTo>
                  <a:pt x="8979" y="11959"/>
                </a:lnTo>
                <a:lnTo>
                  <a:pt x="8525" y="12354"/>
                </a:lnTo>
                <a:lnTo>
                  <a:pt x="8091" y="12768"/>
                </a:lnTo>
                <a:lnTo>
                  <a:pt x="7676" y="13202"/>
                </a:lnTo>
                <a:lnTo>
                  <a:pt x="7262" y="13637"/>
                </a:lnTo>
                <a:lnTo>
                  <a:pt x="6887" y="14110"/>
                </a:lnTo>
                <a:lnTo>
                  <a:pt x="6512" y="14564"/>
                </a:lnTo>
                <a:lnTo>
                  <a:pt x="6157" y="15057"/>
                </a:lnTo>
                <a:lnTo>
                  <a:pt x="5841" y="15570"/>
                </a:lnTo>
                <a:lnTo>
                  <a:pt x="5525" y="16083"/>
                </a:lnTo>
                <a:lnTo>
                  <a:pt x="5249" y="16616"/>
                </a:lnTo>
                <a:lnTo>
                  <a:pt x="4973" y="17169"/>
                </a:lnTo>
                <a:lnTo>
                  <a:pt x="4756" y="17741"/>
                </a:lnTo>
                <a:lnTo>
                  <a:pt x="4499" y="18412"/>
                </a:lnTo>
                <a:lnTo>
                  <a:pt x="4302" y="19122"/>
                </a:lnTo>
                <a:lnTo>
                  <a:pt x="4124" y="19813"/>
                </a:lnTo>
                <a:lnTo>
                  <a:pt x="3986" y="20524"/>
                </a:lnTo>
                <a:lnTo>
                  <a:pt x="3868" y="21254"/>
                </a:lnTo>
                <a:lnTo>
                  <a:pt x="3789" y="21964"/>
                </a:lnTo>
                <a:lnTo>
                  <a:pt x="3710" y="22694"/>
                </a:lnTo>
                <a:lnTo>
                  <a:pt x="3670" y="23424"/>
                </a:lnTo>
                <a:lnTo>
                  <a:pt x="3631" y="24154"/>
                </a:lnTo>
                <a:lnTo>
                  <a:pt x="3611" y="24885"/>
                </a:lnTo>
                <a:lnTo>
                  <a:pt x="3591" y="26365"/>
                </a:lnTo>
                <a:lnTo>
                  <a:pt x="3552" y="27845"/>
                </a:lnTo>
                <a:lnTo>
                  <a:pt x="3513" y="29305"/>
                </a:lnTo>
                <a:lnTo>
                  <a:pt x="3453" y="30331"/>
                </a:lnTo>
                <a:lnTo>
                  <a:pt x="3355" y="31357"/>
                </a:lnTo>
                <a:lnTo>
                  <a:pt x="3256" y="32383"/>
                </a:lnTo>
                <a:lnTo>
                  <a:pt x="3118" y="33409"/>
                </a:lnTo>
                <a:lnTo>
                  <a:pt x="2980" y="34416"/>
                </a:lnTo>
                <a:lnTo>
                  <a:pt x="2822" y="35442"/>
                </a:lnTo>
                <a:lnTo>
                  <a:pt x="2467" y="37494"/>
                </a:lnTo>
                <a:lnTo>
                  <a:pt x="2072" y="39527"/>
                </a:lnTo>
                <a:lnTo>
                  <a:pt x="1677" y="41579"/>
                </a:lnTo>
                <a:lnTo>
                  <a:pt x="1283" y="43612"/>
                </a:lnTo>
                <a:lnTo>
                  <a:pt x="908" y="45644"/>
                </a:lnTo>
                <a:lnTo>
                  <a:pt x="730" y="46651"/>
                </a:lnTo>
                <a:lnTo>
                  <a:pt x="572" y="47677"/>
                </a:lnTo>
                <a:lnTo>
                  <a:pt x="434" y="48683"/>
                </a:lnTo>
                <a:lnTo>
                  <a:pt x="296" y="49690"/>
                </a:lnTo>
                <a:lnTo>
                  <a:pt x="197" y="50696"/>
                </a:lnTo>
                <a:lnTo>
                  <a:pt x="99" y="51722"/>
                </a:lnTo>
                <a:lnTo>
                  <a:pt x="39" y="52729"/>
                </a:lnTo>
                <a:lnTo>
                  <a:pt x="0" y="53715"/>
                </a:lnTo>
                <a:lnTo>
                  <a:pt x="0" y="54722"/>
                </a:lnTo>
                <a:lnTo>
                  <a:pt x="20" y="55728"/>
                </a:lnTo>
                <a:lnTo>
                  <a:pt x="79" y="56715"/>
                </a:lnTo>
                <a:lnTo>
                  <a:pt x="158" y="57721"/>
                </a:lnTo>
                <a:lnTo>
                  <a:pt x="296" y="58708"/>
                </a:lnTo>
                <a:lnTo>
                  <a:pt x="454" y="59714"/>
                </a:lnTo>
                <a:lnTo>
                  <a:pt x="671" y="60701"/>
                </a:lnTo>
                <a:lnTo>
                  <a:pt x="927" y="61688"/>
                </a:lnTo>
                <a:lnTo>
                  <a:pt x="1164" y="62477"/>
                </a:lnTo>
                <a:lnTo>
                  <a:pt x="1441" y="63247"/>
                </a:lnTo>
                <a:lnTo>
                  <a:pt x="1737" y="64016"/>
                </a:lnTo>
                <a:lnTo>
                  <a:pt x="2072" y="64786"/>
                </a:lnTo>
                <a:lnTo>
                  <a:pt x="2427" y="65516"/>
                </a:lnTo>
                <a:lnTo>
                  <a:pt x="2822" y="66246"/>
                </a:lnTo>
                <a:lnTo>
                  <a:pt x="3236" y="66956"/>
                </a:lnTo>
                <a:lnTo>
                  <a:pt x="3690" y="67647"/>
                </a:lnTo>
                <a:lnTo>
                  <a:pt x="4164" y="68338"/>
                </a:lnTo>
                <a:lnTo>
                  <a:pt x="4657" y="68989"/>
                </a:lnTo>
                <a:lnTo>
                  <a:pt x="5170" y="69640"/>
                </a:lnTo>
                <a:lnTo>
                  <a:pt x="5703" y="70272"/>
                </a:lnTo>
                <a:lnTo>
                  <a:pt x="6275" y="70864"/>
                </a:lnTo>
                <a:lnTo>
                  <a:pt x="6867" y="71456"/>
                </a:lnTo>
                <a:lnTo>
                  <a:pt x="7459" y="72028"/>
                </a:lnTo>
                <a:lnTo>
                  <a:pt x="8091" y="72561"/>
                </a:lnTo>
                <a:lnTo>
                  <a:pt x="8742" y="73094"/>
                </a:lnTo>
                <a:lnTo>
                  <a:pt x="9393" y="73587"/>
                </a:lnTo>
                <a:lnTo>
                  <a:pt x="10084" y="74060"/>
                </a:lnTo>
                <a:lnTo>
                  <a:pt x="10774" y="74514"/>
                </a:lnTo>
                <a:lnTo>
                  <a:pt x="11485" y="74929"/>
                </a:lnTo>
                <a:lnTo>
                  <a:pt x="12195" y="75343"/>
                </a:lnTo>
                <a:lnTo>
                  <a:pt x="12945" y="75698"/>
                </a:lnTo>
                <a:lnTo>
                  <a:pt x="13695" y="76054"/>
                </a:lnTo>
                <a:lnTo>
                  <a:pt x="14465" y="76369"/>
                </a:lnTo>
                <a:lnTo>
                  <a:pt x="15234" y="76646"/>
                </a:lnTo>
                <a:lnTo>
                  <a:pt x="16024" y="76922"/>
                </a:lnTo>
                <a:lnTo>
                  <a:pt x="16813" y="77139"/>
                </a:lnTo>
                <a:lnTo>
                  <a:pt x="17602" y="77336"/>
                </a:lnTo>
                <a:lnTo>
                  <a:pt x="18411" y="77494"/>
                </a:lnTo>
                <a:lnTo>
                  <a:pt x="19240" y="77632"/>
                </a:lnTo>
                <a:lnTo>
                  <a:pt x="20049" y="77731"/>
                </a:lnTo>
                <a:lnTo>
                  <a:pt x="20937" y="77810"/>
                </a:lnTo>
                <a:lnTo>
                  <a:pt x="21825" y="77849"/>
                </a:lnTo>
                <a:lnTo>
                  <a:pt x="23621" y="77849"/>
                </a:lnTo>
                <a:lnTo>
                  <a:pt x="24509" y="77810"/>
                </a:lnTo>
                <a:lnTo>
                  <a:pt x="25397" y="77770"/>
                </a:lnTo>
                <a:lnTo>
                  <a:pt x="27173" y="77632"/>
                </a:lnTo>
                <a:lnTo>
                  <a:pt x="28949" y="77474"/>
                </a:lnTo>
                <a:lnTo>
                  <a:pt x="30745" y="77336"/>
                </a:lnTo>
                <a:lnTo>
                  <a:pt x="31633" y="77277"/>
                </a:lnTo>
                <a:lnTo>
                  <a:pt x="32521" y="77218"/>
                </a:lnTo>
                <a:lnTo>
                  <a:pt x="33409" y="77198"/>
                </a:lnTo>
                <a:lnTo>
                  <a:pt x="34297" y="77178"/>
                </a:lnTo>
                <a:lnTo>
                  <a:pt x="35461" y="77218"/>
                </a:lnTo>
                <a:lnTo>
                  <a:pt x="36606" y="77277"/>
                </a:lnTo>
                <a:lnTo>
                  <a:pt x="37750" y="77376"/>
                </a:lnTo>
                <a:lnTo>
                  <a:pt x="38895" y="77514"/>
                </a:lnTo>
                <a:lnTo>
                  <a:pt x="40039" y="77672"/>
                </a:lnTo>
                <a:lnTo>
                  <a:pt x="41184" y="77849"/>
                </a:lnTo>
                <a:lnTo>
                  <a:pt x="42309" y="78047"/>
                </a:lnTo>
                <a:lnTo>
                  <a:pt x="43453" y="78264"/>
                </a:lnTo>
                <a:lnTo>
                  <a:pt x="45722" y="78718"/>
                </a:lnTo>
                <a:lnTo>
                  <a:pt x="47992" y="79171"/>
                </a:lnTo>
                <a:lnTo>
                  <a:pt x="50261" y="79606"/>
                </a:lnTo>
                <a:lnTo>
                  <a:pt x="51406" y="79803"/>
                </a:lnTo>
                <a:lnTo>
                  <a:pt x="52550" y="79981"/>
                </a:lnTo>
                <a:lnTo>
                  <a:pt x="53182" y="80079"/>
                </a:lnTo>
                <a:lnTo>
                  <a:pt x="53813" y="80138"/>
                </a:lnTo>
                <a:lnTo>
                  <a:pt x="54445" y="80198"/>
                </a:lnTo>
                <a:lnTo>
                  <a:pt x="55076" y="80237"/>
                </a:lnTo>
                <a:lnTo>
                  <a:pt x="55688" y="80277"/>
                </a:lnTo>
                <a:lnTo>
                  <a:pt x="57543" y="80277"/>
                </a:lnTo>
                <a:lnTo>
                  <a:pt x="58786" y="80217"/>
                </a:lnTo>
                <a:lnTo>
                  <a:pt x="59990" y="80138"/>
                </a:lnTo>
                <a:lnTo>
                  <a:pt x="61213" y="80020"/>
                </a:lnTo>
                <a:lnTo>
                  <a:pt x="62417" y="79882"/>
                </a:lnTo>
                <a:lnTo>
                  <a:pt x="63621" y="79724"/>
                </a:lnTo>
                <a:lnTo>
                  <a:pt x="64824" y="79566"/>
                </a:lnTo>
                <a:lnTo>
                  <a:pt x="67232" y="79231"/>
                </a:lnTo>
                <a:lnTo>
                  <a:pt x="68436" y="79073"/>
                </a:lnTo>
                <a:lnTo>
                  <a:pt x="69659" y="78935"/>
                </a:lnTo>
                <a:lnTo>
                  <a:pt x="70863" y="78797"/>
                </a:lnTo>
                <a:lnTo>
                  <a:pt x="72086" y="78718"/>
                </a:lnTo>
                <a:lnTo>
                  <a:pt x="72659" y="78658"/>
                </a:lnTo>
                <a:lnTo>
                  <a:pt x="73251" y="78579"/>
                </a:lnTo>
                <a:lnTo>
                  <a:pt x="73843" y="78481"/>
                </a:lnTo>
                <a:lnTo>
                  <a:pt x="74454" y="78362"/>
                </a:lnTo>
                <a:lnTo>
                  <a:pt x="75066" y="78205"/>
                </a:lnTo>
                <a:lnTo>
                  <a:pt x="75698" y="78027"/>
                </a:lnTo>
                <a:lnTo>
                  <a:pt x="76329" y="77830"/>
                </a:lnTo>
                <a:lnTo>
                  <a:pt x="76961" y="77613"/>
                </a:lnTo>
                <a:lnTo>
                  <a:pt x="77592" y="77376"/>
                </a:lnTo>
                <a:lnTo>
                  <a:pt x="78243" y="77119"/>
                </a:lnTo>
                <a:lnTo>
                  <a:pt x="78875" y="76843"/>
                </a:lnTo>
                <a:lnTo>
                  <a:pt x="79526" y="76547"/>
                </a:lnTo>
                <a:lnTo>
                  <a:pt x="80157" y="76251"/>
                </a:lnTo>
                <a:lnTo>
                  <a:pt x="80809" y="75915"/>
                </a:lnTo>
                <a:lnTo>
                  <a:pt x="81440" y="75600"/>
                </a:lnTo>
                <a:lnTo>
                  <a:pt x="82072" y="75245"/>
                </a:lnTo>
                <a:lnTo>
                  <a:pt x="82683" y="74889"/>
                </a:lnTo>
                <a:lnTo>
                  <a:pt x="83295" y="74514"/>
                </a:lnTo>
                <a:lnTo>
                  <a:pt x="83907" y="74139"/>
                </a:lnTo>
                <a:lnTo>
                  <a:pt x="84518" y="73745"/>
                </a:lnTo>
                <a:lnTo>
                  <a:pt x="85683" y="72955"/>
                </a:lnTo>
                <a:lnTo>
                  <a:pt x="86788" y="72146"/>
                </a:lnTo>
                <a:lnTo>
                  <a:pt x="87853" y="71318"/>
                </a:lnTo>
                <a:lnTo>
                  <a:pt x="88347" y="70903"/>
                </a:lnTo>
                <a:lnTo>
                  <a:pt x="88840" y="70469"/>
                </a:lnTo>
                <a:lnTo>
                  <a:pt x="89294" y="70055"/>
                </a:lnTo>
                <a:lnTo>
                  <a:pt x="89748" y="69640"/>
                </a:lnTo>
                <a:lnTo>
                  <a:pt x="90162" y="69246"/>
                </a:lnTo>
                <a:lnTo>
                  <a:pt x="90557" y="68831"/>
                </a:lnTo>
                <a:lnTo>
                  <a:pt x="90971" y="68397"/>
                </a:lnTo>
                <a:lnTo>
                  <a:pt x="91366" y="67943"/>
                </a:lnTo>
                <a:lnTo>
                  <a:pt x="91741" y="67470"/>
                </a:lnTo>
                <a:lnTo>
                  <a:pt x="92116" y="66996"/>
                </a:lnTo>
                <a:lnTo>
                  <a:pt x="92471" y="66503"/>
                </a:lnTo>
                <a:lnTo>
                  <a:pt x="92807" y="66009"/>
                </a:lnTo>
                <a:lnTo>
                  <a:pt x="93142" y="65516"/>
                </a:lnTo>
                <a:lnTo>
                  <a:pt x="93458" y="65003"/>
                </a:lnTo>
                <a:lnTo>
                  <a:pt x="93754" y="64470"/>
                </a:lnTo>
                <a:lnTo>
                  <a:pt x="94050" y="63937"/>
                </a:lnTo>
                <a:lnTo>
                  <a:pt x="94326" y="63404"/>
                </a:lnTo>
                <a:lnTo>
                  <a:pt x="94583" y="62872"/>
                </a:lnTo>
                <a:lnTo>
                  <a:pt x="94819" y="62319"/>
                </a:lnTo>
                <a:lnTo>
                  <a:pt x="95056" y="61747"/>
                </a:lnTo>
                <a:lnTo>
                  <a:pt x="95253" y="61194"/>
                </a:lnTo>
                <a:lnTo>
                  <a:pt x="95471" y="60622"/>
                </a:lnTo>
                <a:lnTo>
                  <a:pt x="95648" y="60050"/>
                </a:lnTo>
                <a:lnTo>
                  <a:pt x="95806" y="59477"/>
                </a:lnTo>
                <a:lnTo>
                  <a:pt x="95964" y="58885"/>
                </a:lnTo>
                <a:lnTo>
                  <a:pt x="96102" y="58293"/>
                </a:lnTo>
                <a:lnTo>
                  <a:pt x="96220" y="57701"/>
                </a:lnTo>
                <a:lnTo>
                  <a:pt x="96319" y="57109"/>
                </a:lnTo>
                <a:lnTo>
                  <a:pt x="96418" y="56517"/>
                </a:lnTo>
                <a:lnTo>
                  <a:pt x="96497" y="55925"/>
                </a:lnTo>
                <a:lnTo>
                  <a:pt x="96556" y="55314"/>
                </a:lnTo>
                <a:lnTo>
                  <a:pt x="96595" y="54722"/>
                </a:lnTo>
                <a:lnTo>
                  <a:pt x="96615" y="54110"/>
                </a:lnTo>
                <a:lnTo>
                  <a:pt x="96615" y="53518"/>
                </a:lnTo>
                <a:lnTo>
                  <a:pt x="96615" y="52906"/>
                </a:lnTo>
                <a:lnTo>
                  <a:pt x="96576" y="52314"/>
                </a:lnTo>
                <a:lnTo>
                  <a:pt x="96536" y="51702"/>
                </a:lnTo>
                <a:lnTo>
                  <a:pt x="96477" y="51110"/>
                </a:lnTo>
                <a:lnTo>
                  <a:pt x="96339" y="50124"/>
                </a:lnTo>
                <a:lnTo>
                  <a:pt x="96161" y="49137"/>
                </a:lnTo>
                <a:lnTo>
                  <a:pt x="95964" y="48150"/>
                </a:lnTo>
                <a:lnTo>
                  <a:pt x="95727" y="47183"/>
                </a:lnTo>
                <a:lnTo>
                  <a:pt x="95471" y="46217"/>
                </a:lnTo>
                <a:lnTo>
                  <a:pt x="95194" y="45250"/>
                </a:lnTo>
                <a:lnTo>
                  <a:pt x="94661" y="43316"/>
                </a:lnTo>
                <a:lnTo>
                  <a:pt x="94405" y="42349"/>
                </a:lnTo>
                <a:lnTo>
                  <a:pt x="94148" y="41362"/>
                </a:lnTo>
                <a:lnTo>
                  <a:pt x="93912" y="40395"/>
                </a:lnTo>
                <a:lnTo>
                  <a:pt x="93714" y="39428"/>
                </a:lnTo>
                <a:lnTo>
                  <a:pt x="93556" y="38442"/>
                </a:lnTo>
                <a:lnTo>
                  <a:pt x="93418" y="37455"/>
                </a:lnTo>
                <a:lnTo>
                  <a:pt x="93359" y="36962"/>
                </a:lnTo>
                <a:lnTo>
                  <a:pt x="93339" y="36468"/>
                </a:lnTo>
                <a:lnTo>
                  <a:pt x="93300" y="35975"/>
                </a:lnTo>
                <a:lnTo>
                  <a:pt x="93300" y="35482"/>
                </a:lnTo>
                <a:lnTo>
                  <a:pt x="93300" y="34870"/>
                </a:lnTo>
                <a:lnTo>
                  <a:pt x="93339" y="34278"/>
                </a:lnTo>
                <a:lnTo>
                  <a:pt x="93379" y="33686"/>
                </a:lnTo>
                <a:lnTo>
                  <a:pt x="93438" y="33074"/>
                </a:lnTo>
                <a:lnTo>
                  <a:pt x="93576" y="31890"/>
                </a:lnTo>
                <a:lnTo>
                  <a:pt x="93754" y="30706"/>
                </a:lnTo>
                <a:lnTo>
                  <a:pt x="93951" y="29502"/>
                </a:lnTo>
                <a:lnTo>
                  <a:pt x="94109" y="28318"/>
                </a:lnTo>
                <a:lnTo>
                  <a:pt x="94247" y="27134"/>
                </a:lnTo>
                <a:lnTo>
                  <a:pt x="94306" y="26523"/>
                </a:lnTo>
                <a:lnTo>
                  <a:pt x="94346" y="25930"/>
                </a:lnTo>
                <a:lnTo>
                  <a:pt x="94365" y="25279"/>
                </a:lnTo>
                <a:lnTo>
                  <a:pt x="94365" y="24648"/>
                </a:lnTo>
                <a:lnTo>
                  <a:pt x="94326" y="24036"/>
                </a:lnTo>
                <a:lnTo>
                  <a:pt x="94287" y="23424"/>
                </a:lnTo>
                <a:lnTo>
                  <a:pt x="94208" y="22813"/>
                </a:lnTo>
                <a:lnTo>
                  <a:pt x="94129" y="22201"/>
                </a:lnTo>
                <a:lnTo>
                  <a:pt x="94010" y="21609"/>
                </a:lnTo>
                <a:lnTo>
                  <a:pt x="93872" y="21037"/>
                </a:lnTo>
                <a:lnTo>
                  <a:pt x="93714" y="20445"/>
                </a:lnTo>
                <a:lnTo>
                  <a:pt x="93537" y="19892"/>
                </a:lnTo>
                <a:lnTo>
                  <a:pt x="93359" y="19320"/>
                </a:lnTo>
                <a:lnTo>
                  <a:pt x="93142" y="18767"/>
                </a:lnTo>
                <a:lnTo>
                  <a:pt x="92905" y="18234"/>
                </a:lnTo>
                <a:lnTo>
                  <a:pt x="92668" y="17682"/>
                </a:lnTo>
                <a:lnTo>
                  <a:pt x="92392" y="17169"/>
                </a:lnTo>
                <a:lnTo>
                  <a:pt x="92116" y="16636"/>
                </a:lnTo>
                <a:lnTo>
                  <a:pt x="91820" y="16123"/>
                </a:lnTo>
                <a:lnTo>
                  <a:pt x="91504" y="15630"/>
                </a:lnTo>
                <a:lnTo>
                  <a:pt x="91169" y="15136"/>
                </a:lnTo>
                <a:lnTo>
                  <a:pt x="90833" y="14643"/>
                </a:lnTo>
                <a:lnTo>
                  <a:pt x="90458" y="14169"/>
                </a:lnTo>
                <a:lnTo>
                  <a:pt x="90083" y="13696"/>
                </a:lnTo>
                <a:lnTo>
                  <a:pt x="89708" y="13222"/>
                </a:lnTo>
                <a:lnTo>
                  <a:pt x="89314" y="12768"/>
                </a:lnTo>
                <a:lnTo>
                  <a:pt x="88899" y="12334"/>
                </a:lnTo>
                <a:lnTo>
                  <a:pt x="88465" y="11880"/>
                </a:lnTo>
                <a:lnTo>
                  <a:pt x="88031" y="11466"/>
                </a:lnTo>
                <a:lnTo>
                  <a:pt x="87597" y="11032"/>
                </a:lnTo>
                <a:lnTo>
                  <a:pt x="87123" y="10617"/>
                </a:lnTo>
                <a:lnTo>
                  <a:pt x="86669" y="10223"/>
                </a:lnTo>
                <a:lnTo>
                  <a:pt x="86176" y="9828"/>
                </a:lnTo>
                <a:lnTo>
                  <a:pt x="85702" y="9433"/>
                </a:lnTo>
                <a:lnTo>
                  <a:pt x="84696" y="8683"/>
                </a:lnTo>
                <a:lnTo>
                  <a:pt x="83670" y="7953"/>
                </a:lnTo>
                <a:lnTo>
                  <a:pt x="82604" y="7282"/>
                </a:lnTo>
                <a:lnTo>
                  <a:pt x="81539" y="6631"/>
                </a:lnTo>
                <a:lnTo>
                  <a:pt x="80434" y="6000"/>
                </a:lnTo>
                <a:lnTo>
                  <a:pt x="79309" y="5427"/>
                </a:lnTo>
                <a:lnTo>
                  <a:pt x="78184" y="4875"/>
                </a:lnTo>
                <a:lnTo>
                  <a:pt x="77039" y="4362"/>
                </a:lnTo>
                <a:lnTo>
                  <a:pt x="75895" y="3868"/>
                </a:lnTo>
                <a:lnTo>
                  <a:pt x="74750" y="3415"/>
                </a:lnTo>
                <a:lnTo>
                  <a:pt x="73606" y="3000"/>
                </a:lnTo>
                <a:lnTo>
                  <a:pt x="72481" y="2625"/>
                </a:lnTo>
                <a:lnTo>
                  <a:pt x="71356" y="2290"/>
                </a:lnTo>
                <a:lnTo>
                  <a:pt x="70251" y="1974"/>
                </a:lnTo>
                <a:lnTo>
                  <a:pt x="69146" y="1698"/>
                </a:lnTo>
                <a:lnTo>
                  <a:pt x="68080" y="1461"/>
                </a:lnTo>
                <a:lnTo>
                  <a:pt x="66581" y="1165"/>
                </a:lnTo>
                <a:lnTo>
                  <a:pt x="65081" y="908"/>
                </a:lnTo>
                <a:lnTo>
                  <a:pt x="63562" y="672"/>
                </a:lnTo>
                <a:lnTo>
                  <a:pt x="62042" y="494"/>
                </a:lnTo>
                <a:lnTo>
                  <a:pt x="60523" y="336"/>
                </a:lnTo>
                <a:lnTo>
                  <a:pt x="59003" y="198"/>
                </a:lnTo>
                <a:lnTo>
                  <a:pt x="57484" y="99"/>
                </a:lnTo>
                <a:lnTo>
                  <a:pt x="55964" y="40"/>
                </a:lnTo>
                <a:lnTo>
                  <a:pt x="54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9"/>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Description</a:t>
            </a:r>
            <a:endParaRPr/>
          </a:p>
        </p:txBody>
      </p:sp>
      <p:grpSp>
        <p:nvGrpSpPr>
          <p:cNvPr id="919" name="Google Shape;919;p29"/>
          <p:cNvGrpSpPr/>
          <p:nvPr/>
        </p:nvGrpSpPr>
        <p:grpSpPr>
          <a:xfrm>
            <a:off x="4826719" y="1508084"/>
            <a:ext cx="3252435" cy="2735469"/>
            <a:chOff x="4826719" y="1508084"/>
            <a:chExt cx="3252435" cy="2735469"/>
          </a:xfrm>
        </p:grpSpPr>
        <p:sp>
          <p:nvSpPr>
            <p:cNvPr id="920" name="Google Shape;920;p29"/>
            <p:cNvSpPr/>
            <p:nvPr/>
          </p:nvSpPr>
          <p:spPr>
            <a:xfrm>
              <a:off x="5932474" y="3762713"/>
              <a:ext cx="1635455" cy="375828"/>
            </a:xfrm>
            <a:custGeom>
              <a:avLst/>
              <a:gdLst/>
              <a:ahLst/>
              <a:cxnLst/>
              <a:rect l="l" t="t" r="r" b="b"/>
              <a:pathLst>
                <a:path w="96487" h="13783" extrusionOk="0">
                  <a:moveTo>
                    <a:pt x="45757" y="1"/>
                  </a:moveTo>
                  <a:lnTo>
                    <a:pt x="43309" y="39"/>
                  </a:lnTo>
                  <a:lnTo>
                    <a:pt x="40900" y="78"/>
                  </a:lnTo>
                  <a:lnTo>
                    <a:pt x="38510" y="136"/>
                  </a:lnTo>
                  <a:lnTo>
                    <a:pt x="36178" y="213"/>
                  </a:lnTo>
                  <a:lnTo>
                    <a:pt x="33904" y="309"/>
                  </a:lnTo>
                  <a:lnTo>
                    <a:pt x="31648" y="425"/>
                  </a:lnTo>
                  <a:lnTo>
                    <a:pt x="29470" y="541"/>
                  </a:lnTo>
                  <a:lnTo>
                    <a:pt x="27331" y="676"/>
                  </a:lnTo>
                  <a:lnTo>
                    <a:pt x="25249" y="830"/>
                  </a:lnTo>
                  <a:lnTo>
                    <a:pt x="23226" y="1003"/>
                  </a:lnTo>
                  <a:lnTo>
                    <a:pt x="21260" y="1177"/>
                  </a:lnTo>
                  <a:lnTo>
                    <a:pt x="19371" y="1369"/>
                  </a:lnTo>
                  <a:lnTo>
                    <a:pt x="17559" y="1581"/>
                  </a:lnTo>
                  <a:lnTo>
                    <a:pt x="15805" y="1793"/>
                  </a:lnTo>
                  <a:lnTo>
                    <a:pt x="14128" y="2025"/>
                  </a:lnTo>
                  <a:lnTo>
                    <a:pt x="12528" y="2256"/>
                  </a:lnTo>
                  <a:lnTo>
                    <a:pt x="11006" y="2507"/>
                  </a:lnTo>
                  <a:lnTo>
                    <a:pt x="9579" y="2776"/>
                  </a:lnTo>
                  <a:lnTo>
                    <a:pt x="8230" y="3046"/>
                  </a:lnTo>
                  <a:lnTo>
                    <a:pt x="6977" y="3316"/>
                  </a:lnTo>
                  <a:lnTo>
                    <a:pt x="5821" y="3605"/>
                  </a:lnTo>
                  <a:lnTo>
                    <a:pt x="4761" y="3914"/>
                  </a:lnTo>
                  <a:lnTo>
                    <a:pt x="3797" y="4203"/>
                  </a:lnTo>
                  <a:lnTo>
                    <a:pt x="2930" y="4530"/>
                  </a:lnTo>
                  <a:lnTo>
                    <a:pt x="2525" y="4685"/>
                  </a:lnTo>
                  <a:lnTo>
                    <a:pt x="2159" y="4839"/>
                  </a:lnTo>
                  <a:lnTo>
                    <a:pt x="1831" y="5012"/>
                  </a:lnTo>
                  <a:lnTo>
                    <a:pt x="1523" y="5166"/>
                  </a:lnTo>
                  <a:lnTo>
                    <a:pt x="1234" y="5340"/>
                  </a:lnTo>
                  <a:lnTo>
                    <a:pt x="983" y="5513"/>
                  </a:lnTo>
                  <a:lnTo>
                    <a:pt x="752" y="5668"/>
                  </a:lnTo>
                  <a:lnTo>
                    <a:pt x="559" y="5841"/>
                  </a:lnTo>
                  <a:lnTo>
                    <a:pt x="386" y="6015"/>
                  </a:lnTo>
                  <a:lnTo>
                    <a:pt x="251" y="6188"/>
                  </a:lnTo>
                  <a:lnTo>
                    <a:pt x="135" y="6361"/>
                  </a:lnTo>
                  <a:lnTo>
                    <a:pt x="58" y="6535"/>
                  </a:lnTo>
                  <a:lnTo>
                    <a:pt x="19" y="6708"/>
                  </a:lnTo>
                  <a:lnTo>
                    <a:pt x="0" y="6901"/>
                  </a:lnTo>
                  <a:lnTo>
                    <a:pt x="19" y="7075"/>
                  </a:lnTo>
                  <a:lnTo>
                    <a:pt x="58" y="7248"/>
                  </a:lnTo>
                  <a:lnTo>
                    <a:pt x="135" y="7422"/>
                  </a:lnTo>
                  <a:lnTo>
                    <a:pt x="251" y="7595"/>
                  </a:lnTo>
                  <a:lnTo>
                    <a:pt x="386" y="7768"/>
                  </a:lnTo>
                  <a:lnTo>
                    <a:pt x="559" y="7942"/>
                  </a:lnTo>
                  <a:lnTo>
                    <a:pt x="752" y="8115"/>
                  </a:lnTo>
                  <a:lnTo>
                    <a:pt x="983" y="8289"/>
                  </a:lnTo>
                  <a:lnTo>
                    <a:pt x="1234" y="8443"/>
                  </a:lnTo>
                  <a:lnTo>
                    <a:pt x="1523" y="8617"/>
                  </a:lnTo>
                  <a:lnTo>
                    <a:pt x="1831" y="8790"/>
                  </a:lnTo>
                  <a:lnTo>
                    <a:pt x="2159" y="8944"/>
                  </a:lnTo>
                  <a:lnTo>
                    <a:pt x="2525" y="9098"/>
                  </a:lnTo>
                  <a:lnTo>
                    <a:pt x="2930" y="9272"/>
                  </a:lnTo>
                  <a:lnTo>
                    <a:pt x="3797" y="9580"/>
                  </a:lnTo>
                  <a:lnTo>
                    <a:pt x="4761" y="9889"/>
                  </a:lnTo>
                  <a:lnTo>
                    <a:pt x="5821" y="10178"/>
                  </a:lnTo>
                  <a:lnTo>
                    <a:pt x="6977" y="10467"/>
                  </a:lnTo>
                  <a:lnTo>
                    <a:pt x="8230" y="10756"/>
                  </a:lnTo>
                  <a:lnTo>
                    <a:pt x="9579" y="11026"/>
                  </a:lnTo>
                  <a:lnTo>
                    <a:pt x="11006" y="11276"/>
                  </a:lnTo>
                  <a:lnTo>
                    <a:pt x="12528" y="11527"/>
                  </a:lnTo>
                  <a:lnTo>
                    <a:pt x="14128" y="11778"/>
                  </a:lnTo>
                  <a:lnTo>
                    <a:pt x="15805" y="11990"/>
                  </a:lnTo>
                  <a:lnTo>
                    <a:pt x="17559" y="12221"/>
                  </a:lnTo>
                  <a:lnTo>
                    <a:pt x="19371" y="12414"/>
                  </a:lnTo>
                  <a:lnTo>
                    <a:pt x="21260" y="12606"/>
                  </a:lnTo>
                  <a:lnTo>
                    <a:pt x="23226" y="12799"/>
                  </a:lnTo>
                  <a:lnTo>
                    <a:pt x="25249" y="12953"/>
                  </a:lnTo>
                  <a:lnTo>
                    <a:pt x="27331" y="13107"/>
                  </a:lnTo>
                  <a:lnTo>
                    <a:pt x="29470" y="13242"/>
                  </a:lnTo>
                  <a:lnTo>
                    <a:pt x="31648" y="13377"/>
                  </a:lnTo>
                  <a:lnTo>
                    <a:pt x="33904" y="13474"/>
                  </a:lnTo>
                  <a:lnTo>
                    <a:pt x="36178" y="13570"/>
                  </a:lnTo>
                  <a:lnTo>
                    <a:pt x="38510" y="13647"/>
                  </a:lnTo>
                  <a:lnTo>
                    <a:pt x="40900" y="13705"/>
                  </a:lnTo>
                  <a:lnTo>
                    <a:pt x="43309" y="13763"/>
                  </a:lnTo>
                  <a:lnTo>
                    <a:pt x="45757" y="13782"/>
                  </a:lnTo>
                  <a:lnTo>
                    <a:pt x="50730" y="13782"/>
                  </a:lnTo>
                  <a:lnTo>
                    <a:pt x="53178" y="13763"/>
                  </a:lnTo>
                  <a:lnTo>
                    <a:pt x="55587" y="13705"/>
                  </a:lnTo>
                  <a:lnTo>
                    <a:pt x="57958" y="13647"/>
                  </a:lnTo>
                  <a:lnTo>
                    <a:pt x="60290" y="13570"/>
                  </a:lnTo>
                  <a:lnTo>
                    <a:pt x="62584" y="13474"/>
                  </a:lnTo>
                  <a:lnTo>
                    <a:pt x="64839" y="13377"/>
                  </a:lnTo>
                  <a:lnTo>
                    <a:pt x="67017" y="13242"/>
                  </a:lnTo>
                  <a:lnTo>
                    <a:pt x="69156" y="13107"/>
                  </a:lnTo>
                  <a:lnTo>
                    <a:pt x="71238" y="12953"/>
                  </a:lnTo>
                  <a:lnTo>
                    <a:pt x="73262" y="12799"/>
                  </a:lnTo>
                  <a:lnTo>
                    <a:pt x="75208" y="12606"/>
                  </a:lnTo>
                  <a:lnTo>
                    <a:pt x="77097" y="12414"/>
                  </a:lnTo>
                  <a:lnTo>
                    <a:pt x="78928" y="12221"/>
                  </a:lnTo>
                  <a:lnTo>
                    <a:pt x="80682" y="11990"/>
                  </a:lnTo>
                  <a:lnTo>
                    <a:pt x="82359" y="11778"/>
                  </a:lnTo>
                  <a:lnTo>
                    <a:pt x="83959" y="11527"/>
                  </a:lnTo>
                  <a:lnTo>
                    <a:pt x="85462" y="11276"/>
                  </a:lnTo>
                  <a:lnTo>
                    <a:pt x="86908" y="11026"/>
                  </a:lnTo>
                  <a:lnTo>
                    <a:pt x="88238" y="10756"/>
                  </a:lnTo>
                  <a:lnTo>
                    <a:pt x="89510" y="10467"/>
                  </a:lnTo>
                  <a:lnTo>
                    <a:pt x="90666" y="10178"/>
                  </a:lnTo>
                  <a:lnTo>
                    <a:pt x="91726" y="9889"/>
                  </a:lnTo>
                  <a:lnTo>
                    <a:pt x="92690" y="9580"/>
                  </a:lnTo>
                  <a:lnTo>
                    <a:pt x="93557" y="9272"/>
                  </a:lnTo>
                  <a:lnTo>
                    <a:pt x="93943" y="9098"/>
                  </a:lnTo>
                  <a:lnTo>
                    <a:pt x="94309" y="8944"/>
                  </a:lnTo>
                  <a:lnTo>
                    <a:pt x="94656" y="8790"/>
                  </a:lnTo>
                  <a:lnTo>
                    <a:pt x="94964" y="8617"/>
                  </a:lnTo>
                  <a:lnTo>
                    <a:pt x="95253" y="8443"/>
                  </a:lnTo>
                  <a:lnTo>
                    <a:pt x="95504" y="8289"/>
                  </a:lnTo>
                  <a:lnTo>
                    <a:pt x="95735" y="8115"/>
                  </a:lnTo>
                  <a:lnTo>
                    <a:pt x="95928" y="7942"/>
                  </a:lnTo>
                  <a:lnTo>
                    <a:pt x="96102" y="7768"/>
                  </a:lnTo>
                  <a:lnTo>
                    <a:pt x="96236" y="7595"/>
                  </a:lnTo>
                  <a:lnTo>
                    <a:pt x="96352" y="7422"/>
                  </a:lnTo>
                  <a:lnTo>
                    <a:pt x="96429" y="7248"/>
                  </a:lnTo>
                  <a:lnTo>
                    <a:pt x="96468" y="7075"/>
                  </a:lnTo>
                  <a:lnTo>
                    <a:pt x="96487" y="6901"/>
                  </a:lnTo>
                  <a:lnTo>
                    <a:pt x="96468" y="6708"/>
                  </a:lnTo>
                  <a:lnTo>
                    <a:pt x="96429" y="6535"/>
                  </a:lnTo>
                  <a:lnTo>
                    <a:pt x="96352" y="6361"/>
                  </a:lnTo>
                  <a:lnTo>
                    <a:pt x="96236" y="6188"/>
                  </a:lnTo>
                  <a:lnTo>
                    <a:pt x="96102" y="6015"/>
                  </a:lnTo>
                  <a:lnTo>
                    <a:pt x="95928" y="5841"/>
                  </a:lnTo>
                  <a:lnTo>
                    <a:pt x="95735" y="5668"/>
                  </a:lnTo>
                  <a:lnTo>
                    <a:pt x="95504" y="5513"/>
                  </a:lnTo>
                  <a:lnTo>
                    <a:pt x="95253" y="5340"/>
                  </a:lnTo>
                  <a:lnTo>
                    <a:pt x="94964" y="5166"/>
                  </a:lnTo>
                  <a:lnTo>
                    <a:pt x="94656" y="5012"/>
                  </a:lnTo>
                  <a:lnTo>
                    <a:pt x="94309" y="4839"/>
                  </a:lnTo>
                  <a:lnTo>
                    <a:pt x="93943" y="4685"/>
                  </a:lnTo>
                  <a:lnTo>
                    <a:pt x="93557" y="4530"/>
                  </a:lnTo>
                  <a:lnTo>
                    <a:pt x="92690" y="4203"/>
                  </a:lnTo>
                  <a:lnTo>
                    <a:pt x="91726" y="3914"/>
                  </a:lnTo>
                  <a:lnTo>
                    <a:pt x="90666" y="3605"/>
                  </a:lnTo>
                  <a:lnTo>
                    <a:pt x="89510" y="3316"/>
                  </a:lnTo>
                  <a:lnTo>
                    <a:pt x="88238" y="3046"/>
                  </a:lnTo>
                  <a:lnTo>
                    <a:pt x="86908" y="2776"/>
                  </a:lnTo>
                  <a:lnTo>
                    <a:pt x="85462" y="2507"/>
                  </a:lnTo>
                  <a:lnTo>
                    <a:pt x="83959" y="2256"/>
                  </a:lnTo>
                  <a:lnTo>
                    <a:pt x="82359" y="2025"/>
                  </a:lnTo>
                  <a:lnTo>
                    <a:pt x="80682" y="1793"/>
                  </a:lnTo>
                  <a:lnTo>
                    <a:pt x="78928" y="1581"/>
                  </a:lnTo>
                  <a:lnTo>
                    <a:pt x="77097" y="1369"/>
                  </a:lnTo>
                  <a:lnTo>
                    <a:pt x="75208" y="1177"/>
                  </a:lnTo>
                  <a:lnTo>
                    <a:pt x="73262" y="1003"/>
                  </a:lnTo>
                  <a:lnTo>
                    <a:pt x="71238" y="830"/>
                  </a:lnTo>
                  <a:lnTo>
                    <a:pt x="69156" y="676"/>
                  </a:lnTo>
                  <a:lnTo>
                    <a:pt x="67017" y="541"/>
                  </a:lnTo>
                  <a:lnTo>
                    <a:pt x="64839" y="425"/>
                  </a:lnTo>
                  <a:lnTo>
                    <a:pt x="62584" y="309"/>
                  </a:lnTo>
                  <a:lnTo>
                    <a:pt x="60290" y="213"/>
                  </a:lnTo>
                  <a:lnTo>
                    <a:pt x="57958" y="136"/>
                  </a:lnTo>
                  <a:lnTo>
                    <a:pt x="55587" y="78"/>
                  </a:lnTo>
                  <a:lnTo>
                    <a:pt x="53178" y="39"/>
                  </a:lnTo>
                  <a:lnTo>
                    <a:pt x="50730" y="1"/>
                  </a:lnTo>
                  <a:close/>
                </a:path>
              </a:pathLst>
            </a:custGeom>
            <a:solidFill>
              <a:srgbClr val="261E35">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9"/>
            <p:cNvSpPr/>
            <p:nvPr/>
          </p:nvSpPr>
          <p:spPr>
            <a:xfrm>
              <a:off x="4875199" y="3867725"/>
              <a:ext cx="1635455" cy="375828"/>
            </a:xfrm>
            <a:custGeom>
              <a:avLst/>
              <a:gdLst/>
              <a:ahLst/>
              <a:cxnLst/>
              <a:rect l="l" t="t" r="r" b="b"/>
              <a:pathLst>
                <a:path w="96487" h="13783" extrusionOk="0">
                  <a:moveTo>
                    <a:pt x="45757" y="1"/>
                  </a:moveTo>
                  <a:lnTo>
                    <a:pt x="43309" y="39"/>
                  </a:lnTo>
                  <a:lnTo>
                    <a:pt x="40900" y="78"/>
                  </a:lnTo>
                  <a:lnTo>
                    <a:pt x="38510" y="136"/>
                  </a:lnTo>
                  <a:lnTo>
                    <a:pt x="36178" y="213"/>
                  </a:lnTo>
                  <a:lnTo>
                    <a:pt x="33904" y="309"/>
                  </a:lnTo>
                  <a:lnTo>
                    <a:pt x="31648" y="425"/>
                  </a:lnTo>
                  <a:lnTo>
                    <a:pt x="29470" y="541"/>
                  </a:lnTo>
                  <a:lnTo>
                    <a:pt x="27331" y="676"/>
                  </a:lnTo>
                  <a:lnTo>
                    <a:pt x="25249" y="830"/>
                  </a:lnTo>
                  <a:lnTo>
                    <a:pt x="23226" y="1003"/>
                  </a:lnTo>
                  <a:lnTo>
                    <a:pt x="21260" y="1177"/>
                  </a:lnTo>
                  <a:lnTo>
                    <a:pt x="19371" y="1369"/>
                  </a:lnTo>
                  <a:lnTo>
                    <a:pt x="17559" y="1581"/>
                  </a:lnTo>
                  <a:lnTo>
                    <a:pt x="15805" y="1793"/>
                  </a:lnTo>
                  <a:lnTo>
                    <a:pt x="14128" y="2025"/>
                  </a:lnTo>
                  <a:lnTo>
                    <a:pt x="12528" y="2256"/>
                  </a:lnTo>
                  <a:lnTo>
                    <a:pt x="11006" y="2507"/>
                  </a:lnTo>
                  <a:lnTo>
                    <a:pt x="9579" y="2776"/>
                  </a:lnTo>
                  <a:lnTo>
                    <a:pt x="8230" y="3046"/>
                  </a:lnTo>
                  <a:lnTo>
                    <a:pt x="6977" y="3316"/>
                  </a:lnTo>
                  <a:lnTo>
                    <a:pt x="5821" y="3605"/>
                  </a:lnTo>
                  <a:lnTo>
                    <a:pt x="4761" y="3914"/>
                  </a:lnTo>
                  <a:lnTo>
                    <a:pt x="3797" y="4203"/>
                  </a:lnTo>
                  <a:lnTo>
                    <a:pt x="2930" y="4530"/>
                  </a:lnTo>
                  <a:lnTo>
                    <a:pt x="2525" y="4685"/>
                  </a:lnTo>
                  <a:lnTo>
                    <a:pt x="2159" y="4839"/>
                  </a:lnTo>
                  <a:lnTo>
                    <a:pt x="1831" y="5012"/>
                  </a:lnTo>
                  <a:lnTo>
                    <a:pt x="1523" y="5166"/>
                  </a:lnTo>
                  <a:lnTo>
                    <a:pt x="1234" y="5340"/>
                  </a:lnTo>
                  <a:lnTo>
                    <a:pt x="983" y="5513"/>
                  </a:lnTo>
                  <a:lnTo>
                    <a:pt x="752" y="5668"/>
                  </a:lnTo>
                  <a:lnTo>
                    <a:pt x="559" y="5841"/>
                  </a:lnTo>
                  <a:lnTo>
                    <a:pt x="386" y="6015"/>
                  </a:lnTo>
                  <a:lnTo>
                    <a:pt x="251" y="6188"/>
                  </a:lnTo>
                  <a:lnTo>
                    <a:pt x="135" y="6361"/>
                  </a:lnTo>
                  <a:lnTo>
                    <a:pt x="58" y="6535"/>
                  </a:lnTo>
                  <a:lnTo>
                    <a:pt x="19" y="6708"/>
                  </a:lnTo>
                  <a:lnTo>
                    <a:pt x="0" y="6901"/>
                  </a:lnTo>
                  <a:lnTo>
                    <a:pt x="19" y="7075"/>
                  </a:lnTo>
                  <a:lnTo>
                    <a:pt x="58" y="7248"/>
                  </a:lnTo>
                  <a:lnTo>
                    <a:pt x="135" y="7422"/>
                  </a:lnTo>
                  <a:lnTo>
                    <a:pt x="251" y="7595"/>
                  </a:lnTo>
                  <a:lnTo>
                    <a:pt x="386" y="7768"/>
                  </a:lnTo>
                  <a:lnTo>
                    <a:pt x="559" y="7942"/>
                  </a:lnTo>
                  <a:lnTo>
                    <a:pt x="752" y="8115"/>
                  </a:lnTo>
                  <a:lnTo>
                    <a:pt x="983" y="8289"/>
                  </a:lnTo>
                  <a:lnTo>
                    <a:pt x="1234" y="8443"/>
                  </a:lnTo>
                  <a:lnTo>
                    <a:pt x="1523" y="8617"/>
                  </a:lnTo>
                  <a:lnTo>
                    <a:pt x="1831" y="8790"/>
                  </a:lnTo>
                  <a:lnTo>
                    <a:pt x="2159" y="8944"/>
                  </a:lnTo>
                  <a:lnTo>
                    <a:pt x="2525" y="9098"/>
                  </a:lnTo>
                  <a:lnTo>
                    <a:pt x="2930" y="9272"/>
                  </a:lnTo>
                  <a:lnTo>
                    <a:pt x="3797" y="9580"/>
                  </a:lnTo>
                  <a:lnTo>
                    <a:pt x="4761" y="9889"/>
                  </a:lnTo>
                  <a:lnTo>
                    <a:pt x="5821" y="10178"/>
                  </a:lnTo>
                  <a:lnTo>
                    <a:pt x="6977" y="10467"/>
                  </a:lnTo>
                  <a:lnTo>
                    <a:pt x="8230" y="10756"/>
                  </a:lnTo>
                  <a:lnTo>
                    <a:pt x="9579" y="11026"/>
                  </a:lnTo>
                  <a:lnTo>
                    <a:pt x="11006" y="11276"/>
                  </a:lnTo>
                  <a:lnTo>
                    <a:pt x="12528" y="11527"/>
                  </a:lnTo>
                  <a:lnTo>
                    <a:pt x="14128" y="11778"/>
                  </a:lnTo>
                  <a:lnTo>
                    <a:pt x="15805" y="11990"/>
                  </a:lnTo>
                  <a:lnTo>
                    <a:pt x="17559" y="12221"/>
                  </a:lnTo>
                  <a:lnTo>
                    <a:pt x="19371" y="12414"/>
                  </a:lnTo>
                  <a:lnTo>
                    <a:pt x="21260" y="12606"/>
                  </a:lnTo>
                  <a:lnTo>
                    <a:pt x="23226" y="12799"/>
                  </a:lnTo>
                  <a:lnTo>
                    <a:pt x="25249" y="12953"/>
                  </a:lnTo>
                  <a:lnTo>
                    <a:pt x="27331" y="13107"/>
                  </a:lnTo>
                  <a:lnTo>
                    <a:pt x="29470" y="13242"/>
                  </a:lnTo>
                  <a:lnTo>
                    <a:pt x="31648" y="13377"/>
                  </a:lnTo>
                  <a:lnTo>
                    <a:pt x="33904" y="13474"/>
                  </a:lnTo>
                  <a:lnTo>
                    <a:pt x="36178" y="13570"/>
                  </a:lnTo>
                  <a:lnTo>
                    <a:pt x="38510" y="13647"/>
                  </a:lnTo>
                  <a:lnTo>
                    <a:pt x="40900" y="13705"/>
                  </a:lnTo>
                  <a:lnTo>
                    <a:pt x="43309" y="13763"/>
                  </a:lnTo>
                  <a:lnTo>
                    <a:pt x="45757" y="13782"/>
                  </a:lnTo>
                  <a:lnTo>
                    <a:pt x="50730" y="13782"/>
                  </a:lnTo>
                  <a:lnTo>
                    <a:pt x="53178" y="13763"/>
                  </a:lnTo>
                  <a:lnTo>
                    <a:pt x="55587" y="13705"/>
                  </a:lnTo>
                  <a:lnTo>
                    <a:pt x="57958" y="13647"/>
                  </a:lnTo>
                  <a:lnTo>
                    <a:pt x="60290" y="13570"/>
                  </a:lnTo>
                  <a:lnTo>
                    <a:pt x="62584" y="13474"/>
                  </a:lnTo>
                  <a:lnTo>
                    <a:pt x="64839" y="13377"/>
                  </a:lnTo>
                  <a:lnTo>
                    <a:pt x="67017" y="13242"/>
                  </a:lnTo>
                  <a:lnTo>
                    <a:pt x="69156" y="13107"/>
                  </a:lnTo>
                  <a:lnTo>
                    <a:pt x="71238" y="12953"/>
                  </a:lnTo>
                  <a:lnTo>
                    <a:pt x="73262" y="12799"/>
                  </a:lnTo>
                  <a:lnTo>
                    <a:pt x="75208" y="12606"/>
                  </a:lnTo>
                  <a:lnTo>
                    <a:pt x="77097" y="12414"/>
                  </a:lnTo>
                  <a:lnTo>
                    <a:pt x="78928" y="12221"/>
                  </a:lnTo>
                  <a:lnTo>
                    <a:pt x="80682" y="11990"/>
                  </a:lnTo>
                  <a:lnTo>
                    <a:pt x="82359" y="11778"/>
                  </a:lnTo>
                  <a:lnTo>
                    <a:pt x="83959" y="11527"/>
                  </a:lnTo>
                  <a:lnTo>
                    <a:pt x="85462" y="11276"/>
                  </a:lnTo>
                  <a:lnTo>
                    <a:pt x="86908" y="11026"/>
                  </a:lnTo>
                  <a:lnTo>
                    <a:pt x="88238" y="10756"/>
                  </a:lnTo>
                  <a:lnTo>
                    <a:pt x="89510" y="10467"/>
                  </a:lnTo>
                  <a:lnTo>
                    <a:pt x="90666" y="10178"/>
                  </a:lnTo>
                  <a:lnTo>
                    <a:pt x="91726" y="9889"/>
                  </a:lnTo>
                  <a:lnTo>
                    <a:pt x="92690" y="9580"/>
                  </a:lnTo>
                  <a:lnTo>
                    <a:pt x="93557" y="9272"/>
                  </a:lnTo>
                  <a:lnTo>
                    <a:pt x="93943" y="9098"/>
                  </a:lnTo>
                  <a:lnTo>
                    <a:pt x="94309" y="8944"/>
                  </a:lnTo>
                  <a:lnTo>
                    <a:pt x="94656" y="8790"/>
                  </a:lnTo>
                  <a:lnTo>
                    <a:pt x="94964" y="8617"/>
                  </a:lnTo>
                  <a:lnTo>
                    <a:pt x="95253" y="8443"/>
                  </a:lnTo>
                  <a:lnTo>
                    <a:pt x="95504" y="8289"/>
                  </a:lnTo>
                  <a:lnTo>
                    <a:pt x="95735" y="8115"/>
                  </a:lnTo>
                  <a:lnTo>
                    <a:pt x="95928" y="7942"/>
                  </a:lnTo>
                  <a:lnTo>
                    <a:pt x="96102" y="7768"/>
                  </a:lnTo>
                  <a:lnTo>
                    <a:pt x="96236" y="7595"/>
                  </a:lnTo>
                  <a:lnTo>
                    <a:pt x="96352" y="7422"/>
                  </a:lnTo>
                  <a:lnTo>
                    <a:pt x="96429" y="7248"/>
                  </a:lnTo>
                  <a:lnTo>
                    <a:pt x="96468" y="7075"/>
                  </a:lnTo>
                  <a:lnTo>
                    <a:pt x="96487" y="6901"/>
                  </a:lnTo>
                  <a:lnTo>
                    <a:pt x="96468" y="6708"/>
                  </a:lnTo>
                  <a:lnTo>
                    <a:pt x="96429" y="6535"/>
                  </a:lnTo>
                  <a:lnTo>
                    <a:pt x="96352" y="6361"/>
                  </a:lnTo>
                  <a:lnTo>
                    <a:pt x="96236" y="6188"/>
                  </a:lnTo>
                  <a:lnTo>
                    <a:pt x="96102" y="6015"/>
                  </a:lnTo>
                  <a:lnTo>
                    <a:pt x="95928" y="5841"/>
                  </a:lnTo>
                  <a:lnTo>
                    <a:pt x="95735" y="5668"/>
                  </a:lnTo>
                  <a:lnTo>
                    <a:pt x="95504" y="5513"/>
                  </a:lnTo>
                  <a:lnTo>
                    <a:pt x="95253" y="5340"/>
                  </a:lnTo>
                  <a:lnTo>
                    <a:pt x="94964" y="5166"/>
                  </a:lnTo>
                  <a:lnTo>
                    <a:pt x="94656" y="5012"/>
                  </a:lnTo>
                  <a:lnTo>
                    <a:pt x="94309" y="4839"/>
                  </a:lnTo>
                  <a:lnTo>
                    <a:pt x="93943" y="4685"/>
                  </a:lnTo>
                  <a:lnTo>
                    <a:pt x="93557" y="4530"/>
                  </a:lnTo>
                  <a:lnTo>
                    <a:pt x="92690" y="4203"/>
                  </a:lnTo>
                  <a:lnTo>
                    <a:pt x="91726" y="3914"/>
                  </a:lnTo>
                  <a:lnTo>
                    <a:pt x="90666" y="3605"/>
                  </a:lnTo>
                  <a:lnTo>
                    <a:pt x="89510" y="3316"/>
                  </a:lnTo>
                  <a:lnTo>
                    <a:pt x="88238" y="3046"/>
                  </a:lnTo>
                  <a:lnTo>
                    <a:pt x="86908" y="2776"/>
                  </a:lnTo>
                  <a:lnTo>
                    <a:pt x="85462" y="2507"/>
                  </a:lnTo>
                  <a:lnTo>
                    <a:pt x="83959" y="2256"/>
                  </a:lnTo>
                  <a:lnTo>
                    <a:pt x="82359" y="2025"/>
                  </a:lnTo>
                  <a:lnTo>
                    <a:pt x="80682" y="1793"/>
                  </a:lnTo>
                  <a:lnTo>
                    <a:pt x="78928" y="1581"/>
                  </a:lnTo>
                  <a:lnTo>
                    <a:pt x="77097" y="1369"/>
                  </a:lnTo>
                  <a:lnTo>
                    <a:pt x="75208" y="1177"/>
                  </a:lnTo>
                  <a:lnTo>
                    <a:pt x="73262" y="1003"/>
                  </a:lnTo>
                  <a:lnTo>
                    <a:pt x="71238" y="830"/>
                  </a:lnTo>
                  <a:lnTo>
                    <a:pt x="69156" y="676"/>
                  </a:lnTo>
                  <a:lnTo>
                    <a:pt x="67017" y="541"/>
                  </a:lnTo>
                  <a:lnTo>
                    <a:pt x="64839" y="425"/>
                  </a:lnTo>
                  <a:lnTo>
                    <a:pt x="62584" y="309"/>
                  </a:lnTo>
                  <a:lnTo>
                    <a:pt x="60290" y="213"/>
                  </a:lnTo>
                  <a:lnTo>
                    <a:pt x="57958" y="136"/>
                  </a:lnTo>
                  <a:lnTo>
                    <a:pt x="55587" y="78"/>
                  </a:lnTo>
                  <a:lnTo>
                    <a:pt x="53178" y="39"/>
                  </a:lnTo>
                  <a:lnTo>
                    <a:pt x="50730" y="1"/>
                  </a:lnTo>
                  <a:close/>
                </a:path>
              </a:pathLst>
            </a:custGeom>
            <a:solidFill>
              <a:srgbClr val="261E35">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9"/>
            <p:cNvSpPr/>
            <p:nvPr/>
          </p:nvSpPr>
          <p:spPr>
            <a:xfrm>
              <a:off x="6988630" y="3593021"/>
              <a:ext cx="302501" cy="189757"/>
            </a:xfrm>
            <a:custGeom>
              <a:avLst/>
              <a:gdLst/>
              <a:ahLst/>
              <a:cxnLst/>
              <a:rect l="l" t="t" r="r" b="b"/>
              <a:pathLst>
                <a:path w="8999" h="5645" extrusionOk="0">
                  <a:moveTo>
                    <a:pt x="237" y="0"/>
                  </a:moveTo>
                  <a:lnTo>
                    <a:pt x="0" y="415"/>
                  </a:lnTo>
                  <a:lnTo>
                    <a:pt x="8742" y="5644"/>
                  </a:lnTo>
                  <a:lnTo>
                    <a:pt x="8999" y="5230"/>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9"/>
            <p:cNvSpPr/>
            <p:nvPr/>
          </p:nvSpPr>
          <p:spPr>
            <a:xfrm>
              <a:off x="6675497" y="3592349"/>
              <a:ext cx="321090" cy="190429"/>
            </a:xfrm>
            <a:custGeom>
              <a:avLst/>
              <a:gdLst/>
              <a:ahLst/>
              <a:cxnLst/>
              <a:rect l="l" t="t" r="r" b="b"/>
              <a:pathLst>
                <a:path w="9552" h="5665" extrusionOk="0">
                  <a:moveTo>
                    <a:pt x="9315" y="1"/>
                  </a:moveTo>
                  <a:lnTo>
                    <a:pt x="1" y="5250"/>
                  </a:lnTo>
                  <a:lnTo>
                    <a:pt x="238" y="5664"/>
                  </a:lnTo>
                  <a:lnTo>
                    <a:pt x="9552" y="435"/>
                  </a:lnTo>
                  <a:lnTo>
                    <a:pt x="93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9"/>
            <p:cNvSpPr/>
            <p:nvPr/>
          </p:nvSpPr>
          <p:spPr>
            <a:xfrm>
              <a:off x="6983319" y="3076913"/>
              <a:ext cx="16606" cy="523419"/>
            </a:xfrm>
            <a:custGeom>
              <a:avLst/>
              <a:gdLst/>
              <a:ahLst/>
              <a:cxnLst/>
              <a:rect l="l" t="t" r="r" b="b"/>
              <a:pathLst>
                <a:path w="494" h="15571" extrusionOk="0">
                  <a:moveTo>
                    <a:pt x="0" y="1"/>
                  </a:moveTo>
                  <a:lnTo>
                    <a:pt x="0" y="15570"/>
                  </a:lnTo>
                  <a:lnTo>
                    <a:pt x="494" y="15570"/>
                  </a:lnTo>
                  <a:lnTo>
                    <a:pt x="4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9"/>
            <p:cNvSpPr/>
            <p:nvPr/>
          </p:nvSpPr>
          <p:spPr>
            <a:xfrm>
              <a:off x="6970713" y="3598971"/>
              <a:ext cx="29884" cy="228918"/>
            </a:xfrm>
            <a:custGeom>
              <a:avLst/>
              <a:gdLst/>
              <a:ahLst/>
              <a:cxnLst/>
              <a:rect l="l" t="t" r="r" b="b"/>
              <a:pathLst>
                <a:path w="889" h="6810" extrusionOk="0">
                  <a:moveTo>
                    <a:pt x="415" y="1"/>
                  </a:moveTo>
                  <a:lnTo>
                    <a:pt x="0" y="6789"/>
                  </a:lnTo>
                  <a:lnTo>
                    <a:pt x="494" y="6809"/>
                  </a:lnTo>
                  <a:lnTo>
                    <a:pt x="888" y="40"/>
                  </a:lnTo>
                  <a:lnTo>
                    <a:pt x="415"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9"/>
            <p:cNvSpPr/>
            <p:nvPr/>
          </p:nvSpPr>
          <p:spPr>
            <a:xfrm>
              <a:off x="6653613" y="3730982"/>
              <a:ext cx="76340" cy="75667"/>
            </a:xfrm>
            <a:custGeom>
              <a:avLst/>
              <a:gdLst/>
              <a:ahLst/>
              <a:cxnLst/>
              <a:rect l="l" t="t" r="r" b="b"/>
              <a:pathLst>
                <a:path w="2271" h="2251" extrusionOk="0">
                  <a:moveTo>
                    <a:pt x="1126" y="1"/>
                  </a:moveTo>
                  <a:lnTo>
                    <a:pt x="908" y="21"/>
                  </a:lnTo>
                  <a:lnTo>
                    <a:pt x="691" y="80"/>
                  </a:lnTo>
                  <a:lnTo>
                    <a:pt x="494" y="179"/>
                  </a:lnTo>
                  <a:lnTo>
                    <a:pt x="336" y="317"/>
                  </a:lnTo>
                  <a:lnTo>
                    <a:pt x="198" y="494"/>
                  </a:lnTo>
                  <a:lnTo>
                    <a:pt x="80" y="692"/>
                  </a:lnTo>
                  <a:lnTo>
                    <a:pt x="20" y="889"/>
                  </a:lnTo>
                  <a:lnTo>
                    <a:pt x="1" y="1126"/>
                  </a:lnTo>
                  <a:lnTo>
                    <a:pt x="20" y="1363"/>
                  </a:lnTo>
                  <a:lnTo>
                    <a:pt x="80" y="1560"/>
                  </a:lnTo>
                  <a:lnTo>
                    <a:pt x="198" y="1757"/>
                  </a:lnTo>
                  <a:lnTo>
                    <a:pt x="336" y="1935"/>
                  </a:lnTo>
                  <a:lnTo>
                    <a:pt x="494" y="2073"/>
                  </a:lnTo>
                  <a:lnTo>
                    <a:pt x="691" y="2172"/>
                  </a:lnTo>
                  <a:lnTo>
                    <a:pt x="908" y="2231"/>
                  </a:lnTo>
                  <a:lnTo>
                    <a:pt x="1126" y="2251"/>
                  </a:lnTo>
                  <a:lnTo>
                    <a:pt x="1362" y="2231"/>
                  </a:lnTo>
                  <a:lnTo>
                    <a:pt x="1579" y="2172"/>
                  </a:lnTo>
                  <a:lnTo>
                    <a:pt x="1757" y="2073"/>
                  </a:lnTo>
                  <a:lnTo>
                    <a:pt x="1935" y="1935"/>
                  </a:lnTo>
                  <a:lnTo>
                    <a:pt x="2073" y="1757"/>
                  </a:lnTo>
                  <a:lnTo>
                    <a:pt x="2171" y="1560"/>
                  </a:lnTo>
                  <a:lnTo>
                    <a:pt x="2250" y="1363"/>
                  </a:lnTo>
                  <a:lnTo>
                    <a:pt x="2270" y="1126"/>
                  </a:lnTo>
                  <a:lnTo>
                    <a:pt x="2250" y="889"/>
                  </a:lnTo>
                  <a:lnTo>
                    <a:pt x="2171" y="692"/>
                  </a:lnTo>
                  <a:lnTo>
                    <a:pt x="2073" y="494"/>
                  </a:lnTo>
                  <a:lnTo>
                    <a:pt x="1935" y="317"/>
                  </a:lnTo>
                  <a:lnTo>
                    <a:pt x="1757" y="179"/>
                  </a:lnTo>
                  <a:lnTo>
                    <a:pt x="1579" y="80"/>
                  </a:lnTo>
                  <a:lnTo>
                    <a:pt x="1362" y="21"/>
                  </a:lnTo>
                  <a:lnTo>
                    <a:pt x="1126" y="1"/>
                  </a:lnTo>
                  <a:close/>
                </a:path>
              </a:pathLst>
            </a:custGeom>
            <a:solidFill>
              <a:srgbClr val="1E0E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9"/>
            <p:cNvSpPr/>
            <p:nvPr/>
          </p:nvSpPr>
          <p:spPr>
            <a:xfrm>
              <a:off x="6940190" y="3790684"/>
              <a:ext cx="76306" cy="75667"/>
            </a:xfrm>
            <a:custGeom>
              <a:avLst/>
              <a:gdLst/>
              <a:ahLst/>
              <a:cxnLst/>
              <a:rect l="l" t="t" r="r" b="b"/>
              <a:pathLst>
                <a:path w="2270" h="2251" extrusionOk="0">
                  <a:moveTo>
                    <a:pt x="1125" y="1"/>
                  </a:moveTo>
                  <a:lnTo>
                    <a:pt x="889" y="21"/>
                  </a:lnTo>
                  <a:lnTo>
                    <a:pt x="691" y="80"/>
                  </a:lnTo>
                  <a:lnTo>
                    <a:pt x="494" y="179"/>
                  </a:lnTo>
                  <a:lnTo>
                    <a:pt x="316" y="317"/>
                  </a:lnTo>
                  <a:lnTo>
                    <a:pt x="178" y="494"/>
                  </a:lnTo>
                  <a:lnTo>
                    <a:pt x="80" y="692"/>
                  </a:lnTo>
                  <a:lnTo>
                    <a:pt x="20" y="889"/>
                  </a:lnTo>
                  <a:lnTo>
                    <a:pt x="1" y="1126"/>
                  </a:lnTo>
                  <a:lnTo>
                    <a:pt x="20" y="1363"/>
                  </a:lnTo>
                  <a:lnTo>
                    <a:pt x="80" y="1560"/>
                  </a:lnTo>
                  <a:lnTo>
                    <a:pt x="178" y="1757"/>
                  </a:lnTo>
                  <a:lnTo>
                    <a:pt x="316" y="1935"/>
                  </a:lnTo>
                  <a:lnTo>
                    <a:pt x="494" y="2073"/>
                  </a:lnTo>
                  <a:lnTo>
                    <a:pt x="691" y="2172"/>
                  </a:lnTo>
                  <a:lnTo>
                    <a:pt x="889" y="2231"/>
                  </a:lnTo>
                  <a:lnTo>
                    <a:pt x="1125" y="2251"/>
                  </a:lnTo>
                  <a:lnTo>
                    <a:pt x="1362" y="2231"/>
                  </a:lnTo>
                  <a:lnTo>
                    <a:pt x="1560" y="2172"/>
                  </a:lnTo>
                  <a:lnTo>
                    <a:pt x="1757" y="2073"/>
                  </a:lnTo>
                  <a:lnTo>
                    <a:pt x="1934" y="1935"/>
                  </a:lnTo>
                  <a:lnTo>
                    <a:pt x="2073" y="1757"/>
                  </a:lnTo>
                  <a:lnTo>
                    <a:pt x="2171" y="1560"/>
                  </a:lnTo>
                  <a:lnTo>
                    <a:pt x="2231" y="1363"/>
                  </a:lnTo>
                  <a:lnTo>
                    <a:pt x="2270" y="1126"/>
                  </a:lnTo>
                  <a:lnTo>
                    <a:pt x="2231" y="889"/>
                  </a:lnTo>
                  <a:lnTo>
                    <a:pt x="2171" y="692"/>
                  </a:lnTo>
                  <a:lnTo>
                    <a:pt x="2073" y="494"/>
                  </a:lnTo>
                  <a:lnTo>
                    <a:pt x="1934" y="317"/>
                  </a:lnTo>
                  <a:lnTo>
                    <a:pt x="1757" y="179"/>
                  </a:lnTo>
                  <a:lnTo>
                    <a:pt x="1560" y="80"/>
                  </a:lnTo>
                  <a:lnTo>
                    <a:pt x="1362" y="21"/>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9"/>
            <p:cNvSpPr/>
            <p:nvPr/>
          </p:nvSpPr>
          <p:spPr>
            <a:xfrm>
              <a:off x="7248650" y="3737638"/>
              <a:ext cx="76340" cy="76306"/>
            </a:xfrm>
            <a:custGeom>
              <a:avLst/>
              <a:gdLst/>
              <a:ahLst/>
              <a:cxnLst/>
              <a:rect l="l" t="t" r="r" b="b"/>
              <a:pathLst>
                <a:path w="2271" h="2270" extrusionOk="0">
                  <a:moveTo>
                    <a:pt x="1145" y="0"/>
                  </a:moveTo>
                  <a:lnTo>
                    <a:pt x="908" y="20"/>
                  </a:lnTo>
                  <a:lnTo>
                    <a:pt x="691" y="99"/>
                  </a:lnTo>
                  <a:lnTo>
                    <a:pt x="514" y="198"/>
                  </a:lnTo>
                  <a:lnTo>
                    <a:pt x="336" y="336"/>
                  </a:lnTo>
                  <a:lnTo>
                    <a:pt x="198" y="494"/>
                  </a:lnTo>
                  <a:lnTo>
                    <a:pt x="99" y="691"/>
                  </a:lnTo>
                  <a:lnTo>
                    <a:pt x="20" y="908"/>
                  </a:lnTo>
                  <a:lnTo>
                    <a:pt x="1" y="1145"/>
                  </a:lnTo>
                  <a:lnTo>
                    <a:pt x="20" y="1362"/>
                  </a:lnTo>
                  <a:lnTo>
                    <a:pt x="99" y="1579"/>
                  </a:lnTo>
                  <a:lnTo>
                    <a:pt x="198" y="1776"/>
                  </a:lnTo>
                  <a:lnTo>
                    <a:pt x="336" y="1934"/>
                  </a:lnTo>
                  <a:lnTo>
                    <a:pt x="514" y="2072"/>
                  </a:lnTo>
                  <a:lnTo>
                    <a:pt x="691" y="2191"/>
                  </a:lnTo>
                  <a:lnTo>
                    <a:pt x="908" y="2250"/>
                  </a:lnTo>
                  <a:lnTo>
                    <a:pt x="1145" y="2270"/>
                  </a:lnTo>
                  <a:lnTo>
                    <a:pt x="1362" y="2250"/>
                  </a:lnTo>
                  <a:lnTo>
                    <a:pt x="1579" y="2191"/>
                  </a:lnTo>
                  <a:lnTo>
                    <a:pt x="1777" y="2072"/>
                  </a:lnTo>
                  <a:lnTo>
                    <a:pt x="1935" y="1934"/>
                  </a:lnTo>
                  <a:lnTo>
                    <a:pt x="2073" y="1776"/>
                  </a:lnTo>
                  <a:lnTo>
                    <a:pt x="2191" y="1579"/>
                  </a:lnTo>
                  <a:lnTo>
                    <a:pt x="2250" y="1362"/>
                  </a:lnTo>
                  <a:lnTo>
                    <a:pt x="2270" y="1145"/>
                  </a:lnTo>
                  <a:lnTo>
                    <a:pt x="2250" y="908"/>
                  </a:lnTo>
                  <a:lnTo>
                    <a:pt x="2191" y="691"/>
                  </a:lnTo>
                  <a:lnTo>
                    <a:pt x="2073" y="494"/>
                  </a:lnTo>
                  <a:lnTo>
                    <a:pt x="1935" y="336"/>
                  </a:lnTo>
                  <a:lnTo>
                    <a:pt x="1777" y="198"/>
                  </a:lnTo>
                  <a:lnTo>
                    <a:pt x="1579" y="99"/>
                  </a:lnTo>
                  <a:lnTo>
                    <a:pt x="1362" y="20"/>
                  </a:lnTo>
                  <a:lnTo>
                    <a:pt x="1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9"/>
            <p:cNvSpPr/>
            <p:nvPr/>
          </p:nvSpPr>
          <p:spPr>
            <a:xfrm>
              <a:off x="5377988" y="1838429"/>
              <a:ext cx="1109799" cy="230196"/>
            </a:xfrm>
            <a:custGeom>
              <a:avLst/>
              <a:gdLst/>
              <a:ahLst/>
              <a:cxnLst/>
              <a:rect l="l" t="t" r="r" b="b"/>
              <a:pathLst>
                <a:path w="33015" h="6848" extrusionOk="0">
                  <a:moveTo>
                    <a:pt x="7341" y="533"/>
                  </a:moveTo>
                  <a:lnTo>
                    <a:pt x="7460" y="553"/>
                  </a:lnTo>
                  <a:lnTo>
                    <a:pt x="7578" y="632"/>
                  </a:lnTo>
                  <a:lnTo>
                    <a:pt x="7637" y="691"/>
                  </a:lnTo>
                  <a:lnTo>
                    <a:pt x="7677" y="790"/>
                  </a:lnTo>
                  <a:lnTo>
                    <a:pt x="7696" y="869"/>
                  </a:lnTo>
                  <a:lnTo>
                    <a:pt x="7716" y="967"/>
                  </a:lnTo>
                  <a:lnTo>
                    <a:pt x="7696" y="1125"/>
                  </a:lnTo>
                  <a:lnTo>
                    <a:pt x="7677" y="1244"/>
                  </a:lnTo>
                  <a:lnTo>
                    <a:pt x="7637" y="1401"/>
                  </a:lnTo>
                  <a:lnTo>
                    <a:pt x="7558" y="1579"/>
                  </a:lnTo>
                  <a:lnTo>
                    <a:pt x="7479" y="1737"/>
                  </a:lnTo>
                  <a:lnTo>
                    <a:pt x="7361" y="1895"/>
                  </a:lnTo>
                  <a:lnTo>
                    <a:pt x="7223" y="2053"/>
                  </a:lnTo>
                  <a:lnTo>
                    <a:pt x="7085" y="2210"/>
                  </a:lnTo>
                  <a:lnTo>
                    <a:pt x="6907" y="2368"/>
                  </a:lnTo>
                  <a:lnTo>
                    <a:pt x="6710" y="2506"/>
                  </a:lnTo>
                  <a:lnTo>
                    <a:pt x="6650" y="2349"/>
                  </a:lnTo>
                  <a:lnTo>
                    <a:pt x="6611" y="2171"/>
                  </a:lnTo>
                  <a:lnTo>
                    <a:pt x="6572" y="2013"/>
                  </a:lnTo>
                  <a:lnTo>
                    <a:pt x="6552" y="1836"/>
                  </a:lnTo>
                  <a:lnTo>
                    <a:pt x="6552" y="1658"/>
                  </a:lnTo>
                  <a:lnTo>
                    <a:pt x="6552" y="1480"/>
                  </a:lnTo>
                  <a:lnTo>
                    <a:pt x="6591" y="1303"/>
                  </a:lnTo>
                  <a:lnTo>
                    <a:pt x="6650" y="1125"/>
                  </a:lnTo>
                  <a:lnTo>
                    <a:pt x="6690" y="1026"/>
                  </a:lnTo>
                  <a:lnTo>
                    <a:pt x="6749" y="928"/>
                  </a:lnTo>
                  <a:lnTo>
                    <a:pt x="6808" y="849"/>
                  </a:lnTo>
                  <a:lnTo>
                    <a:pt x="6887" y="750"/>
                  </a:lnTo>
                  <a:lnTo>
                    <a:pt x="6966" y="691"/>
                  </a:lnTo>
                  <a:lnTo>
                    <a:pt x="7065" y="632"/>
                  </a:lnTo>
                  <a:lnTo>
                    <a:pt x="7144" y="573"/>
                  </a:lnTo>
                  <a:lnTo>
                    <a:pt x="7242" y="553"/>
                  </a:lnTo>
                  <a:lnTo>
                    <a:pt x="7341" y="533"/>
                  </a:lnTo>
                  <a:close/>
                  <a:moveTo>
                    <a:pt x="3158" y="237"/>
                  </a:moveTo>
                  <a:lnTo>
                    <a:pt x="3296" y="257"/>
                  </a:lnTo>
                  <a:lnTo>
                    <a:pt x="3414" y="296"/>
                  </a:lnTo>
                  <a:lnTo>
                    <a:pt x="3533" y="336"/>
                  </a:lnTo>
                  <a:lnTo>
                    <a:pt x="3651" y="415"/>
                  </a:lnTo>
                  <a:lnTo>
                    <a:pt x="3750" y="513"/>
                  </a:lnTo>
                  <a:lnTo>
                    <a:pt x="3809" y="632"/>
                  </a:lnTo>
                  <a:lnTo>
                    <a:pt x="3868" y="770"/>
                  </a:lnTo>
                  <a:lnTo>
                    <a:pt x="3888" y="888"/>
                  </a:lnTo>
                  <a:lnTo>
                    <a:pt x="3908" y="1026"/>
                  </a:lnTo>
                  <a:lnTo>
                    <a:pt x="3908" y="1165"/>
                  </a:lnTo>
                  <a:lnTo>
                    <a:pt x="3868" y="1303"/>
                  </a:lnTo>
                  <a:lnTo>
                    <a:pt x="3848" y="1421"/>
                  </a:lnTo>
                  <a:lnTo>
                    <a:pt x="3789" y="1559"/>
                  </a:lnTo>
                  <a:lnTo>
                    <a:pt x="3710" y="1697"/>
                  </a:lnTo>
                  <a:lnTo>
                    <a:pt x="3612" y="1836"/>
                  </a:lnTo>
                  <a:lnTo>
                    <a:pt x="3533" y="1954"/>
                  </a:lnTo>
                  <a:lnTo>
                    <a:pt x="3316" y="2151"/>
                  </a:lnTo>
                  <a:lnTo>
                    <a:pt x="3118" y="2329"/>
                  </a:lnTo>
                  <a:lnTo>
                    <a:pt x="2684" y="2664"/>
                  </a:lnTo>
                  <a:lnTo>
                    <a:pt x="2566" y="2526"/>
                  </a:lnTo>
                  <a:lnTo>
                    <a:pt x="2447" y="2368"/>
                  </a:lnTo>
                  <a:lnTo>
                    <a:pt x="2349" y="2191"/>
                  </a:lnTo>
                  <a:lnTo>
                    <a:pt x="2270" y="2013"/>
                  </a:lnTo>
                  <a:lnTo>
                    <a:pt x="2210" y="1836"/>
                  </a:lnTo>
                  <a:lnTo>
                    <a:pt x="2171" y="1658"/>
                  </a:lnTo>
                  <a:lnTo>
                    <a:pt x="2151" y="1461"/>
                  </a:lnTo>
                  <a:lnTo>
                    <a:pt x="2171" y="1244"/>
                  </a:lnTo>
                  <a:lnTo>
                    <a:pt x="2191" y="1105"/>
                  </a:lnTo>
                  <a:lnTo>
                    <a:pt x="2230" y="987"/>
                  </a:lnTo>
                  <a:lnTo>
                    <a:pt x="2289" y="849"/>
                  </a:lnTo>
                  <a:lnTo>
                    <a:pt x="2349" y="730"/>
                  </a:lnTo>
                  <a:lnTo>
                    <a:pt x="2428" y="632"/>
                  </a:lnTo>
                  <a:lnTo>
                    <a:pt x="2506" y="533"/>
                  </a:lnTo>
                  <a:lnTo>
                    <a:pt x="2605" y="454"/>
                  </a:lnTo>
                  <a:lnTo>
                    <a:pt x="2704" y="375"/>
                  </a:lnTo>
                  <a:lnTo>
                    <a:pt x="2802" y="316"/>
                  </a:lnTo>
                  <a:lnTo>
                    <a:pt x="2921" y="277"/>
                  </a:lnTo>
                  <a:lnTo>
                    <a:pt x="3039" y="257"/>
                  </a:lnTo>
                  <a:lnTo>
                    <a:pt x="3158" y="237"/>
                  </a:lnTo>
                  <a:close/>
                  <a:moveTo>
                    <a:pt x="12393" y="612"/>
                  </a:moveTo>
                  <a:lnTo>
                    <a:pt x="12571" y="632"/>
                  </a:lnTo>
                  <a:lnTo>
                    <a:pt x="12728" y="691"/>
                  </a:lnTo>
                  <a:lnTo>
                    <a:pt x="12847" y="750"/>
                  </a:lnTo>
                  <a:lnTo>
                    <a:pt x="12926" y="829"/>
                  </a:lnTo>
                  <a:lnTo>
                    <a:pt x="13005" y="928"/>
                  </a:lnTo>
                  <a:lnTo>
                    <a:pt x="13044" y="1026"/>
                  </a:lnTo>
                  <a:lnTo>
                    <a:pt x="13084" y="1145"/>
                  </a:lnTo>
                  <a:lnTo>
                    <a:pt x="13084" y="1283"/>
                  </a:lnTo>
                  <a:lnTo>
                    <a:pt x="13064" y="1441"/>
                  </a:lnTo>
                  <a:lnTo>
                    <a:pt x="13044" y="1599"/>
                  </a:lnTo>
                  <a:lnTo>
                    <a:pt x="12965" y="1836"/>
                  </a:lnTo>
                  <a:lnTo>
                    <a:pt x="12847" y="2072"/>
                  </a:lnTo>
                  <a:lnTo>
                    <a:pt x="12709" y="2289"/>
                  </a:lnTo>
                  <a:lnTo>
                    <a:pt x="12571" y="2506"/>
                  </a:lnTo>
                  <a:lnTo>
                    <a:pt x="12393" y="2704"/>
                  </a:lnTo>
                  <a:lnTo>
                    <a:pt x="12176" y="2901"/>
                  </a:lnTo>
                  <a:lnTo>
                    <a:pt x="11959" y="3079"/>
                  </a:lnTo>
                  <a:lnTo>
                    <a:pt x="11722" y="3256"/>
                  </a:lnTo>
                  <a:lnTo>
                    <a:pt x="11604" y="3059"/>
                  </a:lnTo>
                  <a:lnTo>
                    <a:pt x="11505" y="2842"/>
                  </a:lnTo>
                  <a:lnTo>
                    <a:pt x="11446" y="2625"/>
                  </a:lnTo>
                  <a:lnTo>
                    <a:pt x="11387" y="2408"/>
                  </a:lnTo>
                  <a:lnTo>
                    <a:pt x="11367" y="2191"/>
                  </a:lnTo>
                  <a:lnTo>
                    <a:pt x="11347" y="1974"/>
                  </a:lnTo>
                  <a:lnTo>
                    <a:pt x="11367" y="1757"/>
                  </a:lnTo>
                  <a:lnTo>
                    <a:pt x="11426" y="1540"/>
                  </a:lnTo>
                  <a:lnTo>
                    <a:pt x="11465" y="1382"/>
                  </a:lnTo>
                  <a:lnTo>
                    <a:pt x="11525" y="1244"/>
                  </a:lnTo>
                  <a:lnTo>
                    <a:pt x="11604" y="1105"/>
                  </a:lnTo>
                  <a:lnTo>
                    <a:pt x="11702" y="987"/>
                  </a:lnTo>
                  <a:lnTo>
                    <a:pt x="11801" y="888"/>
                  </a:lnTo>
                  <a:lnTo>
                    <a:pt x="11900" y="790"/>
                  </a:lnTo>
                  <a:lnTo>
                    <a:pt x="12018" y="711"/>
                  </a:lnTo>
                  <a:lnTo>
                    <a:pt x="12136" y="671"/>
                  </a:lnTo>
                  <a:lnTo>
                    <a:pt x="12255" y="632"/>
                  </a:lnTo>
                  <a:lnTo>
                    <a:pt x="12393" y="612"/>
                  </a:lnTo>
                  <a:close/>
                  <a:moveTo>
                    <a:pt x="17603" y="1125"/>
                  </a:moveTo>
                  <a:lnTo>
                    <a:pt x="17701" y="1145"/>
                  </a:lnTo>
                  <a:lnTo>
                    <a:pt x="17780" y="1184"/>
                  </a:lnTo>
                  <a:lnTo>
                    <a:pt x="17859" y="1244"/>
                  </a:lnTo>
                  <a:lnTo>
                    <a:pt x="17938" y="1322"/>
                  </a:lnTo>
                  <a:lnTo>
                    <a:pt x="17997" y="1421"/>
                  </a:lnTo>
                  <a:lnTo>
                    <a:pt x="18037" y="1540"/>
                  </a:lnTo>
                  <a:lnTo>
                    <a:pt x="18056" y="1658"/>
                  </a:lnTo>
                  <a:lnTo>
                    <a:pt x="18076" y="1776"/>
                  </a:lnTo>
                  <a:lnTo>
                    <a:pt x="18076" y="1914"/>
                  </a:lnTo>
                  <a:lnTo>
                    <a:pt x="18076" y="2053"/>
                  </a:lnTo>
                  <a:lnTo>
                    <a:pt x="18056" y="2191"/>
                  </a:lnTo>
                  <a:lnTo>
                    <a:pt x="18017" y="2309"/>
                  </a:lnTo>
                  <a:lnTo>
                    <a:pt x="17918" y="2605"/>
                  </a:lnTo>
                  <a:lnTo>
                    <a:pt x="17780" y="2862"/>
                  </a:lnTo>
                  <a:lnTo>
                    <a:pt x="17622" y="3098"/>
                  </a:lnTo>
                  <a:lnTo>
                    <a:pt x="17445" y="3335"/>
                  </a:lnTo>
                  <a:lnTo>
                    <a:pt x="17247" y="3533"/>
                  </a:lnTo>
                  <a:lnTo>
                    <a:pt x="17030" y="3730"/>
                  </a:lnTo>
                  <a:lnTo>
                    <a:pt x="16793" y="3908"/>
                  </a:lnTo>
                  <a:lnTo>
                    <a:pt x="16537" y="4046"/>
                  </a:lnTo>
                  <a:lnTo>
                    <a:pt x="16438" y="3710"/>
                  </a:lnTo>
                  <a:lnTo>
                    <a:pt x="16379" y="3355"/>
                  </a:lnTo>
                  <a:lnTo>
                    <a:pt x="16379" y="2980"/>
                  </a:lnTo>
                  <a:lnTo>
                    <a:pt x="16379" y="2802"/>
                  </a:lnTo>
                  <a:lnTo>
                    <a:pt x="16399" y="2625"/>
                  </a:lnTo>
                  <a:lnTo>
                    <a:pt x="16438" y="2447"/>
                  </a:lnTo>
                  <a:lnTo>
                    <a:pt x="16478" y="2289"/>
                  </a:lnTo>
                  <a:lnTo>
                    <a:pt x="16537" y="2112"/>
                  </a:lnTo>
                  <a:lnTo>
                    <a:pt x="16616" y="1954"/>
                  </a:lnTo>
                  <a:lnTo>
                    <a:pt x="16695" y="1796"/>
                  </a:lnTo>
                  <a:lnTo>
                    <a:pt x="16793" y="1638"/>
                  </a:lnTo>
                  <a:lnTo>
                    <a:pt x="16912" y="1500"/>
                  </a:lnTo>
                  <a:lnTo>
                    <a:pt x="17050" y="1382"/>
                  </a:lnTo>
                  <a:lnTo>
                    <a:pt x="17168" y="1263"/>
                  </a:lnTo>
                  <a:lnTo>
                    <a:pt x="17307" y="1184"/>
                  </a:lnTo>
                  <a:lnTo>
                    <a:pt x="17445" y="1125"/>
                  </a:lnTo>
                  <a:close/>
                  <a:moveTo>
                    <a:pt x="25812" y="3927"/>
                  </a:moveTo>
                  <a:lnTo>
                    <a:pt x="25891" y="3947"/>
                  </a:lnTo>
                  <a:lnTo>
                    <a:pt x="25950" y="3967"/>
                  </a:lnTo>
                  <a:lnTo>
                    <a:pt x="26009" y="4006"/>
                  </a:lnTo>
                  <a:lnTo>
                    <a:pt x="26048" y="4065"/>
                  </a:lnTo>
                  <a:lnTo>
                    <a:pt x="26108" y="4164"/>
                  </a:lnTo>
                  <a:lnTo>
                    <a:pt x="26127" y="4263"/>
                  </a:lnTo>
                  <a:lnTo>
                    <a:pt x="26147" y="4381"/>
                  </a:lnTo>
                  <a:lnTo>
                    <a:pt x="26147" y="4480"/>
                  </a:lnTo>
                  <a:lnTo>
                    <a:pt x="26108" y="4578"/>
                  </a:lnTo>
                  <a:lnTo>
                    <a:pt x="26068" y="4677"/>
                  </a:lnTo>
                  <a:lnTo>
                    <a:pt x="25930" y="4855"/>
                  </a:lnTo>
                  <a:lnTo>
                    <a:pt x="25792" y="5013"/>
                  </a:lnTo>
                  <a:lnTo>
                    <a:pt x="25614" y="5151"/>
                  </a:lnTo>
                  <a:lnTo>
                    <a:pt x="25220" y="5447"/>
                  </a:lnTo>
                  <a:lnTo>
                    <a:pt x="25160" y="5269"/>
                  </a:lnTo>
                  <a:lnTo>
                    <a:pt x="25121" y="5072"/>
                  </a:lnTo>
                  <a:lnTo>
                    <a:pt x="25121" y="4874"/>
                  </a:lnTo>
                  <a:lnTo>
                    <a:pt x="25141" y="4697"/>
                  </a:lnTo>
                  <a:lnTo>
                    <a:pt x="25180" y="4519"/>
                  </a:lnTo>
                  <a:lnTo>
                    <a:pt x="25259" y="4361"/>
                  </a:lnTo>
                  <a:lnTo>
                    <a:pt x="25338" y="4204"/>
                  </a:lnTo>
                  <a:lnTo>
                    <a:pt x="25456" y="4085"/>
                  </a:lnTo>
                  <a:lnTo>
                    <a:pt x="25516" y="4026"/>
                  </a:lnTo>
                  <a:lnTo>
                    <a:pt x="25595" y="3986"/>
                  </a:lnTo>
                  <a:lnTo>
                    <a:pt x="25693" y="3947"/>
                  </a:lnTo>
                  <a:lnTo>
                    <a:pt x="25792" y="3927"/>
                  </a:lnTo>
                  <a:close/>
                  <a:moveTo>
                    <a:pt x="3059" y="0"/>
                  </a:moveTo>
                  <a:lnTo>
                    <a:pt x="2881" y="40"/>
                  </a:lnTo>
                  <a:lnTo>
                    <a:pt x="2724" y="79"/>
                  </a:lnTo>
                  <a:lnTo>
                    <a:pt x="2566" y="158"/>
                  </a:lnTo>
                  <a:lnTo>
                    <a:pt x="2447" y="257"/>
                  </a:lnTo>
                  <a:lnTo>
                    <a:pt x="2329" y="356"/>
                  </a:lnTo>
                  <a:lnTo>
                    <a:pt x="2230" y="474"/>
                  </a:lnTo>
                  <a:lnTo>
                    <a:pt x="2151" y="612"/>
                  </a:lnTo>
                  <a:lnTo>
                    <a:pt x="2072" y="750"/>
                  </a:lnTo>
                  <a:lnTo>
                    <a:pt x="2013" y="888"/>
                  </a:lnTo>
                  <a:lnTo>
                    <a:pt x="1954" y="1046"/>
                  </a:lnTo>
                  <a:lnTo>
                    <a:pt x="1934" y="1224"/>
                  </a:lnTo>
                  <a:lnTo>
                    <a:pt x="1914" y="1441"/>
                  </a:lnTo>
                  <a:lnTo>
                    <a:pt x="1934" y="1658"/>
                  </a:lnTo>
                  <a:lnTo>
                    <a:pt x="1974" y="1875"/>
                  </a:lnTo>
                  <a:lnTo>
                    <a:pt x="2033" y="2072"/>
                  </a:lnTo>
                  <a:lnTo>
                    <a:pt x="2112" y="2270"/>
                  </a:lnTo>
                  <a:lnTo>
                    <a:pt x="2230" y="2467"/>
                  </a:lnTo>
                  <a:lnTo>
                    <a:pt x="2349" y="2645"/>
                  </a:lnTo>
                  <a:lnTo>
                    <a:pt x="2487" y="2802"/>
                  </a:lnTo>
                  <a:lnTo>
                    <a:pt x="2191" y="2980"/>
                  </a:lnTo>
                  <a:lnTo>
                    <a:pt x="1914" y="3138"/>
                  </a:lnTo>
                  <a:lnTo>
                    <a:pt x="1599" y="3276"/>
                  </a:lnTo>
                  <a:lnTo>
                    <a:pt x="1303" y="3414"/>
                  </a:lnTo>
                  <a:lnTo>
                    <a:pt x="987" y="3533"/>
                  </a:lnTo>
                  <a:lnTo>
                    <a:pt x="651" y="3612"/>
                  </a:lnTo>
                  <a:lnTo>
                    <a:pt x="336" y="3710"/>
                  </a:lnTo>
                  <a:lnTo>
                    <a:pt x="0" y="3769"/>
                  </a:lnTo>
                  <a:lnTo>
                    <a:pt x="40" y="4006"/>
                  </a:lnTo>
                  <a:lnTo>
                    <a:pt x="395" y="3947"/>
                  </a:lnTo>
                  <a:lnTo>
                    <a:pt x="730" y="3848"/>
                  </a:lnTo>
                  <a:lnTo>
                    <a:pt x="1086" y="3750"/>
                  </a:lnTo>
                  <a:lnTo>
                    <a:pt x="1401" y="3631"/>
                  </a:lnTo>
                  <a:lnTo>
                    <a:pt x="1737" y="3493"/>
                  </a:lnTo>
                  <a:lnTo>
                    <a:pt x="2053" y="3335"/>
                  </a:lnTo>
                  <a:lnTo>
                    <a:pt x="2368" y="3158"/>
                  </a:lnTo>
                  <a:lnTo>
                    <a:pt x="2664" y="2980"/>
                  </a:lnTo>
                  <a:lnTo>
                    <a:pt x="2901" y="3158"/>
                  </a:lnTo>
                  <a:lnTo>
                    <a:pt x="3138" y="3316"/>
                  </a:lnTo>
                  <a:lnTo>
                    <a:pt x="3414" y="3434"/>
                  </a:lnTo>
                  <a:lnTo>
                    <a:pt x="3671" y="3513"/>
                  </a:lnTo>
                  <a:lnTo>
                    <a:pt x="4006" y="3572"/>
                  </a:lnTo>
                  <a:lnTo>
                    <a:pt x="4361" y="3612"/>
                  </a:lnTo>
                  <a:lnTo>
                    <a:pt x="4717" y="3592"/>
                  </a:lnTo>
                  <a:lnTo>
                    <a:pt x="5092" y="3533"/>
                  </a:lnTo>
                  <a:lnTo>
                    <a:pt x="5466" y="3434"/>
                  </a:lnTo>
                  <a:lnTo>
                    <a:pt x="5841" y="3296"/>
                  </a:lnTo>
                  <a:lnTo>
                    <a:pt x="6216" y="3118"/>
                  </a:lnTo>
                  <a:lnTo>
                    <a:pt x="6591" y="2901"/>
                  </a:lnTo>
                  <a:lnTo>
                    <a:pt x="6611" y="2881"/>
                  </a:lnTo>
                  <a:lnTo>
                    <a:pt x="6729" y="3039"/>
                  </a:lnTo>
                  <a:lnTo>
                    <a:pt x="6828" y="3197"/>
                  </a:lnTo>
                  <a:lnTo>
                    <a:pt x="6966" y="3355"/>
                  </a:lnTo>
                  <a:lnTo>
                    <a:pt x="7104" y="3493"/>
                  </a:lnTo>
                  <a:lnTo>
                    <a:pt x="7262" y="3631"/>
                  </a:lnTo>
                  <a:lnTo>
                    <a:pt x="7420" y="3750"/>
                  </a:lnTo>
                  <a:lnTo>
                    <a:pt x="7578" y="3868"/>
                  </a:lnTo>
                  <a:lnTo>
                    <a:pt x="7775" y="3967"/>
                  </a:lnTo>
                  <a:lnTo>
                    <a:pt x="7953" y="4046"/>
                  </a:lnTo>
                  <a:lnTo>
                    <a:pt x="8130" y="4105"/>
                  </a:lnTo>
                  <a:lnTo>
                    <a:pt x="8328" y="4164"/>
                  </a:lnTo>
                  <a:lnTo>
                    <a:pt x="8525" y="4204"/>
                  </a:lnTo>
                  <a:lnTo>
                    <a:pt x="8722" y="4243"/>
                  </a:lnTo>
                  <a:lnTo>
                    <a:pt x="8920" y="4263"/>
                  </a:lnTo>
                  <a:lnTo>
                    <a:pt x="9354" y="4282"/>
                  </a:lnTo>
                  <a:lnTo>
                    <a:pt x="9768" y="4243"/>
                  </a:lnTo>
                  <a:lnTo>
                    <a:pt x="10222" y="4164"/>
                  </a:lnTo>
                  <a:lnTo>
                    <a:pt x="10656" y="4046"/>
                  </a:lnTo>
                  <a:lnTo>
                    <a:pt x="11110" y="3868"/>
                  </a:lnTo>
                  <a:lnTo>
                    <a:pt x="11387" y="3730"/>
                  </a:lnTo>
                  <a:lnTo>
                    <a:pt x="11663" y="3592"/>
                  </a:lnTo>
                  <a:lnTo>
                    <a:pt x="11821" y="3789"/>
                  </a:lnTo>
                  <a:lnTo>
                    <a:pt x="11998" y="3967"/>
                  </a:lnTo>
                  <a:lnTo>
                    <a:pt x="12255" y="4164"/>
                  </a:lnTo>
                  <a:lnTo>
                    <a:pt x="12511" y="4342"/>
                  </a:lnTo>
                  <a:lnTo>
                    <a:pt x="12807" y="4480"/>
                  </a:lnTo>
                  <a:lnTo>
                    <a:pt x="13123" y="4618"/>
                  </a:lnTo>
                  <a:lnTo>
                    <a:pt x="13439" y="4717"/>
                  </a:lnTo>
                  <a:lnTo>
                    <a:pt x="13774" y="4776"/>
                  </a:lnTo>
                  <a:lnTo>
                    <a:pt x="14129" y="4815"/>
                  </a:lnTo>
                  <a:lnTo>
                    <a:pt x="14504" y="4835"/>
                  </a:lnTo>
                  <a:lnTo>
                    <a:pt x="14741" y="4835"/>
                  </a:lnTo>
                  <a:lnTo>
                    <a:pt x="14978" y="4815"/>
                  </a:lnTo>
                  <a:lnTo>
                    <a:pt x="15235" y="4776"/>
                  </a:lnTo>
                  <a:lnTo>
                    <a:pt x="15471" y="4736"/>
                  </a:lnTo>
                  <a:lnTo>
                    <a:pt x="15708" y="4657"/>
                  </a:lnTo>
                  <a:lnTo>
                    <a:pt x="15945" y="4578"/>
                  </a:lnTo>
                  <a:lnTo>
                    <a:pt x="16182" y="4500"/>
                  </a:lnTo>
                  <a:lnTo>
                    <a:pt x="16419" y="4401"/>
                  </a:lnTo>
                  <a:lnTo>
                    <a:pt x="16497" y="4578"/>
                  </a:lnTo>
                  <a:lnTo>
                    <a:pt x="16596" y="4756"/>
                  </a:lnTo>
                  <a:lnTo>
                    <a:pt x="16715" y="4914"/>
                  </a:lnTo>
                  <a:lnTo>
                    <a:pt x="16833" y="5072"/>
                  </a:lnTo>
                  <a:lnTo>
                    <a:pt x="17011" y="5269"/>
                  </a:lnTo>
                  <a:lnTo>
                    <a:pt x="17188" y="5447"/>
                  </a:lnTo>
                  <a:lnTo>
                    <a:pt x="17385" y="5624"/>
                  </a:lnTo>
                  <a:lnTo>
                    <a:pt x="17603" y="5782"/>
                  </a:lnTo>
                  <a:lnTo>
                    <a:pt x="17820" y="5920"/>
                  </a:lnTo>
                  <a:lnTo>
                    <a:pt x="18037" y="6058"/>
                  </a:lnTo>
                  <a:lnTo>
                    <a:pt x="18273" y="6177"/>
                  </a:lnTo>
                  <a:lnTo>
                    <a:pt x="18530" y="6295"/>
                  </a:lnTo>
                  <a:lnTo>
                    <a:pt x="18787" y="6394"/>
                  </a:lnTo>
                  <a:lnTo>
                    <a:pt x="19043" y="6473"/>
                  </a:lnTo>
                  <a:lnTo>
                    <a:pt x="19319" y="6552"/>
                  </a:lnTo>
                  <a:lnTo>
                    <a:pt x="19576" y="6611"/>
                  </a:lnTo>
                  <a:lnTo>
                    <a:pt x="20148" y="6710"/>
                  </a:lnTo>
                  <a:lnTo>
                    <a:pt x="20720" y="6769"/>
                  </a:lnTo>
                  <a:lnTo>
                    <a:pt x="21293" y="6789"/>
                  </a:lnTo>
                  <a:lnTo>
                    <a:pt x="21885" y="6749"/>
                  </a:lnTo>
                  <a:lnTo>
                    <a:pt x="22457" y="6690"/>
                  </a:lnTo>
                  <a:lnTo>
                    <a:pt x="23029" y="6572"/>
                  </a:lnTo>
                  <a:lnTo>
                    <a:pt x="23582" y="6433"/>
                  </a:lnTo>
                  <a:lnTo>
                    <a:pt x="24115" y="6256"/>
                  </a:lnTo>
                  <a:lnTo>
                    <a:pt x="24628" y="6039"/>
                  </a:lnTo>
                  <a:lnTo>
                    <a:pt x="25101" y="5782"/>
                  </a:lnTo>
                  <a:lnTo>
                    <a:pt x="25141" y="5822"/>
                  </a:lnTo>
                  <a:lnTo>
                    <a:pt x="25279" y="6019"/>
                  </a:lnTo>
                  <a:lnTo>
                    <a:pt x="25437" y="6177"/>
                  </a:lnTo>
                  <a:lnTo>
                    <a:pt x="25614" y="6335"/>
                  </a:lnTo>
                  <a:lnTo>
                    <a:pt x="25831" y="6473"/>
                  </a:lnTo>
                  <a:lnTo>
                    <a:pt x="26068" y="6591"/>
                  </a:lnTo>
                  <a:lnTo>
                    <a:pt x="26305" y="6690"/>
                  </a:lnTo>
                  <a:lnTo>
                    <a:pt x="26562" y="6769"/>
                  </a:lnTo>
                  <a:lnTo>
                    <a:pt x="26838" y="6808"/>
                  </a:lnTo>
                  <a:lnTo>
                    <a:pt x="27094" y="6848"/>
                  </a:lnTo>
                  <a:lnTo>
                    <a:pt x="28042" y="6848"/>
                  </a:lnTo>
                  <a:lnTo>
                    <a:pt x="28614" y="6789"/>
                  </a:lnTo>
                  <a:lnTo>
                    <a:pt x="28930" y="6729"/>
                  </a:lnTo>
                  <a:lnTo>
                    <a:pt x="29245" y="6670"/>
                  </a:lnTo>
                  <a:lnTo>
                    <a:pt x="29600" y="6591"/>
                  </a:lnTo>
                  <a:lnTo>
                    <a:pt x="29956" y="6493"/>
                  </a:lnTo>
                  <a:lnTo>
                    <a:pt x="30311" y="6354"/>
                  </a:lnTo>
                  <a:lnTo>
                    <a:pt x="30686" y="6216"/>
                  </a:lnTo>
                  <a:lnTo>
                    <a:pt x="31081" y="6039"/>
                  </a:lnTo>
                  <a:lnTo>
                    <a:pt x="31455" y="5841"/>
                  </a:lnTo>
                  <a:lnTo>
                    <a:pt x="31850" y="5605"/>
                  </a:lnTo>
                  <a:lnTo>
                    <a:pt x="32245" y="5348"/>
                  </a:lnTo>
                  <a:lnTo>
                    <a:pt x="32639" y="5052"/>
                  </a:lnTo>
                  <a:lnTo>
                    <a:pt x="33014" y="4717"/>
                  </a:lnTo>
                  <a:lnTo>
                    <a:pt x="32857" y="4539"/>
                  </a:lnTo>
                  <a:lnTo>
                    <a:pt x="32600" y="4756"/>
                  </a:lnTo>
                  <a:lnTo>
                    <a:pt x="32343" y="4953"/>
                  </a:lnTo>
                  <a:lnTo>
                    <a:pt x="32107" y="5151"/>
                  </a:lnTo>
                  <a:lnTo>
                    <a:pt x="31850" y="5309"/>
                  </a:lnTo>
                  <a:lnTo>
                    <a:pt x="31337" y="5624"/>
                  </a:lnTo>
                  <a:lnTo>
                    <a:pt x="30844" y="5881"/>
                  </a:lnTo>
                  <a:lnTo>
                    <a:pt x="30350" y="6078"/>
                  </a:lnTo>
                  <a:lnTo>
                    <a:pt x="29877" y="6256"/>
                  </a:lnTo>
                  <a:lnTo>
                    <a:pt x="29423" y="6374"/>
                  </a:lnTo>
                  <a:lnTo>
                    <a:pt x="28989" y="6473"/>
                  </a:lnTo>
                  <a:lnTo>
                    <a:pt x="28574" y="6552"/>
                  </a:lnTo>
                  <a:lnTo>
                    <a:pt x="28199" y="6591"/>
                  </a:lnTo>
                  <a:lnTo>
                    <a:pt x="27864" y="6611"/>
                  </a:lnTo>
                  <a:lnTo>
                    <a:pt x="27568" y="6611"/>
                  </a:lnTo>
                  <a:lnTo>
                    <a:pt x="27114" y="6591"/>
                  </a:lnTo>
                  <a:lnTo>
                    <a:pt x="26877" y="6572"/>
                  </a:lnTo>
                  <a:lnTo>
                    <a:pt x="26621" y="6532"/>
                  </a:lnTo>
                  <a:lnTo>
                    <a:pt x="26384" y="6453"/>
                  </a:lnTo>
                  <a:lnTo>
                    <a:pt x="26167" y="6374"/>
                  </a:lnTo>
                  <a:lnTo>
                    <a:pt x="25970" y="6276"/>
                  </a:lnTo>
                  <a:lnTo>
                    <a:pt x="25772" y="6157"/>
                  </a:lnTo>
                  <a:lnTo>
                    <a:pt x="25614" y="6019"/>
                  </a:lnTo>
                  <a:lnTo>
                    <a:pt x="25456" y="5861"/>
                  </a:lnTo>
                  <a:lnTo>
                    <a:pt x="25338" y="5684"/>
                  </a:lnTo>
                  <a:lnTo>
                    <a:pt x="25318" y="5664"/>
                  </a:lnTo>
                  <a:lnTo>
                    <a:pt x="25555" y="5506"/>
                  </a:lnTo>
                  <a:lnTo>
                    <a:pt x="25772" y="5348"/>
                  </a:lnTo>
                  <a:lnTo>
                    <a:pt x="25970" y="5170"/>
                  </a:lnTo>
                  <a:lnTo>
                    <a:pt x="26147" y="4993"/>
                  </a:lnTo>
                  <a:lnTo>
                    <a:pt x="26226" y="4894"/>
                  </a:lnTo>
                  <a:lnTo>
                    <a:pt x="26285" y="4776"/>
                  </a:lnTo>
                  <a:lnTo>
                    <a:pt x="26344" y="4657"/>
                  </a:lnTo>
                  <a:lnTo>
                    <a:pt x="26384" y="4539"/>
                  </a:lnTo>
                  <a:lnTo>
                    <a:pt x="26404" y="4381"/>
                  </a:lnTo>
                  <a:lnTo>
                    <a:pt x="26384" y="4204"/>
                  </a:lnTo>
                  <a:lnTo>
                    <a:pt x="26325" y="4046"/>
                  </a:lnTo>
                  <a:lnTo>
                    <a:pt x="26246" y="3908"/>
                  </a:lnTo>
                  <a:lnTo>
                    <a:pt x="26167" y="3829"/>
                  </a:lnTo>
                  <a:lnTo>
                    <a:pt x="26068" y="3750"/>
                  </a:lnTo>
                  <a:lnTo>
                    <a:pt x="25950" y="3690"/>
                  </a:lnTo>
                  <a:lnTo>
                    <a:pt x="25831" y="3671"/>
                  </a:lnTo>
                  <a:lnTo>
                    <a:pt x="25693" y="3690"/>
                  </a:lnTo>
                  <a:lnTo>
                    <a:pt x="25555" y="3730"/>
                  </a:lnTo>
                  <a:lnTo>
                    <a:pt x="25417" y="3789"/>
                  </a:lnTo>
                  <a:lnTo>
                    <a:pt x="25299" y="3908"/>
                  </a:lnTo>
                  <a:lnTo>
                    <a:pt x="25141" y="4065"/>
                  </a:lnTo>
                  <a:lnTo>
                    <a:pt x="25042" y="4243"/>
                  </a:lnTo>
                  <a:lnTo>
                    <a:pt x="24943" y="4460"/>
                  </a:lnTo>
                  <a:lnTo>
                    <a:pt x="24904" y="4677"/>
                  </a:lnTo>
                  <a:lnTo>
                    <a:pt x="24864" y="4894"/>
                  </a:lnTo>
                  <a:lnTo>
                    <a:pt x="24884" y="5131"/>
                  </a:lnTo>
                  <a:lnTo>
                    <a:pt x="24924" y="5348"/>
                  </a:lnTo>
                  <a:lnTo>
                    <a:pt x="25003" y="5585"/>
                  </a:lnTo>
                  <a:lnTo>
                    <a:pt x="24746" y="5723"/>
                  </a:lnTo>
                  <a:lnTo>
                    <a:pt x="24490" y="5861"/>
                  </a:lnTo>
                  <a:lnTo>
                    <a:pt x="24213" y="5980"/>
                  </a:lnTo>
                  <a:lnTo>
                    <a:pt x="23937" y="6078"/>
                  </a:lnTo>
                  <a:lnTo>
                    <a:pt x="23661" y="6177"/>
                  </a:lnTo>
                  <a:lnTo>
                    <a:pt x="23384" y="6276"/>
                  </a:lnTo>
                  <a:lnTo>
                    <a:pt x="22832" y="6414"/>
                  </a:lnTo>
                  <a:lnTo>
                    <a:pt x="22240" y="6493"/>
                  </a:lnTo>
                  <a:lnTo>
                    <a:pt x="21668" y="6532"/>
                  </a:lnTo>
                  <a:lnTo>
                    <a:pt x="21095" y="6552"/>
                  </a:lnTo>
                  <a:lnTo>
                    <a:pt x="20543" y="6512"/>
                  </a:lnTo>
                  <a:lnTo>
                    <a:pt x="19990" y="6433"/>
                  </a:lnTo>
                  <a:lnTo>
                    <a:pt x="19477" y="6315"/>
                  </a:lnTo>
                  <a:lnTo>
                    <a:pt x="18964" y="6157"/>
                  </a:lnTo>
                  <a:lnTo>
                    <a:pt x="18491" y="5980"/>
                  </a:lnTo>
                  <a:lnTo>
                    <a:pt x="18056" y="5762"/>
                  </a:lnTo>
                  <a:lnTo>
                    <a:pt x="17859" y="5644"/>
                  </a:lnTo>
                  <a:lnTo>
                    <a:pt x="17662" y="5506"/>
                  </a:lnTo>
                  <a:lnTo>
                    <a:pt x="17484" y="5368"/>
                  </a:lnTo>
                  <a:lnTo>
                    <a:pt x="17326" y="5230"/>
                  </a:lnTo>
                  <a:lnTo>
                    <a:pt x="17168" y="5072"/>
                  </a:lnTo>
                  <a:lnTo>
                    <a:pt x="17011" y="4914"/>
                  </a:lnTo>
                  <a:lnTo>
                    <a:pt x="16912" y="4776"/>
                  </a:lnTo>
                  <a:lnTo>
                    <a:pt x="16813" y="4618"/>
                  </a:lnTo>
                  <a:lnTo>
                    <a:pt x="16715" y="4440"/>
                  </a:lnTo>
                  <a:lnTo>
                    <a:pt x="16636" y="4282"/>
                  </a:lnTo>
                  <a:lnTo>
                    <a:pt x="16912" y="4125"/>
                  </a:lnTo>
                  <a:lnTo>
                    <a:pt x="17168" y="3927"/>
                  </a:lnTo>
                  <a:lnTo>
                    <a:pt x="17405" y="3730"/>
                  </a:lnTo>
                  <a:lnTo>
                    <a:pt x="17622" y="3493"/>
                  </a:lnTo>
                  <a:lnTo>
                    <a:pt x="17820" y="3256"/>
                  </a:lnTo>
                  <a:lnTo>
                    <a:pt x="17997" y="2980"/>
                  </a:lnTo>
                  <a:lnTo>
                    <a:pt x="18135" y="2704"/>
                  </a:lnTo>
                  <a:lnTo>
                    <a:pt x="18254" y="2388"/>
                  </a:lnTo>
                  <a:lnTo>
                    <a:pt x="18293" y="2230"/>
                  </a:lnTo>
                  <a:lnTo>
                    <a:pt x="18313" y="2072"/>
                  </a:lnTo>
                  <a:lnTo>
                    <a:pt x="18333" y="1914"/>
                  </a:lnTo>
                  <a:lnTo>
                    <a:pt x="18313" y="1757"/>
                  </a:lnTo>
                  <a:lnTo>
                    <a:pt x="18293" y="1599"/>
                  </a:lnTo>
                  <a:lnTo>
                    <a:pt x="18254" y="1441"/>
                  </a:lnTo>
                  <a:lnTo>
                    <a:pt x="18214" y="1303"/>
                  </a:lnTo>
                  <a:lnTo>
                    <a:pt x="18135" y="1184"/>
                  </a:lnTo>
                  <a:lnTo>
                    <a:pt x="18037" y="1066"/>
                  </a:lnTo>
                  <a:lnTo>
                    <a:pt x="17918" y="967"/>
                  </a:lnTo>
                  <a:lnTo>
                    <a:pt x="17760" y="908"/>
                  </a:lnTo>
                  <a:lnTo>
                    <a:pt x="17622" y="869"/>
                  </a:lnTo>
                  <a:lnTo>
                    <a:pt x="17524" y="869"/>
                  </a:lnTo>
                  <a:lnTo>
                    <a:pt x="17425" y="888"/>
                  </a:lnTo>
                  <a:lnTo>
                    <a:pt x="17247" y="948"/>
                  </a:lnTo>
                  <a:lnTo>
                    <a:pt x="17070" y="1046"/>
                  </a:lnTo>
                  <a:lnTo>
                    <a:pt x="16872" y="1204"/>
                  </a:lnTo>
                  <a:lnTo>
                    <a:pt x="16734" y="1342"/>
                  </a:lnTo>
                  <a:lnTo>
                    <a:pt x="16596" y="1500"/>
                  </a:lnTo>
                  <a:lnTo>
                    <a:pt x="16478" y="1678"/>
                  </a:lnTo>
                  <a:lnTo>
                    <a:pt x="16399" y="1836"/>
                  </a:lnTo>
                  <a:lnTo>
                    <a:pt x="16300" y="2033"/>
                  </a:lnTo>
                  <a:lnTo>
                    <a:pt x="16241" y="2210"/>
                  </a:lnTo>
                  <a:lnTo>
                    <a:pt x="16182" y="2408"/>
                  </a:lnTo>
                  <a:lnTo>
                    <a:pt x="16142" y="2605"/>
                  </a:lnTo>
                  <a:lnTo>
                    <a:pt x="16123" y="2802"/>
                  </a:lnTo>
                  <a:lnTo>
                    <a:pt x="16123" y="3000"/>
                  </a:lnTo>
                  <a:lnTo>
                    <a:pt x="16123" y="3197"/>
                  </a:lnTo>
                  <a:lnTo>
                    <a:pt x="16142" y="3394"/>
                  </a:lnTo>
                  <a:lnTo>
                    <a:pt x="16162" y="3592"/>
                  </a:lnTo>
                  <a:lnTo>
                    <a:pt x="16201" y="3789"/>
                  </a:lnTo>
                  <a:lnTo>
                    <a:pt x="16261" y="3986"/>
                  </a:lnTo>
                  <a:lnTo>
                    <a:pt x="16320" y="4164"/>
                  </a:lnTo>
                  <a:lnTo>
                    <a:pt x="16103" y="4263"/>
                  </a:lnTo>
                  <a:lnTo>
                    <a:pt x="15886" y="4361"/>
                  </a:lnTo>
                  <a:lnTo>
                    <a:pt x="15649" y="4421"/>
                  </a:lnTo>
                  <a:lnTo>
                    <a:pt x="15412" y="4480"/>
                  </a:lnTo>
                  <a:lnTo>
                    <a:pt x="15195" y="4539"/>
                  </a:lnTo>
                  <a:lnTo>
                    <a:pt x="14958" y="4559"/>
                  </a:lnTo>
                  <a:lnTo>
                    <a:pt x="14741" y="4578"/>
                  </a:lnTo>
                  <a:lnTo>
                    <a:pt x="14504" y="4598"/>
                  </a:lnTo>
                  <a:lnTo>
                    <a:pt x="14149" y="4578"/>
                  </a:lnTo>
                  <a:lnTo>
                    <a:pt x="13833" y="4539"/>
                  </a:lnTo>
                  <a:lnTo>
                    <a:pt x="13498" y="4480"/>
                  </a:lnTo>
                  <a:lnTo>
                    <a:pt x="13202" y="4381"/>
                  </a:lnTo>
                  <a:lnTo>
                    <a:pt x="12906" y="4263"/>
                  </a:lnTo>
                  <a:lnTo>
                    <a:pt x="12649" y="4125"/>
                  </a:lnTo>
                  <a:lnTo>
                    <a:pt x="12393" y="3967"/>
                  </a:lnTo>
                  <a:lnTo>
                    <a:pt x="12156" y="3789"/>
                  </a:lnTo>
                  <a:lnTo>
                    <a:pt x="11998" y="3631"/>
                  </a:lnTo>
                  <a:lnTo>
                    <a:pt x="11860" y="3454"/>
                  </a:lnTo>
                  <a:lnTo>
                    <a:pt x="12117" y="3276"/>
                  </a:lnTo>
                  <a:lnTo>
                    <a:pt x="12353" y="3079"/>
                  </a:lnTo>
                  <a:lnTo>
                    <a:pt x="12571" y="2862"/>
                  </a:lnTo>
                  <a:lnTo>
                    <a:pt x="12768" y="2645"/>
                  </a:lnTo>
                  <a:lnTo>
                    <a:pt x="12926" y="2408"/>
                  </a:lnTo>
                  <a:lnTo>
                    <a:pt x="13064" y="2171"/>
                  </a:lnTo>
                  <a:lnTo>
                    <a:pt x="13182" y="1914"/>
                  </a:lnTo>
                  <a:lnTo>
                    <a:pt x="13281" y="1658"/>
                  </a:lnTo>
                  <a:lnTo>
                    <a:pt x="13320" y="1461"/>
                  </a:lnTo>
                  <a:lnTo>
                    <a:pt x="13340" y="1263"/>
                  </a:lnTo>
                  <a:lnTo>
                    <a:pt x="13320" y="1105"/>
                  </a:lnTo>
                  <a:lnTo>
                    <a:pt x="13281" y="948"/>
                  </a:lnTo>
                  <a:lnTo>
                    <a:pt x="13222" y="809"/>
                  </a:lnTo>
                  <a:lnTo>
                    <a:pt x="13123" y="671"/>
                  </a:lnTo>
                  <a:lnTo>
                    <a:pt x="12985" y="553"/>
                  </a:lnTo>
                  <a:lnTo>
                    <a:pt x="12847" y="474"/>
                  </a:lnTo>
                  <a:lnTo>
                    <a:pt x="12649" y="415"/>
                  </a:lnTo>
                  <a:lnTo>
                    <a:pt x="12452" y="375"/>
                  </a:lnTo>
                  <a:lnTo>
                    <a:pt x="12235" y="395"/>
                  </a:lnTo>
                  <a:lnTo>
                    <a:pt x="12057" y="434"/>
                  </a:lnTo>
                  <a:lnTo>
                    <a:pt x="11900" y="494"/>
                  </a:lnTo>
                  <a:lnTo>
                    <a:pt x="11761" y="592"/>
                  </a:lnTo>
                  <a:lnTo>
                    <a:pt x="11643" y="691"/>
                  </a:lnTo>
                  <a:lnTo>
                    <a:pt x="11525" y="829"/>
                  </a:lnTo>
                  <a:lnTo>
                    <a:pt x="11406" y="967"/>
                  </a:lnTo>
                  <a:lnTo>
                    <a:pt x="11327" y="1125"/>
                  </a:lnTo>
                  <a:lnTo>
                    <a:pt x="11248" y="1283"/>
                  </a:lnTo>
                  <a:lnTo>
                    <a:pt x="11189" y="1480"/>
                  </a:lnTo>
                  <a:lnTo>
                    <a:pt x="11130" y="1717"/>
                  </a:lnTo>
                  <a:lnTo>
                    <a:pt x="11110" y="1954"/>
                  </a:lnTo>
                  <a:lnTo>
                    <a:pt x="11110" y="2191"/>
                  </a:lnTo>
                  <a:lnTo>
                    <a:pt x="11150" y="2447"/>
                  </a:lnTo>
                  <a:lnTo>
                    <a:pt x="11209" y="2684"/>
                  </a:lnTo>
                  <a:lnTo>
                    <a:pt x="11288" y="2921"/>
                  </a:lnTo>
                  <a:lnTo>
                    <a:pt x="11387" y="3158"/>
                  </a:lnTo>
                  <a:lnTo>
                    <a:pt x="11505" y="3394"/>
                  </a:lnTo>
                  <a:lnTo>
                    <a:pt x="11268" y="3513"/>
                  </a:lnTo>
                  <a:lnTo>
                    <a:pt x="11012" y="3651"/>
                  </a:lnTo>
                  <a:lnTo>
                    <a:pt x="10597" y="3809"/>
                  </a:lnTo>
                  <a:lnTo>
                    <a:pt x="10163" y="3927"/>
                  </a:lnTo>
                  <a:lnTo>
                    <a:pt x="9749" y="4006"/>
                  </a:lnTo>
                  <a:lnTo>
                    <a:pt x="9354" y="4026"/>
                  </a:lnTo>
                  <a:lnTo>
                    <a:pt x="8959" y="4026"/>
                  </a:lnTo>
                  <a:lnTo>
                    <a:pt x="8584" y="3967"/>
                  </a:lnTo>
                  <a:lnTo>
                    <a:pt x="8209" y="3868"/>
                  </a:lnTo>
                  <a:lnTo>
                    <a:pt x="8032" y="3809"/>
                  </a:lnTo>
                  <a:lnTo>
                    <a:pt x="7874" y="3730"/>
                  </a:lnTo>
                  <a:lnTo>
                    <a:pt x="7716" y="3651"/>
                  </a:lnTo>
                  <a:lnTo>
                    <a:pt x="7578" y="3552"/>
                  </a:lnTo>
                  <a:lnTo>
                    <a:pt x="7420" y="3454"/>
                  </a:lnTo>
                  <a:lnTo>
                    <a:pt x="7282" y="3316"/>
                  </a:lnTo>
                  <a:lnTo>
                    <a:pt x="7164" y="3197"/>
                  </a:lnTo>
                  <a:lnTo>
                    <a:pt x="7045" y="3039"/>
                  </a:lnTo>
                  <a:lnTo>
                    <a:pt x="6927" y="2901"/>
                  </a:lnTo>
                  <a:lnTo>
                    <a:pt x="6828" y="2743"/>
                  </a:lnTo>
                  <a:lnTo>
                    <a:pt x="7045" y="2566"/>
                  </a:lnTo>
                  <a:lnTo>
                    <a:pt x="7242" y="2408"/>
                  </a:lnTo>
                  <a:lnTo>
                    <a:pt x="7400" y="2230"/>
                  </a:lnTo>
                  <a:lnTo>
                    <a:pt x="7558" y="2053"/>
                  </a:lnTo>
                  <a:lnTo>
                    <a:pt x="7677" y="1875"/>
                  </a:lnTo>
                  <a:lnTo>
                    <a:pt x="7775" y="1678"/>
                  </a:lnTo>
                  <a:lnTo>
                    <a:pt x="7854" y="1480"/>
                  </a:lnTo>
                  <a:lnTo>
                    <a:pt x="7913" y="1283"/>
                  </a:lnTo>
                  <a:lnTo>
                    <a:pt x="7953" y="1125"/>
                  </a:lnTo>
                  <a:lnTo>
                    <a:pt x="7953" y="1026"/>
                  </a:lnTo>
                  <a:lnTo>
                    <a:pt x="7953" y="908"/>
                  </a:lnTo>
                  <a:lnTo>
                    <a:pt x="7933" y="790"/>
                  </a:lnTo>
                  <a:lnTo>
                    <a:pt x="7894" y="671"/>
                  </a:lnTo>
                  <a:lnTo>
                    <a:pt x="7834" y="553"/>
                  </a:lnTo>
                  <a:lnTo>
                    <a:pt x="7736" y="434"/>
                  </a:lnTo>
                  <a:lnTo>
                    <a:pt x="7617" y="356"/>
                  </a:lnTo>
                  <a:lnTo>
                    <a:pt x="7479" y="316"/>
                  </a:lnTo>
                  <a:lnTo>
                    <a:pt x="7341" y="296"/>
                  </a:lnTo>
                  <a:lnTo>
                    <a:pt x="7183" y="316"/>
                  </a:lnTo>
                  <a:lnTo>
                    <a:pt x="7065" y="356"/>
                  </a:lnTo>
                  <a:lnTo>
                    <a:pt x="6946" y="415"/>
                  </a:lnTo>
                  <a:lnTo>
                    <a:pt x="6828" y="494"/>
                  </a:lnTo>
                  <a:lnTo>
                    <a:pt x="6729" y="573"/>
                  </a:lnTo>
                  <a:lnTo>
                    <a:pt x="6631" y="671"/>
                  </a:lnTo>
                  <a:lnTo>
                    <a:pt x="6532" y="790"/>
                  </a:lnTo>
                  <a:lnTo>
                    <a:pt x="6473" y="908"/>
                  </a:lnTo>
                  <a:lnTo>
                    <a:pt x="6414" y="1046"/>
                  </a:lnTo>
                  <a:lnTo>
                    <a:pt x="6354" y="1244"/>
                  </a:lnTo>
                  <a:lnTo>
                    <a:pt x="6315" y="1441"/>
                  </a:lnTo>
                  <a:lnTo>
                    <a:pt x="6295" y="1638"/>
                  </a:lnTo>
                  <a:lnTo>
                    <a:pt x="6295" y="1855"/>
                  </a:lnTo>
                  <a:lnTo>
                    <a:pt x="6335" y="2053"/>
                  </a:lnTo>
                  <a:lnTo>
                    <a:pt x="6374" y="2270"/>
                  </a:lnTo>
                  <a:lnTo>
                    <a:pt x="6433" y="2467"/>
                  </a:lnTo>
                  <a:lnTo>
                    <a:pt x="6512" y="2664"/>
                  </a:lnTo>
                  <a:lnTo>
                    <a:pt x="6473" y="2684"/>
                  </a:lnTo>
                  <a:lnTo>
                    <a:pt x="6236" y="2822"/>
                  </a:lnTo>
                  <a:lnTo>
                    <a:pt x="5960" y="2960"/>
                  </a:lnTo>
                  <a:lnTo>
                    <a:pt x="5664" y="3098"/>
                  </a:lnTo>
                  <a:lnTo>
                    <a:pt x="5309" y="3217"/>
                  </a:lnTo>
                  <a:lnTo>
                    <a:pt x="4953" y="3316"/>
                  </a:lnTo>
                  <a:lnTo>
                    <a:pt x="4756" y="3335"/>
                  </a:lnTo>
                  <a:lnTo>
                    <a:pt x="4559" y="3355"/>
                  </a:lnTo>
                  <a:lnTo>
                    <a:pt x="4144" y="3355"/>
                  </a:lnTo>
                  <a:lnTo>
                    <a:pt x="3947" y="3316"/>
                  </a:lnTo>
                  <a:lnTo>
                    <a:pt x="3730" y="3276"/>
                  </a:lnTo>
                  <a:lnTo>
                    <a:pt x="3513" y="3217"/>
                  </a:lnTo>
                  <a:lnTo>
                    <a:pt x="3276" y="3118"/>
                  </a:lnTo>
                  <a:lnTo>
                    <a:pt x="3079" y="2980"/>
                  </a:lnTo>
                  <a:lnTo>
                    <a:pt x="2881" y="2842"/>
                  </a:lnTo>
                  <a:lnTo>
                    <a:pt x="3276" y="2526"/>
                  </a:lnTo>
                  <a:lnTo>
                    <a:pt x="3493" y="2329"/>
                  </a:lnTo>
                  <a:lnTo>
                    <a:pt x="3710" y="2092"/>
                  </a:lnTo>
                  <a:lnTo>
                    <a:pt x="3829" y="1954"/>
                  </a:lnTo>
                  <a:lnTo>
                    <a:pt x="3927" y="1816"/>
                  </a:lnTo>
                  <a:lnTo>
                    <a:pt x="4006" y="1678"/>
                  </a:lnTo>
                  <a:lnTo>
                    <a:pt x="4065" y="1500"/>
                  </a:lnTo>
                  <a:lnTo>
                    <a:pt x="4125" y="1322"/>
                  </a:lnTo>
                  <a:lnTo>
                    <a:pt x="4144" y="1145"/>
                  </a:lnTo>
                  <a:lnTo>
                    <a:pt x="4144" y="967"/>
                  </a:lnTo>
                  <a:lnTo>
                    <a:pt x="4125" y="790"/>
                  </a:lnTo>
                  <a:lnTo>
                    <a:pt x="4085" y="632"/>
                  </a:lnTo>
                  <a:lnTo>
                    <a:pt x="4006" y="474"/>
                  </a:lnTo>
                  <a:lnTo>
                    <a:pt x="3927" y="336"/>
                  </a:lnTo>
                  <a:lnTo>
                    <a:pt x="3809" y="217"/>
                  </a:lnTo>
                  <a:lnTo>
                    <a:pt x="3671" y="138"/>
                  </a:lnTo>
                  <a:lnTo>
                    <a:pt x="3533" y="59"/>
                  </a:lnTo>
                  <a:lnTo>
                    <a:pt x="3375" y="20"/>
                  </a:lnTo>
                  <a:lnTo>
                    <a:pt x="32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9"/>
            <p:cNvSpPr/>
            <p:nvPr/>
          </p:nvSpPr>
          <p:spPr>
            <a:xfrm>
              <a:off x="6430739" y="1926638"/>
              <a:ext cx="151268" cy="369530"/>
            </a:xfrm>
            <a:custGeom>
              <a:avLst/>
              <a:gdLst/>
              <a:ahLst/>
              <a:cxnLst/>
              <a:rect l="l" t="t" r="r" b="b"/>
              <a:pathLst>
                <a:path w="4500" h="10993" extrusionOk="0">
                  <a:moveTo>
                    <a:pt x="2428" y="1"/>
                  </a:moveTo>
                  <a:lnTo>
                    <a:pt x="2329" y="21"/>
                  </a:lnTo>
                  <a:lnTo>
                    <a:pt x="2132" y="60"/>
                  </a:lnTo>
                  <a:lnTo>
                    <a:pt x="1934" y="159"/>
                  </a:lnTo>
                  <a:lnTo>
                    <a:pt x="1757" y="257"/>
                  </a:lnTo>
                  <a:lnTo>
                    <a:pt x="1579" y="396"/>
                  </a:lnTo>
                  <a:lnTo>
                    <a:pt x="1342" y="613"/>
                  </a:lnTo>
                  <a:lnTo>
                    <a:pt x="1125" y="869"/>
                  </a:lnTo>
                  <a:lnTo>
                    <a:pt x="908" y="1126"/>
                  </a:lnTo>
                  <a:lnTo>
                    <a:pt x="730" y="1402"/>
                  </a:lnTo>
                  <a:lnTo>
                    <a:pt x="573" y="1639"/>
                  </a:lnTo>
                  <a:lnTo>
                    <a:pt x="434" y="1876"/>
                  </a:lnTo>
                  <a:lnTo>
                    <a:pt x="316" y="2132"/>
                  </a:lnTo>
                  <a:lnTo>
                    <a:pt x="198" y="2389"/>
                  </a:lnTo>
                  <a:lnTo>
                    <a:pt x="138" y="2625"/>
                  </a:lnTo>
                  <a:lnTo>
                    <a:pt x="79" y="2862"/>
                  </a:lnTo>
                  <a:lnTo>
                    <a:pt x="40" y="3099"/>
                  </a:lnTo>
                  <a:lnTo>
                    <a:pt x="20" y="3336"/>
                  </a:lnTo>
                  <a:lnTo>
                    <a:pt x="0" y="3592"/>
                  </a:lnTo>
                  <a:lnTo>
                    <a:pt x="0" y="3849"/>
                  </a:lnTo>
                  <a:lnTo>
                    <a:pt x="20" y="4105"/>
                  </a:lnTo>
                  <a:lnTo>
                    <a:pt x="60" y="4362"/>
                  </a:lnTo>
                  <a:lnTo>
                    <a:pt x="99" y="4618"/>
                  </a:lnTo>
                  <a:lnTo>
                    <a:pt x="158" y="4875"/>
                  </a:lnTo>
                  <a:lnTo>
                    <a:pt x="237" y="5112"/>
                  </a:lnTo>
                  <a:lnTo>
                    <a:pt x="316" y="5349"/>
                  </a:lnTo>
                  <a:lnTo>
                    <a:pt x="415" y="5566"/>
                  </a:lnTo>
                  <a:lnTo>
                    <a:pt x="533" y="5783"/>
                  </a:lnTo>
                  <a:lnTo>
                    <a:pt x="671" y="5980"/>
                  </a:lnTo>
                  <a:lnTo>
                    <a:pt x="809" y="6177"/>
                  </a:lnTo>
                  <a:lnTo>
                    <a:pt x="948" y="6335"/>
                  </a:lnTo>
                  <a:lnTo>
                    <a:pt x="1007" y="6414"/>
                  </a:lnTo>
                  <a:lnTo>
                    <a:pt x="1066" y="6493"/>
                  </a:lnTo>
                  <a:lnTo>
                    <a:pt x="1105" y="6631"/>
                  </a:lnTo>
                  <a:lnTo>
                    <a:pt x="1145" y="6789"/>
                  </a:lnTo>
                  <a:lnTo>
                    <a:pt x="1224" y="7164"/>
                  </a:lnTo>
                  <a:lnTo>
                    <a:pt x="1283" y="7539"/>
                  </a:lnTo>
                  <a:lnTo>
                    <a:pt x="1382" y="8190"/>
                  </a:lnTo>
                  <a:lnTo>
                    <a:pt x="1461" y="8545"/>
                  </a:lnTo>
                  <a:lnTo>
                    <a:pt x="1579" y="8940"/>
                  </a:lnTo>
                  <a:lnTo>
                    <a:pt x="1618" y="9157"/>
                  </a:lnTo>
                  <a:lnTo>
                    <a:pt x="1658" y="9355"/>
                  </a:lnTo>
                  <a:lnTo>
                    <a:pt x="1658" y="9532"/>
                  </a:lnTo>
                  <a:lnTo>
                    <a:pt x="1658" y="9710"/>
                  </a:lnTo>
                  <a:lnTo>
                    <a:pt x="1697" y="9966"/>
                  </a:lnTo>
                  <a:lnTo>
                    <a:pt x="1757" y="10223"/>
                  </a:lnTo>
                  <a:lnTo>
                    <a:pt x="1796" y="10361"/>
                  </a:lnTo>
                  <a:lnTo>
                    <a:pt x="1855" y="10479"/>
                  </a:lnTo>
                  <a:lnTo>
                    <a:pt x="1934" y="10578"/>
                  </a:lnTo>
                  <a:lnTo>
                    <a:pt x="2013" y="10677"/>
                  </a:lnTo>
                  <a:lnTo>
                    <a:pt x="2171" y="10795"/>
                  </a:lnTo>
                  <a:lnTo>
                    <a:pt x="2329" y="10894"/>
                  </a:lnTo>
                  <a:lnTo>
                    <a:pt x="2506" y="10953"/>
                  </a:lnTo>
                  <a:lnTo>
                    <a:pt x="2704" y="10973"/>
                  </a:lnTo>
                  <a:lnTo>
                    <a:pt x="2901" y="10992"/>
                  </a:lnTo>
                  <a:lnTo>
                    <a:pt x="3118" y="10973"/>
                  </a:lnTo>
                  <a:lnTo>
                    <a:pt x="3513" y="10913"/>
                  </a:lnTo>
                  <a:lnTo>
                    <a:pt x="3750" y="10874"/>
                  </a:lnTo>
                  <a:lnTo>
                    <a:pt x="3967" y="10815"/>
                  </a:lnTo>
                  <a:lnTo>
                    <a:pt x="4065" y="10775"/>
                  </a:lnTo>
                  <a:lnTo>
                    <a:pt x="4164" y="10716"/>
                  </a:lnTo>
                  <a:lnTo>
                    <a:pt x="4243" y="10657"/>
                  </a:lnTo>
                  <a:lnTo>
                    <a:pt x="4322" y="10578"/>
                  </a:lnTo>
                  <a:lnTo>
                    <a:pt x="4381" y="10499"/>
                  </a:lnTo>
                  <a:lnTo>
                    <a:pt x="4440" y="10400"/>
                  </a:lnTo>
                  <a:lnTo>
                    <a:pt x="4460" y="10282"/>
                  </a:lnTo>
                  <a:lnTo>
                    <a:pt x="4480" y="10183"/>
                  </a:lnTo>
                  <a:lnTo>
                    <a:pt x="4500" y="9927"/>
                  </a:lnTo>
                  <a:lnTo>
                    <a:pt x="4500" y="9670"/>
                  </a:lnTo>
                  <a:lnTo>
                    <a:pt x="4460" y="9414"/>
                  </a:lnTo>
                  <a:lnTo>
                    <a:pt x="4421" y="9157"/>
                  </a:lnTo>
                  <a:lnTo>
                    <a:pt x="4322" y="8723"/>
                  </a:lnTo>
                  <a:lnTo>
                    <a:pt x="4184" y="8289"/>
                  </a:lnTo>
                  <a:lnTo>
                    <a:pt x="4046" y="7835"/>
                  </a:lnTo>
                  <a:lnTo>
                    <a:pt x="3730" y="6967"/>
                  </a:lnTo>
                  <a:lnTo>
                    <a:pt x="3394" y="6099"/>
                  </a:lnTo>
                  <a:lnTo>
                    <a:pt x="3079" y="5230"/>
                  </a:lnTo>
                  <a:lnTo>
                    <a:pt x="3039" y="5112"/>
                  </a:lnTo>
                  <a:lnTo>
                    <a:pt x="3020" y="5013"/>
                  </a:lnTo>
                  <a:lnTo>
                    <a:pt x="3039" y="4914"/>
                  </a:lnTo>
                  <a:lnTo>
                    <a:pt x="3079" y="4816"/>
                  </a:lnTo>
                  <a:lnTo>
                    <a:pt x="3197" y="4362"/>
                  </a:lnTo>
                  <a:lnTo>
                    <a:pt x="3316" y="3928"/>
                  </a:lnTo>
                  <a:lnTo>
                    <a:pt x="3434" y="3474"/>
                  </a:lnTo>
                  <a:lnTo>
                    <a:pt x="3513" y="3020"/>
                  </a:lnTo>
                  <a:lnTo>
                    <a:pt x="3592" y="2586"/>
                  </a:lnTo>
                  <a:lnTo>
                    <a:pt x="3631" y="2369"/>
                  </a:lnTo>
                  <a:lnTo>
                    <a:pt x="3631" y="2270"/>
                  </a:lnTo>
                  <a:lnTo>
                    <a:pt x="3612" y="2152"/>
                  </a:lnTo>
                  <a:lnTo>
                    <a:pt x="3572" y="1974"/>
                  </a:lnTo>
                  <a:lnTo>
                    <a:pt x="3493" y="1777"/>
                  </a:lnTo>
                  <a:lnTo>
                    <a:pt x="3414" y="1580"/>
                  </a:lnTo>
                  <a:lnTo>
                    <a:pt x="3355" y="1382"/>
                  </a:lnTo>
                  <a:lnTo>
                    <a:pt x="3316" y="1303"/>
                  </a:lnTo>
                  <a:lnTo>
                    <a:pt x="3296" y="1264"/>
                  </a:lnTo>
                  <a:lnTo>
                    <a:pt x="3256" y="1224"/>
                  </a:lnTo>
                  <a:lnTo>
                    <a:pt x="3177" y="1224"/>
                  </a:lnTo>
                  <a:lnTo>
                    <a:pt x="3118" y="1264"/>
                  </a:lnTo>
                  <a:lnTo>
                    <a:pt x="3059" y="1323"/>
                  </a:lnTo>
                  <a:lnTo>
                    <a:pt x="3020" y="1402"/>
                  </a:lnTo>
                  <a:lnTo>
                    <a:pt x="2980" y="1540"/>
                  </a:lnTo>
                  <a:lnTo>
                    <a:pt x="2960" y="1678"/>
                  </a:lnTo>
                  <a:lnTo>
                    <a:pt x="2960" y="1954"/>
                  </a:lnTo>
                  <a:lnTo>
                    <a:pt x="2960" y="2250"/>
                  </a:lnTo>
                  <a:lnTo>
                    <a:pt x="2941" y="2389"/>
                  </a:lnTo>
                  <a:lnTo>
                    <a:pt x="2901" y="2527"/>
                  </a:lnTo>
                  <a:lnTo>
                    <a:pt x="2842" y="2645"/>
                  </a:lnTo>
                  <a:lnTo>
                    <a:pt x="2743" y="2744"/>
                  </a:lnTo>
                  <a:lnTo>
                    <a:pt x="2645" y="2842"/>
                  </a:lnTo>
                  <a:lnTo>
                    <a:pt x="2506" y="2902"/>
                  </a:lnTo>
                  <a:lnTo>
                    <a:pt x="2408" y="2902"/>
                  </a:lnTo>
                  <a:lnTo>
                    <a:pt x="2329" y="2882"/>
                  </a:lnTo>
                  <a:lnTo>
                    <a:pt x="2270" y="2862"/>
                  </a:lnTo>
                  <a:lnTo>
                    <a:pt x="2230" y="2803"/>
                  </a:lnTo>
                  <a:lnTo>
                    <a:pt x="2171" y="2685"/>
                  </a:lnTo>
                  <a:lnTo>
                    <a:pt x="2132" y="2586"/>
                  </a:lnTo>
                  <a:lnTo>
                    <a:pt x="2132" y="2487"/>
                  </a:lnTo>
                  <a:lnTo>
                    <a:pt x="2132" y="2369"/>
                  </a:lnTo>
                  <a:lnTo>
                    <a:pt x="2132" y="2270"/>
                  </a:lnTo>
                  <a:lnTo>
                    <a:pt x="2151" y="2172"/>
                  </a:lnTo>
                  <a:lnTo>
                    <a:pt x="2191" y="2073"/>
                  </a:lnTo>
                  <a:lnTo>
                    <a:pt x="2230" y="1974"/>
                  </a:lnTo>
                  <a:lnTo>
                    <a:pt x="2289" y="1876"/>
                  </a:lnTo>
                  <a:lnTo>
                    <a:pt x="2388" y="1777"/>
                  </a:lnTo>
                  <a:lnTo>
                    <a:pt x="2487" y="1678"/>
                  </a:lnTo>
                  <a:lnTo>
                    <a:pt x="2724" y="1520"/>
                  </a:lnTo>
                  <a:lnTo>
                    <a:pt x="2941" y="1343"/>
                  </a:lnTo>
                  <a:lnTo>
                    <a:pt x="3020" y="1244"/>
                  </a:lnTo>
                  <a:lnTo>
                    <a:pt x="3098" y="1126"/>
                  </a:lnTo>
                  <a:lnTo>
                    <a:pt x="3158" y="1027"/>
                  </a:lnTo>
                  <a:lnTo>
                    <a:pt x="3197" y="909"/>
                  </a:lnTo>
                  <a:lnTo>
                    <a:pt x="3217" y="810"/>
                  </a:lnTo>
                  <a:lnTo>
                    <a:pt x="3217" y="692"/>
                  </a:lnTo>
                  <a:lnTo>
                    <a:pt x="3217" y="593"/>
                  </a:lnTo>
                  <a:lnTo>
                    <a:pt x="3177" y="474"/>
                  </a:lnTo>
                  <a:lnTo>
                    <a:pt x="3138" y="376"/>
                  </a:lnTo>
                  <a:lnTo>
                    <a:pt x="3098" y="297"/>
                  </a:lnTo>
                  <a:lnTo>
                    <a:pt x="3020" y="218"/>
                  </a:lnTo>
                  <a:lnTo>
                    <a:pt x="2941" y="139"/>
                  </a:lnTo>
                  <a:lnTo>
                    <a:pt x="2842" y="100"/>
                  </a:lnTo>
                  <a:lnTo>
                    <a:pt x="2743" y="60"/>
                  </a:lnTo>
                  <a:lnTo>
                    <a:pt x="2645" y="21"/>
                  </a:lnTo>
                  <a:lnTo>
                    <a:pt x="2546"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9"/>
            <p:cNvSpPr/>
            <p:nvPr/>
          </p:nvSpPr>
          <p:spPr>
            <a:xfrm>
              <a:off x="6023415" y="3368802"/>
              <a:ext cx="307174" cy="375480"/>
            </a:xfrm>
            <a:custGeom>
              <a:avLst/>
              <a:gdLst/>
              <a:ahLst/>
              <a:cxnLst/>
              <a:rect l="l" t="t" r="r" b="b"/>
              <a:pathLst>
                <a:path w="9138" h="11170" extrusionOk="0">
                  <a:moveTo>
                    <a:pt x="6987" y="0"/>
                  </a:moveTo>
                  <a:lnTo>
                    <a:pt x="6848" y="40"/>
                  </a:lnTo>
                  <a:lnTo>
                    <a:pt x="6710" y="79"/>
                  </a:lnTo>
                  <a:lnTo>
                    <a:pt x="6592" y="139"/>
                  </a:lnTo>
                  <a:lnTo>
                    <a:pt x="6454" y="218"/>
                  </a:lnTo>
                  <a:lnTo>
                    <a:pt x="6355" y="296"/>
                  </a:lnTo>
                  <a:lnTo>
                    <a:pt x="6237" y="395"/>
                  </a:lnTo>
                  <a:lnTo>
                    <a:pt x="6039" y="612"/>
                  </a:lnTo>
                  <a:lnTo>
                    <a:pt x="5882" y="849"/>
                  </a:lnTo>
                  <a:lnTo>
                    <a:pt x="5743" y="1106"/>
                  </a:lnTo>
                  <a:lnTo>
                    <a:pt x="5664" y="1362"/>
                  </a:lnTo>
                  <a:lnTo>
                    <a:pt x="5605" y="1599"/>
                  </a:lnTo>
                  <a:lnTo>
                    <a:pt x="5586" y="1895"/>
                  </a:lnTo>
                  <a:lnTo>
                    <a:pt x="5605" y="2191"/>
                  </a:lnTo>
                  <a:lnTo>
                    <a:pt x="5645" y="2487"/>
                  </a:lnTo>
                  <a:lnTo>
                    <a:pt x="5684" y="2783"/>
                  </a:lnTo>
                  <a:lnTo>
                    <a:pt x="5724" y="3079"/>
                  </a:lnTo>
                  <a:lnTo>
                    <a:pt x="5763" y="3375"/>
                  </a:lnTo>
                  <a:lnTo>
                    <a:pt x="5743" y="3671"/>
                  </a:lnTo>
                  <a:lnTo>
                    <a:pt x="5724" y="3829"/>
                  </a:lnTo>
                  <a:lnTo>
                    <a:pt x="5704" y="3967"/>
                  </a:lnTo>
                  <a:lnTo>
                    <a:pt x="5664" y="4085"/>
                  </a:lnTo>
                  <a:lnTo>
                    <a:pt x="5605" y="4223"/>
                  </a:lnTo>
                  <a:lnTo>
                    <a:pt x="5447" y="4480"/>
                  </a:lnTo>
                  <a:lnTo>
                    <a:pt x="5250" y="4756"/>
                  </a:lnTo>
                  <a:lnTo>
                    <a:pt x="5033" y="4993"/>
                  </a:lnTo>
                  <a:lnTo>
                    <a:pt x="4776" y="5230"/>
                  </a:lnTo>
                  <a:lnTo>
                    <a:pt x="4520" y="5467"/>
                  </a:lnTo>
                  <a:lnTo>
                    <a:pt x="4244" y="5684"/>
                  </a:lnTo>
                  <a:lnTo>
                    <a:pt x="3711" y="6098"/>
                  </a:lnTo>
                  <a:lnTo>
                    <a:pt x="2862" y="6789"/>
                  </a:lnTo>
                  <a:lnTo>
                    <a:pt x="2428" y="7164"/>
                  </a:lnTo>
                  <a:lnTo>
                    <a:pt x="2014" y="7519"/>
                  </a:lnTo>
                  <a:lnTo>
                    <a:pt x="1619" y="7914"/>
                  </a:lnTo>
                  <a:lnTo>
                    <a:pt x="1224" y="8308"/>
                  </a:lnTo>
                  <a:lnTo>
                    <a:pt x="849" y="8703"/>
                  </a:lnTo>
                  <a:lnTo>
                    <a:pt x="494" y="9137"/>
                  </a:lnTo>
                  <a:lnTo>
                    <a:pt x="277" y="9413"/>
                  </a:lnTo>
                  <a:lnTo>
                    <a:pt x="179" y="9571"/>
                  </a:lnTo>
                  <a:lnTo>
                    <a:pt x="100" y="9729"/>
                  </a:lnTo>
                  <a:lnTo>
                    <a:pt x="40" y="9887"/>
                  </a:lnTo>
                  <a:lnTo>
                    <a:pt x="21" y="10065"/>
                  </a:lnTo>
                  <a:lnTo>
                    <a:pt x="1" y="10222"/>
                  </a:lnTo>
                  <a:lnTo>
                    <a:pt x="40" y="10380"/>
                  </a:lnTo>
                  <a:lnTo>
                    <a:pt x="80" y="10499"/>
                  </a:lnTo>
                  <a:lnTo>
                    <a:pt x="139" y="10597"/>
                  </a:lnTo>
                  <a:lnTo>
                    <a:pt x="218" y="10696"/>
                  </a:lnTo>
                  <a:lnTo>
                    <a:pt x="297" y="10775"/>
                  </a:lnTo>
                  <a:lnTo>
                    <a:pt x="494" y="10913"/>
                  </a:lnTo>
                  <a:lnTo>
                    <a:pt x="711" y="11012"/>
                  </a:lnTo>
                  <a:lnTo>
                    <a:pt x="948" y="11091"/>
                  </a:lnTo>
                  <a:lnTo>
                    <a:pt x="1185" y="11150"/>
                  </a:lnTo>
                  <a:lnTo>
                    <a:pt x="1422" y="11170"/>
                  </a:lnTo>
                  <a:lnTo>
                    <a:pt x="1659" y="11170"/>
                  </a:lnTo>
                  <a:lnTo>
                    <a:pt x="1895" y="11150"/>
                  </a:lnTo>
                  <a:lnTo>
                    <a:pt x="2112" y="11110"/>
                  </a:lnTo>
                  <a:lnTo>
                    <a:pt x="2349" y="11051"/>
                  </a:lnTo>
                  <a:lnTo>
                    <a:pt x="2566" y="10972"/>
                  </a:lnTo>
                  <a:lnTo>
                    <a:pt x="3020" y="10795"/>
                  </a:lnTo>
                  <a:lnTo>
                    <a:pt x="3454" y="10578"/>
                  </a:lnTo>
                  <a:lnTo>
                    <a:pt x="4283" y="10124"/>
                  </a:lnTo>
                  <a:lnTo>
                    <a:pt x="8171" y="8032"/>
                  </a:lnTo>
                  <a:lnTo>
                    <a:pt x="8407" y="7914"/>
                  </a:lnTo>
                  <a:lnTo>
                    <a:pt x="8506" y="7835"/>
                  </a:lnTo>
                  <a:lnTo>
                    <a:pt x="8605" y="7736"/>
                  </a:lnTo>
                  <a:lnTo>
                    <a:pt x="8684" y="7598"/>
                  </a:lnTo>
                  <a:lnTo>
                    <a:pt x="8723" y="7440"/>
                  </a:lnTo>
                  <a:lnTo>
                    <a:pt x="8763" y="7282"/>
                  </a:lnTo>
                  <a:lnTo>
                    <a:pt x="8763" y="7105"/>
                  </a:lnTo>
                  <a:lnTo>
                    <a:pt x="9118" y="1796"/>
                  </a:lnTo>
                  <a:lnTo>
                    <a:pt x="9138" y="1540"/>
                  </a:lnTo>
                  <a:lnTo>
                    <a:pt x="9118" y="1283"/>
                  </a:lnTo>
                  <a:lnTo>
                    <a:pt x="9098" y="1165"/>
                  </a:lnTo>
                  <a:lnTo>
                    <a:pt x="9078" y="1046"/>
                  </a:lnTo>
                  <a:lnTo>
                    <a:pt x="9039" y="928"/>
                  </a:lnTo>
                  <a:lnTo>
                    <a:pt x="8960" y="810"/>
                  </a:lnTo>
                  <a:lnTo>
                    <a:pt x="8842" y="671"/>
                  </a:lnTo>
                  <a:lnTo>
                    <a:pt x="8684" y="533"/>
                  </a:lnTo>
                  <a:lnTo>
                    <a:pt x="8506" y="435"/>
                  </a:lnTo>
                  <a:lnTo>
                    <a:pt x="8328" y="336"/>
                  </a:lnTo>
                  <a:lnTo>
                    <a:pt x="8013" y="178"/>
                  </a:lnTo>
                  <a:lnTo>
                    <a:pt x="7677" y="79"/>
                  </a:lnTo>
                  <a:lnTo>
                    <a:pt x="7500" y="40"/>
                  </a:lnTo>
                  <a:lnTo>
                    <a:pt x="7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9"/>
            <p:cNvSpPr/>
            <p:nvPr/>
          </p:nvSpPr>
          <p:spPr>
            <a:xfrm>
              <a:off x="6560094" y="3523369"/>
              <a:ext cx="227540" cy="472997"/>
            </a:xfrm>
            <a:custGeom>
              <a:avLst/>
              <a:gdLst/>
              <a:ahLst/>
              <a:cxnLst/>
              <a:rect l="l" t="t" r="r" b="b"/>
              <a:pathLst>
                <a:path w="6769" h="14071" extrusionOk="0">
                  <a:moveTo>
                    <a:pt x="1737" y="0"/>
                  </a:moveTo>
                  <a:lnTo>
                    <a:pt x="1480" y="40"/>
                  </a:lnTo>
                  <a:lnTo>
                    <a:pt x="1342" y="79"/>
                  </a:lnTo>
                  <a:lnTo>
                    <a:pt x="1224" y="139"/>
                  </a:lnTo>
                  <a:lnTo>
                    <a:pt x="1125" y="198"/>
                  </a:lnTo>
                  <a:lnTo>
                    <a:pt x="1026" y="277"/>
                  </a:lnTo>
                  <a:lnTo>
                    <a:pt x="928" y="356"/>
                  </a:lnTo>
                  <a:lnTo>
                    <a:pt x="849" y="454"/>
                  </a:lnTo>
                  <a:lnTo>
                    <a:pt x="770" y="573"/>
                  </a:lnTo>
                  <a:lnTo>
                    <a:pt x="730" y="671"/>
                  </a:lnTo>
                  <a:lnTo>
                    <a:pt x="652" y="888"/>
                  </a:lnTo>
                  <a:lnTo>
                    <a:pt x="612" y="1125"/>
                  </a:lnTo>
                  <a:lnTo>
                    <a:pt x="612" y="1362"/>
                  </a:lnTo>
                  <a:lnTo>
                    <a:pt x="632" y="1619"/>
                  </a:lnTo>
                  <a:lnTo>
                    <a:pt x="691" y="1855"/>
                  </a:lnTo>
                  <a:lnTo>
                    <a:pt x="750" y="2112"/>
                  </a:lnTo>
                  <a:lnTo>
                    <a:pt x="829" y="2349"/>
                  </a:lnTo>
                  <a:lnTo>
                    <a:pt x="908" y="2566"/>
                  </a:lnTo>
                  <a:lnTo>
                    <a:pt x="1007" y="2763"/>
                  </a:lnTo>
                  <a:lnTo>
                    <a:pt x="1224" y="3177"/>
                  </a:lnTo>
                  <a:lnTo>
                    <a:pt x="1461" y="3552"/>
                  </a:lnTo>
                  <a:lnTo>
                    <a:pt x="1697" y="3927"/>
                  </a:lnTo>
                  <a:lnTo>
                    <a:pt x="1914" y="4283"/>
                  </a:lnTo>
                  <a:lnTo>
                    <a:pt x="2132" y="4657"/>
                  </a:lnTo>
                  <a:lnTo>
                    <a:pt x="2309" y="5032"/>
                  </a:lnTo>
                  <a:lnTo>
                    <a:pt x="2388" y="5230"/>
                  </a:lnTo>
                  <a:lnTo>
                    <a:pt x="2447" y="5427"/>
                  </a:lnTo>
                  <a:lnTo>
                    <a:pt x="2506" y="5644"/>
                  </a:lnTo>
                  <a:lnTo>
                    <a:pt x="2546" y="5881"/>
                  </a:lnTo>
                  <a:lnTo>
                    <a:pt x="2546" y="6118"/>
                  </a:lnTo>
                  <a:lnTo>
                    <a:pt x="2546" y="6355"/>
                  </a:lnTo>
                  <a:lnTo>
                    <a:pt x="2506" y="6690"/>
                  </a:lnTo>
                  <a:lnTo>
                    <a:pt x="2447" y="7026"/>
                  </a:lnTo>
                  <a:lnTo>
                    <a:pt x="2388" y="7361"/>
                  </a:lnTo>
                  <a:lnTo>
                    <a:pt x="2289" y="7696"/>
                  </a:lnTo>
                  <a:lnTo>
                    <a:pt x="2191" y="8032"/>
                  </a:lnTo>
                  <a:lnTo>
                    <a:pt x="2092" y="8367"/>
                  </a:lnTo>
                  <a:lnTo>
                    <a:pt x="1816" y="9038"/>
                  </a:lnTo>
                  <a:lnTo>
                    <a:pt x="1520" y="9709"/>
                  </a:lnTo>
                  <a:lnTo>
                    <a:pt x="1204" y="10360"/>
                  </a:lnTo>
                  <a:lnTo>
                    <a:pt x="888" y="10972"/>
                  </a:lnTo>
                  <a:lnTo>
                    <a:pt x="553" y="11544"/>
                  </a:lnTo>
                  <a:lnTo>
                    <a:pt x="336" y="11919"/>
                  </a:lnTo>
                  <a:lnTo>
                    <a:pt x="237" y="12117"/>
                  </a:lnTo>
                  <a:lnTo>
                    <a:pt x="138" y="12314"/>
                  </a:lnTo>
                  <a:lnTo>
                    <a:pt x="79" y="12511"/>
                  </a:lnTo>
                  <a:lnTo>
                    <a:pt x="20" y="12728"/>
                  </a:lnTo>
                  <a:lnTo>
                    <a:pt x="0" y="12926"/>
                  </a:lnTo>
                  <a:lnTo>
                    <a:pt x="0" y="13143"/>
                  </a:lnTo>
                  <a:lnTo>
                    <a:pt x="40" y="13340"/>
                  </a:lnTo>
                  <a:lnTo>
                    <a:pt x="79" y="13518"/>
                  </a:lnTo>
                  <a:lnTo>
                    <a:pt x="138" y="13656"/>
                  </a:lnTo>
                  <a:lnTo>
                    <a:pt x="217" y="13774"/>
                  </a:lnTo>
                  <a:lnTo>
                    <a:pt x="316" y="13873"/>
                  </a:lnTo>
                  <a:lnTo>
                    <a:pt x="415" y="13952"/>
                  </a:lnTo>
                  <a:lnTo>
                    <a:pt x="513" y="14011"/>
                  </a:lnTo>
                  <a:lnTo>
                    <a:pt x="652" y="14051"/>
                  </a:lnTo>
                  <a:lnTo>
                    <a:pt x="770" y="14070"/>
                  </a:lnTo>
                  <a:lnTo>
                    <a:pt x="928" y="14070"/>
                  </a:lnTo>
                  <a:lnTo>
                    <a:pt x="1066" y="14051"/>
                  </a:lnTo>
                  <a:lnTo>
                    <a:pt x="1224" y="14031"/>
                  </a:lnTo>
                  <a:lnTo>
                    <a:pt x="1540" y="13932"/>
                  </a:lnTo>
                  <a:lnTo>
                    <a:pt x="1875" y="13794"/>
                  </a:lnTo>
                  <a:lnTo>
                    <a:pt x="2210" y="13616"/>
                  </a:lnTo>
                  <a:lnTo>
                    <a:pt x="2546" y="13419"/>
                  </a:lnTo>
                  <a:lnTo>
                    <a:pt x="2881" y="13222"/>
                  </a:lnTo>
                  <a:lnTo>
                    <a:pt x="3177" y="13005"/>
                  </a:lnTo>
                  <a:lnTo>
                    <a:pt x="3454" y="12788"/>
                  </a:lnTo>
                  <a:lnTo>
                    <a:pt x="3690" y="12590"/>
                  </a:lnTo>
                  <a:lnTo>
                    <a:pt x="3868" y="12413"/>
                  </a:lnTo>
                  <a:lnTo>
                    <a:pt x="4006" y="12275"/>
                  </a:lnTo>
                  <a:lnTo>
                    <a:pt x="4421" y="11781"/>
                  </a:lnTo>
                  <a:lnTo>
                    <a:pt x="4776" y="11268"/>
                  </a:lnTo>
                  <a:lnTo>
                    <a:pt x="5131" y="10716"/>
                  </a:lnTo>
                  <a:lnTo>
                    <a:pt x="5447" y="10163"/>
                  </a:lnTo>
                  <a:lnTo>
                    <a:pt x="5743" y="9611"/>
                  </a:lnTo>
                  <a:lnTo>
                    <a:pt x="6039" y="9038"/>
                  </a:lnTo>
                  <a:lnTo>
                    <a:pt x="6611" y="7894"/>
                  </a:lnTo>
                  <a:lnTo>
                    <a:pt x="6670" y="7756"/>
                  </a:lnTo>
                  <a:lnTo>
                    <a:pt x="6729" y="7618"/>
                  </a:lnTo>
                  <a:lnTo>
                    <a:pt x="6769" y="7479"/>
                  </a:lnTo>
                  <a:lnTo>
                    <a:pt x="6769" y="7322"/>
                  </a:lnTo>
                  <a:lnTo>
                    <a:pt x="6749" y="7203"/>
                  </a:lnTo>
                  <a:lnTo>
                    <a:pt x="6729" y="7104"/>
                  </a:lnTo>
                  <a:lnTo>
                    <a:pt x="6651" y="6887"/>
                  </a:lnTo>
                  <a:lnTo>
                    <a:pt x="6059" y="5624"/>
                  </a:lnTo>
                  <a:lnTo>
                    <a:pt x="5447" y="4361"/>
                  </a:lnTo>
                  <a:lnTo>
                    <a:pt x="4796" y="3099"/>
                  </a:lnTo>
                  <a:lnTo>
                    <a:pt x="4460" y="2487"/>
                  </a:lnTo>
                  <a:lnTo>
                    <a:pt x="4105" y="1875"/>
                  </a:lnTo>
                  <a:lnTo>
                    <a:pt x="3829" y="1421"/>
                  </a:lnTo>
                  <a:lnTo>
                    <a:pt x="3690" y="1184"/>
                  </a:lnTo>
                  <a:lnTo>
                    <a:pt x="3533" y="967"/>
                  </a:lnTo>
                  <a:lnTo>
                    <a:pt x="3355" y="770"/>
                  </a:lnTo>
                  <a:lnTo>
                    <a:pt x="3177" y="573"/>
                  </a:lnTo>
                  <a:lnTo>
                    <a:pt x="2980" y="395"/>
                  </a:lnTo>
                  <a:lnTo>
                    <a:pt x="2763" y="257"/>
                  </a:lnTo>
                  <a:lnTo>
                    <a:pt x="2526" y="139"/>
                  </a:lnTo>
                  <a:lnTo>
                    <a:pt x="2270" y="60"/>
                  </a:lnTo>
                  <a:lnTo>
                    <a:pt x="19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9"/>
            <p:cNvSpPr/>
            <p:nvPr/>
          </p:nvSpPr>
          <p:spPr>
            <a:xfrm>
              <a:off x="6436690" y="2062648"/>
              <a:ext cx="779465" cy="467013"/>
            </a:xfrm>
            <a:custGeom>
              <a:avLst/>
              <a:gdLst/>
              <a:ahLst/>
              <a:cxnLst/>
              <a:rect l="l" t="t" r="r" b="b"/>
              <a:pathLst>
                <a:path w="23188" h="13893" extrusionOk="0">
                  <a:moveTo>
                    <a:pt x="20228" y="0"/>
                  </a:moveTo>
                  <a:lnTo>
                    <a:pt x="19991" y="40"/>
                  </a:lnTo>
                  <a:lnTo>
                    <a:pt x="19774" y="79"/>
                  </a:lnTo>
                  <a:lnTo>
                    <a:pt x="19557" y="138"/>
                  </a:lnTo>
                  <a:lnTo>
                    <a:pt x="19320" y="217"/>
                  </a:lnTo>
                  <a:lnTo>
                    <a:pt x="18906" y="375"/>
                  </a:lnTo>
                  <a:lnTo>
                    <a:pt x="18471" y="572"/>
                  </a:lnTo>
                  <a:lnTo>
                    <a:pt x="18116" y="750"/>
                  </a:lnTo>
                  <a:lnTo>
                    <a:pt x="17761" y="928"/>
                  </a:lnTo>
                  <a:lnTo>
                    <a:pt x="17090" y="1322"/>
                  </a:lnTo>
                  <a:lnTo>
                    <a:pt x="16419" y="1776"/>
                  </a:lnTo>
                  <a:lnTo>
                    <a:pt x="15788" y="2250"/>
                  </a:lnTo>
                  <a:lnTo>
                    <a:pt x="15176" y="2743"/>
                  </a:lnTo>
                  <a:lnTo>
                    <a:pt x="14564" y="3276"/>
                  </a:lnTo>
                  <a:lnTo>
                    <a:pt x="13992" y="3809"/>
                  </a:lnTo>
                  <a:lnTo>
                    <a:pt x="13439" y="4381"/>
                  </a:lnTo>
                  <a:lnTo>
                    <a:pt x="12926" y="4894"/>
                  </a:lnTo>
                  <a:lnTo>
                    <a:pt x="12394" y="5387"/>
                  </a:lnTo>
                  <a:lnTo>
                    <a:pt x="11841" y="5841"/>
                  </a:lnTo>
                  <a:lnTo>
                    <a:pt x="11269" y="6295"/>
                  </a:lnTo>
                  <a:lnTo>
                    <a:pt x="10677" y="6690"/>
                  </a:lnTo>
                  <a:lnTo>
                    <a:pt x="10085" y="7085"/>
                  </a:lnTo>
                  <a:lnTo>
                    <a:pt x="9434" y="7420"/>
                  </a:lnTo>
                  <a:lnTo>
                    <a:pt x="8782" y="7736"/>
                  </a:lnTo>
                  <a:lnTo>
                    <a:pt x="8664" y="7795"/>
                  </a:lnTo>
                  <a:lnTo>
                    <a:pt x="8546" y="7834"/>
                  </a:lnTo>
                  <a:lnTo>
                    <a:pt x="8407" y="7854"/>
                  </a:lnTo>
                  <a:lnTo>
                    <a:pt x="8269" y="7854"/>
                  </a:lnTo>
                  <a:lnTo>
                    <a:pt x="8171" y="7815"/>
                  </a:lnTo>
                  <a:lnTo>
                    <a:pt x="8072" y="7775"/>
                  </a:lnTo>
                  <a:lnTo>
                    <a:pt x="7914" y="7637"/>
                  </a:lnTo>
                  <a:lnTo>
                    <a:pt x="7638" y="7400"/>
                  </a:lnTo>
                  <a:lnTo>
                    <a:pt x="7361" y="7124"/>
                  </a:lnTo>
                  <a:lnTo>
                    <a:pt x="7085" y="6848"/>
                  </a:lnTo>
                  <a:lnTo>
                    <a:pt x="6809" y="6552"/>
                  </a:lnTo>
                  <a:lnTo>
                    <a:pt x="6296" y="5940"/>
                  </a:lnTo>
                  <a:lnTo>
                    <a:pt x="5783" y="5269"/>
                  </a:lnTo>
                  <a:lnTo>
                    <a:pt x="5309" y="4598"/>
                  </a:lnTo>
                  <a:lnTo>
                    <a:pt x="4855" y="3907"/>
                  </a:lnTo>
                  <a:lnTo>
                    <a:pt x="4461" y="3217"/>
                  </a:lnTo>
                  <a:lnTo>
                    <a:pt x="4086" y="2566"/>
                  </a:lnTo>
                  <a:lnTo>
                    <a:pt x="3652" y="2684"/>
                  </a:lnTo>
                  <a:lnTo>
                    <a:pt x="3139" y="2802"/>
                  </a:lnTo>
                  <a:lnTo>
                    <a:pt x="2053" y="3039"/>
                  </a:lnTo>
                  <a:lnTo>
                    <a:pt x="948" y="3276"/>
                  </a:lnTo>
                  <a:lnTo>
                    <a:pt x="435" y="3375"/>
                  </a:lnTo>
                  <a:lnTo>
                    <a:pt x="1" y="3493"/>
                  </a:lnTo>
                  <a:lnTo>
                    <a:pt x="60" y="3868"/>
                  </a:lnTo>
                  <a:lnTo>
                    <a:pt x="159" y="4223"/>
                  </a:lnTo>
                  <a:lnTo>
                    <a:pt x="257" y="4618"/>
                  </a:lnTo>
                  <a:lnTo>
                    <a:pt x="396" y="4993"/>
                  </a:lnTo>
                  <a:lnTo>
                    <a:pt x="553" y="5387"/>
                  </a:lnTo>
                  <a:lnTo>
                    <a:pt x="731" y="5782"/>
                  </a:lnTo>
                  <a:lnTo>
                    <a:pt x="1106" y="6552"/>
                  </a:lnTo>
                  <a:lnTo>
                    <a:pt x="1520" y="7321"/>
                  </a:lnTo>
                  <a:lnTo>
                    <a:pt x="1955" y="8071"/>
                  </a:lnTo>
                  <a:lnTo>
                    <a:pt x="2764" y="9433"/>
                  </a:lnTo>
                  <a:lnTo>
                    <a:pt x="3060" y="9906"/>
                  </a:lnTo>
                  <a:lnTo>
                    <a:pt x="3415" y="10380"/>
                  </a:lnTo>
                  <a:lnTo>
                    <a:pt x="3790" y="10834"/>
                  </a:lnTo>
                  <a:lnTo>
                    <a:pt x="4204" y="11288"/>
                  </a:lnTo>
                  <a:lnTo>
                    <a:pt x="4638" y="11702"/>
                  </a:lnTo>
                  <a:lnTo>
                    <a:pt x="5092" y="12117"/>
                  </a:lnTo>
                  <a:lnTo>
                    <a:pt x="5546" y="12472"/>
                  </a:lnTo>
                  <a:lnTo>
                    <a:pt x="6020" y="12807"/>
                  </a:lnTo>
                  <a:lnTo>
                    <a:pt x="6375" y="13044"/>
                  </a:lnTo>
                  <a:lnTo>
                    <a:pt x="6750" y="13241"/>
                  </a:lnTo>
                  <a:lnTo>
                    <a:pt x="7144" y="13419"/>
                  </a:lnTo>
                  <a:lnTo>
                    <a:pt x="7519" y="13557"/>
                  </a:lnTo>
                  <a:lnTo>
                    <a:pt x="7914" y="13676"/>
                  </a:lnTo>
                  <a:lnTo>
                    <a:pt x="8309" y="13774"/>
                  </a:lnTo>
                  <a:lnTo>
                    <a:pt x="8723" y="13833"/>
                  </a:lnTo>
                  <a:lnTo>
                    <a:pt x="9118" y="13873"/>
                  </a:lnTo>
                  <a:lnTo>
                    <a:pt x="9532" y="13893"/>
                  </a:lnTo>
                  <a:lnTo>
                    <a:pt x="9947" y="13893"/>
                  </a:lnTo>
                  <a:lnTo>
                    <a:pt x="10361" y="13853"/>
                  </a:lnTo>
                  <a:lnTo>
                    <a:pt x="10775" y="13814"/>
                  </a:lnTo>
                  <a:lnTo>
                    <a:pt x="11190" y="13754"/>
                  </a:lnTo>
                  <a:lnTo>
                    <a:pt x="11584" y="13695"/>
                  </a:lnTo>
                  <a:lnTo>
                    <a:pt x="11999" y="13597"/>
                  </a:lnTo>
                  <a:lnTo>
                    <a:pt x="12394" y="13498"/>
                  </a:lnTo>
                  <a:lnTo>
                    <a:pt x="13814" y="13123"/>
                  </a:lnTo>
                  <a:lnTo>
                    <a:pt x="14544" y="12906"/>
                  </a:lnTo>
                  <a:lnTo>
                    <a:pt x="15275" y="12649"/>
                  </a:lnTo>
                  <a:lnTo>
                    <a:pt x="15630" y="12511"/>
                  </a:lnTo>
                  <a:lnTo>
                    <a:pt x="15965" y="12353"/>
                  </a:lnTo>
                  <a:lnTo>
                    <a:pt x="16301" y="12176"/>
                  </a:lnTo>
                  <a:lnTo>
                    <a:pt x="16636" y="11998"/>
                  </a:lnTo>
                  <a:lnTo>
                    <a:pt x="16952" y="11801"/>
                  </a:lnTo>
                  <a:lnTo>
                    <a:pt x="17248" y="11584"/>
                  </a:lnTo>
                  <a:lnTo>
                    <a:pt x="17524" y="11347"/>
                  </a:lnTo>
                  <a:lnTo>
                    <a:pt x="17761" y="11110"/>
                  </a:lnTo>
                  <a:lnTo>
                    <a:pt x="18018" y="10814"/>
                  </a:lnTo>
                  <a:lnTo>
                    <a:pt x="18254" y="10498"/>
                  </a:lnTo>
                  <a:lnTo>
                    <a:pt x="18708" y="9867"/>
                  </a:lnTo>
                  <a:lnTo>
                    <a:pt x="19142" y="9216"/>
                  </a:lnTo>
                  <a:lnTo>
                    <a:pt x="19359" y="8920"/>
                  </a:lnTo>
                  <a:lnTo>
                    <a:pt x="19616" y="8624"/>
                  </a:lnTo>
                  <a:lnTo>
                    <a:pt x="19991" y="8229"/>
                  </a:lnTo>
                  <a:lnTo>
                    <a:pt x="20386" y="7854"/>
                  </a:lnTo>
                  <a:lnTo>
                    <a:pt x="21155" y="7104"/>
                  </a:lnTo>
                  <a:lnTo>
                    <a:pt x="21491" y="6769"/>
                  </a:lnTo>
                  <a:lnTo>
                    <a:pt x="21806" y="6414"/>
                  </a:lnTo>
                  <a:lnTo>
                    <a:pt x="22102" y="6058"/>
                  </a:lnTo>
                  <a:lnTo>
                    <a:pt x="22359" y="5683"/>
                  </a:lnTo>
                  <a:lnTo>
                    <a:pt x="22615" y="5289"/>
                  </a:lnTo>
                  <a:lnTo>
                    <a:pt x="22813" y="4894"/>
                  </a:lnTo>
                  <a:lnTo>
                    <a:pt x="22990" y="4460"/>
                  </a:lnTo>
                  <a:lnTo>
                    <a:pt x="23050" y="4243"/>
                  </a:lnTo>
                  <a:lnTo>
                    <a:pt x="23109" y="4026"/>
                  </a:lnTo>
                  <a:lnTo>
                    <a:pt x="23148" y="3809"/>
                  </a:lnTo>
                  <a:lnTo>
                    <a:pt x="23168" y="3592"/>
                  </a:lnTo>
                  <a:lnTo>
                    <a:pt x="23188" y="3375"/>
                  </a:lnTo>
                  <a:lnTo>
                    <a:pt x="23188" y="3138"/>
                  </a:lnTo>
                  <a:lnTo>
                    <a:pt x="23168" y="2822"/>
                  </a:lnTo>
                  <a:lnTo>
                    <a:pt x="23109" y="2506"/>
                  </a:lnTo>
                  <a:lnTo>
                    <a:pt x="23030" y="2191"/>
                  </a:lnTo>
                  <a:lnTo>
                    <a:pt x="22931" y="1895"/>
                  </a:lnTo>
                  <a:lnTo>
                    <a:pt x="22754" y="1480"/>
                  </a:lnTo>
                  <a:lnTo>
                    <a:pt x="22655" y="1283"/>
                  </a:lnTo>
                  <a:lnTo>
                    <a:pt x="22556" y="1086"/>
                  </a:lnTo>
                  <a:lnTo>
                    <a:pt x="22438" y="908"/>
                  </a:lnTo>
                  <a:lnTo>
                    <a:pt x="22300" y="730"/>
                  </a:lnTo>
                  <a:lnTo>
                    <a:pt x="22142" y="572"/>
                  </a:lnTo>
                  <a:lnTo>
                    <a:pt x="21984" y="434"/>
                  </a:lnTo>
                  <a:lnTo>
                    <a:pt x="21787" y="316"/>
                  </a:lnTo>
                  <a:lnTo>
                    <a:pt x="21589" y="198"/>
                  </a:lnTo>
                  <a:lnTo>
                    <a:pt x="21372" y="119"/>
                  </a:lnTo>
                  <a:lnTo>
                    <a:pt x="21155" y="59"/>
                  </a:lnTo>
                  <a:lnTo>
                    <a:pt x="20918" y="20"/>
                  </a:lnTo>
                  <a:lnTo>
                    <a:pt x="206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9"/>
            <p:cNvSpPr/>
            <p:nvPr/>
          </p:nvSpPr>
          <p:spPr>
            <a:xfrm>
              <a:off x="6497736" y="2073910"/>
              <a:ext cx="1035510" cy="1066032"/>
            </a:xfrm>
            <a:custGeom>
              <a:avLst/>
              <a:gdLst/>
              <a:ahLst/>
              <a:cxnLst/>
              <a:rect l="l" t="t" r="r" b="b"/>
              <a:pathLst>
                <a:path w="30805" h="31713" extrusionOk="0">
                  <a:moveTo>
                    <a:pt x="23227" y="1"/>
                  </a:moveTo>
                  <a:lnTo>
                    <a:pt x="22793" y="20"/>
                  </a:lnTo>
                  <a:lnTo>
                    <a:pt x="22378" y="80"/>
                  </a:lnTo>
                  <a:lnTo>
                    <a:pt x="21964" y="178"/>
                  </a:lnTo>
                  <a:lnTo>
                    <a:pt x="21530" y="316"/>
                  </a:lnTo>
                  <a:lnTo>
                    <a:pt x="21115" y="474"/>
                  </a:lnTo>
                  <a:lnTo>
                    <a:pt x="20721" y="652"/>
                  </a:lnTo>
                  <a:lnTo>
                    <a:pt x="20346" y="869"/>
                  </a:lnTo>
                  <a:lnTo>
                    <a:pt x="20010" y="1106"/>
                  </a:lnTo>
                  <a:lnTo>
                    <a:pt x="19694" y="1382"/>
                  </a:lnTo>
                  <a:lnTo>
                    <a:pt x="19418" y="1658"/>
                  </a:lnTo>
                  <a:lnTo>
                    <a:pt x="19162" y="1974"/>
                  </a:lnTo>
                  <a:lnTo>
                    <a:pt x="18925" y="2290"/>
                  </a:lnTo>
                  <a:lnTo>
                    <a:pt x="18727" y="2625"/>
                  </a:lnTo>
                  <a:lnTo>
                    <a:pt x="18530" y="2980"/>
                  </a:lnTo>
                  <a:lnTo>
                    <a:pt x="18372" y="3355"/>
                  </a:lnTo>
                  <a:lnTo>
                    <a:pt x="18234" y="3730"/>
                  </a:lnTo>
                  <a:lnTo>
                    <a:pt x="18096" y="4125"/>
                  </a:lnTo>
                  <a:lnTo>
                    <a:pt x="17997" y="4520"/>
                  </a:lnTo>
                  <a:lnTo>
                    <a:pt x="17899" y="4934"/>
                  </a:lnTo>
                  <a:lnTo>
                    <a:pt x="17820" y="5348"/>
                  </a:lnTo>
                  <a:lnTo>
                    <a:pt x="17761" y="5783"/>
                  </a:lnTo>
                  <a:lnTo>
                    <a:pt x="17504" y="7342"/>
                  </a:lnTo>
                  <a:lnTo>
                    <a:pt x="17228" y="8900"/>
                  </a:lnTo>
                  <a:lnTo>
                    <a:pt x="16912" y="10459"/>
                  </a:lnTo>
                  <a:lnTo>
                    <a:pt x="16557" y="11999"/>
                  </a:lnTo>
                  <a:lnTo>
                    <a:pt x="16340" y="12887"/>
                  </a:lnTo>
                  <a:lnTo>
                    <a:pt x="16103" y="13775"/>
                  </a:lnTo>
                  <a:lnTo>
                    <a:pt x="15827" y="14643"/>
                  </a:lnTo>
                  <a:lnTo>
                    <a:pt x="15531" y="15511"/>
                  </a:lnTo>
                  <a:lnTo>
                    <a:pt x="15353" y="15926"/>
                  </a:lnTo>
                  <a:lnTo>
                    <a:pt x="15175" y="16360"/>
                  </a:lnTo>
                  <a:lnTo>
                    <a:pt x="14998" y="16774"/>
                  </a:lnTo>
                  <a:lnTo>
                    <a:pt x="14781" y="17169"/>
                  </a:lnTo>
                  <a:lnTo>
                    <a:pt x="14583" y="17583"/>
                  </a:lnTo>
                  <a:lnTo>
                    <a:pt x="14347" y="17958"/>
                  </a:lnTo>
                  <a:lnTo>
                    <a:pt x="14110" y="18353"/>
                  </a:lnTo>
                  <a:lnTo>
                    <a:pt x="13853" y="18728"/>
                  </a:lnTo>
                  <a:lnTo>
                    <a:pt x="13577" y="19063"/>
                  </a:lnTo>
                  <a:lnTo>
                    <a:pt x="13320" y="19399"/>
                  </a:lnTo>
                  <a:lnTo>
                    <a:pt x="13024" y="19695"/>
                  </a:lnTo>
                  <a:lnTo>
                    <a:pt x="12748" y="19991"/>
                  </a:lnTo>
                  <a:lnTo>
                    <a:pt x="12452" y="20247"/>
                  </a:lnTo>
                  <a:lnTo>
                    <a:pt x="12136" y="20504"/>
                  </a:lnTo>
                  <a:lnTo>
                    <a:pt x="11821" y="20741"/>
                  </a:lnTo>
                  <a:lnTo>
                    <a:pt x="11485" y="20958"/>
                  </a:lnTo>
                  <a:lnTo>
                    <a:pt x="11150" y="21155"/>
                  </a:lnTo>
                  <a:lnTo>
                    <a:pt x="10814" y="21333"/>
                  </a:lnTo>
                  <a:lnTo>
                    <a:pt x="10459" y="21510"/>
                  </a:lnTo>
                  <a:lnTo>
                    <a:pt x="10084" y="21668"/>
                  </a:lnTo>
                  <a:lnTo>
                    <a:pt x="9709" y="21806"/>
                  </a:lnTo>
                  <a:lnTo>
                    <a:pt x="9315" y="21944"/>
                  </a:lnTo>
                  <a:lnTo>
                    <a:pt x="8920" y="22063"/>
                  </a:lnTo>
                  <a:lnTo>
                    <a:pt x="8506" y="22181"/>
                  </a:lnTo>
                  <a:lnTo>
                    <a:pt x="7657" y="22418"/>
                  </a:lnTo>
                  <a:lnTo>
                    <a:pt x="6789" y="22694"/>
                  </a:lnTo>
                  <a:lnTo>
                    <a:pt x="5920" y="22990"/>
                  </a:lnTo>
                  <a:lnTo>
                    <a:pt x="5032" y="23306"/>
                  </a:lnTo>
                  <a:lnTo>
                    <a:pt x="4164" y="23661"/>
                  </a:lnTo>
                  <a:lnTo>
                    <a:pt x="3296" y="24036"/>
                  </a:lnTo>
                  <a:lnTo>
                    <a:pt x="2487" y="24431"/>
                  </a:lnTo>
                  <a:lnTo>
                    <a:pt x="1697" y="24825"/>
                  </a:lnTo>
                  <a:lnTo>
                    <a:pt x="1461" y="24964"/>
                  </a:lnTo>
                  <a:lnTo>
                    <a:pt x="1244" y="25102"/>
                  </a:lnTo>
                  <a:lnTo>
                    <a:pt x="1046" y="25240"/>
                  </a:lnTo>
                  <a:lnTo>
                    <a:pt x="869" y="25378"/>
                  </a:lnTo>
                  <a:lnTo>
                    <a:pt x="711" y="25536"/>
                  </a:lnTo>
                  <a:lnTo>
                    <a:pt x="553" y="25674"/>
                  </a:lnTo>
                  <a:lnTo>
                    <a:pt x="435" y="25832"/>
                  </a:lnTo>
                  <a:lnTo>
                    <a:pt x="316" y="25990"/>
                  </a:lnTo>
                  <a:lnTo>
                    <a:pt x="237" y="26148"/>
                  </a:lnTo>
                  <a:lnTo>
                    <a:pt x="158" y="26305"/>
                  </a:lnTo>
                  <a:lnTo>
                    <a:pt x="79" y="26463"/>
                  </a:lnTo>
                  <a:lnTo>
                    <a:pt x="40" y="26641"/>
                  </a:lnTo>
                  <a:lnTo>
                    <a:pt x="0" y="26799"/>
                  </a:lnTo>
                  <a:lnTo>
                    <a:pt x="0" y="26957"/>
                  </a:lnTo>
                  <a:lnTo>
                    <a:pt x="0" y="27134"/>
                  </a:lnTo>
                  <a:lnTo>
                    <a:pt x="0" y="27292"/>
                  </a:lnTo>
                  <a:lnTo>
                    <a:pt x="40" y="27470"/>
                  </a:lnTo>
                  <a:lnTo>
                    <a:pt x="79" y="27628"/>
                  </a:lnTo>
                  <a:lnTo>
                    <a:pt x="119" y="27805"/>
                  </a:lnTo>
                  <a:lnTo>
                    <a:pt x="198" y="27963"/>
                  </a:lnTo>
                  <a:lnTo>
                    <a:pt x="277" y="28141"/>
                  </a:lnTo>
                  <a:lnTo>
                    <a:pt x="375" y="28299"/>
                  </a:lnTo>
                  <a:lnTo>
                    <a:pt x="592" y="28634"/>
                  </a:lnTo>
                  <a:lnTo>
                    <a:pt x="888" y="28950"/>
                  </a:lnTo>
                  <a:lnTo>
                    <a:pt x="1204" y="29265"/>
                  </a:lnTo>
                  <a:lnTo>
                    <a:pt x="1579" y="29581"/>
                  </a:lnTo>
                  <a:lnTo>
                    <a:pt x="1993" y="29877"/>
                  </a:lnTo>
                  <a:lnTo>
                    <a:pt x="2428" y="30134"/>
                  </a:lnTo>
                  <a:lnTo>
                    <a:pt x="2901" y="30371"/>
                  </a:lnTo>
                  <a:lnTo>
                    <a:pt x="3395" y="30588"/>
                  </a:lnTo>
                  <a:lnTo>
                    <a:pt x="3888" y="30765"/>
                  </a:lnTo>
                  <a:lnTo>
                    <a:pt x="4401" y="30923"/>
                  </a:lnTo>
                  <a:lnTo>
                    <a:pt x="4914" y="31061"/>
                  </a:lnTo>
                  <a:lnTo>
                    <a:pt x="5427" y="31180"/>
                  </a:lnTo>
                  <a:lnTo>
                    <a:pt x="5960" y="31278"/>
                  </a:lnTo>
                  <a:lnTo>
                    <a:pt x="6887" y="31416"/>
                  </a:lnTo>
                  <a:lnTo>
                    <a:pt x="7835" y="31535"/>
                  </a:lnTo>
                  <a:lnTo>
                    <a:pt x="8782" y="31633"/>
                  </a:lnTo>
                  <a:lnTo>
                    <a:pt x="9749" y="31693"/>
                  </a:lnTo>
                  <a:lnTo>
                    <a:pt x="10696" y="31712"/>
                  </a:lnTo>
                  <a:lnTo>
                    <a:pt x="11643" y="31693"/>
                  </a:lnTo>
                  <a:lnTo>
                    <a:pt x="12590" y="31653"/>
                  </a:lnTo>
                  <a:lnTo>
                    <a:pt x="13538" y="31574"/>
                  </a:lnTo>
                  <a:lnTo>
                    <a:pt x="14485" y="31476"/>
                  </a:lnTo>
                  <a:lnTo>
                    <a:pt x="15432" y="31337"/>
                  </a:lnTo>
                  <a:lnTo>
                    <a:pt x="16379" y="31160"/>
                  </a:lnTo>
                  <a:lnTo>
                    <a:pt x="17307" y="30943"/>
                  </a:lnTo>
                  <a:lnTo>
                    <a:pt x="18234" y="30706"/>
                  </a:lnTo>
                  <a:lnTo>
                    <a:pt x="19142" y="30449"/>
                  </a:lnTo>
                  <a:lnTo>
                    <a:pt x="20050" y="30153"/>
                  </a:lnTo>
                  <a:lnTo>
                    <a:pt x="20938" y="29818"/>
                  </a:lnTo>
                  <a:lnTo>
                    <a:pt x="21707" y="29502"/>
                  </a:lnTo>
                  <a:lnTo>
                    <a:pt x="22457" y="29167"/>
                  </a:lnTo>
                  <a:lnTo>
                    <a:pt x="23187" y="28772"/>
                  </a:lnTo>
                  <a:lnTo>
                    <a:pt x="23898" y="28377"/>
                  </a:lnTo>
                  <a:lnTo>
                    <a:pt x="24253" y="28141"/>
                  </a:lnTo>
                  <a:lnTo>
                    <a:pt x="24588" y="27924"/>
                  </a:lnTo>
                  <a:lnTo>
                    <a:pt x="24924" y="27667"/>
                  </a:lnTo>
                  <a:lnTo>
                    <a:pt x="25240" y="27411"/>
                  </a:lnTo>
                  <a:lnTo>
                    <a:pt x="25555" y="27154"/>
                  </a:lnTo>
                  <a:lnTo>
                    <a:pt x="25851" y="26878"/>
                  </a:lnTo>
                  <a:lnTo>
                    <a:pt x="26147" y="26582"/>
                  </a:lnTo>
                  <a:lnTo>
                    <a:pt x="26424" y="26286"/>
                  </a:lnTo>
                  <a:lnTo>
                    <a:pt x="26660" y="25990"/>
                  </a:lnTo>
                  <a:lnTo>
                    <a:pt x="26897" y="25694"/>
                  </a:lnTo>
                  <a:lnTo>
                    <a:pt x="27351" y="25062"/>
                  </a:lnTo>
                  <a:lnTo>
                    <a:pt x="27785" y="24391"/>
                  </a:lnTo>
                  <a:lnTo>
                    <a:pt x="28180" y="23701"/>
                  </a:lnTo>
                  <a:lnTo>
                    <a:pt x="28555" y="22970"/>
                  </a:lnTo>
                  <a:lnTo>
                    <a:pt x="28890" y="22221"/>
                  </a:lnTo>
                  <a:lnTo>
                    <a:pt x="29186" y="21431"/>
                  </a:lnTo>
                  <a:lnTo>
                    <a:pt x="29482" y="20642"/>
                  </a:lnTo>
                  <a:lnTo>
                    <a:pt x="29719" y="19853"/>
                  </a:lnTo>
                  <a:lnTo>
                    <a:pt x="29936" y="19063"/>
                  </a:lnTo>
                  <a:lnTo>
                    <a:pt x="30133" y="18234"/>
                  </a:lnTo>
                  <a:lnTo>
                    <a:pt x="30291" y="17425"/>
                  </a:lnTo>
                  <a:lnTo>
                    <a:pt x="30449" y="16597"/>
                  </a:lnTo>
                  <a:lnTo>
                    <a:pt x="30568" y="15768"/>
                  </a:lnTo>
                  <a:lnTo>
                    <a:pt x="30646" y="14939"/>
                  </a:lnTo>
                  <a:lnTo>
                    <a:pt x="30725" y="14110"/>
                  </a:lnTo>
                  <a:lnTo>
                    <a:pt x="30765" y="13301"/>
                  </a:lnTo>
                  <a:lnTo>
                    <a:pt x="30804" y="12492"/>
                  </a:lnTo>
                  <a:lnTo>
                    <a:pt x="30785" y="11683"/>
                  </a:lnTo>
                  <a:lnTo>
                    <a:pt x="30765" y="10894"/>
                  </a:lnTo>
                  <a:lnTo>
                    <a:pt x="30725" y="10124"/>
                  </a:lnTo>
                  <a:lnTo>
                    <a:pt x="30666" y="9374"/>
                  </a:lnTo>
                  <a:lnTo>
                    <a:pt x="30568" y="8644"/>
                  </a:lnTo>
                  <a:lnTo>
                    <a:pt x="30449" y="7934"/>
                  </a:lnTo>
                  <a:lnTo>
                    <a:pt x="30291" y="7046"/>
                  </a:lnTo>
                  <a:lnTo>
                    <a:pt x="30173" y="6611"/>
                  </a:lnTo>
                  <a:lnTo>
                    <a:pt x="30074" y="6177"/>
                  </a:lnTo>
                  <a:lnTo>
                    <a:pt x="29936" y="5743"/>
                  </a:lnTo>
                  <a:lnTo>
                    <a:pt x="29798" y="5329"/>
                  </a:lnTo>
                  <a:lnTo>
                    <a:pt x="29640" y="4914"/>
                  </a:lnTo>
                  <a:lnTo>
                    <a:pt x="29482" y="4500"/>
                  </a:lnTo>
                  <a:lnTo>
                    <a:pt x="29305" y="4086"/>
                  </a:lnTo>
                  <a:lnTo>
                    <a:pt x="29088" y="3691"/>
                  </a:lnTo>
                  <a:lnTo>
                    <a:pt x="28870" y="3316"/>
                  </a:lnTo>
                  <a:lnTo>
                    <a:pt x="28634" y="2941"/>
                  </a:lnTo>
                  <a:lnTo>
                    <a:pt x="28397" y="2586"/>
                  </a:lnTo>
                  <a:lnTo>
                    <a:pt x="28121" y="2250"/>
                  </a:lnTo>
                  <a:lnTo>
                    <a:pt x="27825" y="1935"/>
                  </a:lnTo>
                  <a:lnTo>
                    <a:pt x="27509" y="1619"/>
                  </a:lnTo>
                  <a:lnTo>
                    <a:pt x="27154" y="1323"/>
                  </a:lnTo>
                  <a:lnTo>
                    <a:pt x="26818" y="1066"/>
                  </a:lnTo>
                  <a:lnTo>
                    <a:pt x="26443" y="829"/>
                  </a:lnTo>
                  <a:lnTo>
                    <a:pt x="26068" y="632"/>
                  </a:lnTo>
                  <a:lnTo>
                    <a:pt x="25693" y="455"/>
                  </a:lnTo>
                  <a:lnTo>
                    <a:pt x="25299" y="297"/>
                  </a:lnTo>
                  <a:lnTo>
                    <a:pt x="24884" y="178"/>
                  </a:lnTo>
                  <a:lnTo>
                    <a:pt x="24470" y="80"/>
                  </a:lnTo>
                  <a:lnTo>
                    <a:pt x="24055" y="20"/>
                  </a:lnTo>
                  <a:lnTo>
                    <a:pt x="236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9"/>
            <p:cNvSpPr/>
            <p:nvPr/>
          </p:nvSpPr>
          <p:spPr>
            <a:xfrm>
              <a:off x="6897733" y="2037436"/>
              <a:ext cx="429869" cy="884915"/>
            </a:xfrm>
            <a:custGeom>
              <a:avLst/>
              <a:gdLst/>
              <a:ahLst/>
              <a:cxnLst/>
              <a:rect l="l" t="t" r="r" b="b"/>
              <a:pathLst>
                <a:path w="12788" h="26325" extrusionOk="0">
                  <a:moveTo>
                    <a:pt x="9354" y="0"/>
                  </a:moveTo>
                  <a:lnTo>
                    <a:pt x="9295" y="20"/>
                  </a:lnTo>
                  <a:lnTo>
                    <a:pt x="9256" y="40"/>
                  </a:lnTo>
                  <a:lnTo>
                    <a:pt x="9177" y="119"/>
                  </a:lnTo>
                  <a:lnTo>
                    <a:pt x="8960" y="434"/>
                  </a:lnTo>
                  <a:lnTo>
                    <a:pt x="8723" y="750"/>
                  </a:lnTo>
                  <a:lnTo>
                    <a:pt x="8486" y="1066"/>
                  </a:lnTo>
                  <a:lnTo>
                    <a:pt x="8230" y="1362"/>
                  </a:lnTo>
                  <a:lnTo>
                    <a:pt x="7953" y="1618"/>
                  </a:lnTo>
                  <a:lnTo>
                    <a:pt x="7657" y="1875"/>
                  </a:lnTo>
                  <a:lnTo>
                    <a:pt x="7342" y="2092"/>
                  </a:lnTo>
                  <a:lnTo>
                    <a:pt x="6986" y="2270"/>
                  </a:lnTo>
                  <a:lnTo>
                    <a:pt x="6848" y="2329"/>
                  </a:lnTo>
                  <a:lnTo>
                    <a:pt x="6710" y="2368"/>
                  </a:lnTo>
                  <a:lnTo>
                    <a:pt x="6572" y="2388"/>
                  </a:lnTo>
                  <a:lnTo>
                    <a:pt x="6434" y="2368"/>
                  </a:lnTo>
                  <a:lnTo>
                    <a:pt x="6355" y="2349"/>
                  </a:lnTo>
                  <a:lnTo>
                    <a:pt x="6276" y="2309"/>
                  </a:lnTo>
                  <a:lnTo>
                    <a:pt x="6138" y="2210"/>
                  </a:lnTo>
                  <a:lnTo>
                    <a:pt x="6019" y="2072"/>
                  </a:lnTo>
                  <a:lnTo>
                    <a:pt x="5940" y="1934"/>
                  </a:lnTo>
                  <a:lnTo>
                    <a:pt x="5881" y="1757"/>
                  </a:lnTo>
                  <a:lnTo>
                    <a:pt x="5862" y="1599"/>
                  </a:lnTo>
                  <a:lnTo>
                    <a:pt x="5822" y="1263"/>
                  </a:lnTo>
                  <a:lnTo>
                    <a:pt x="5802" y="1303"/>
                  </a:lnTo>
                  <a:lnTo>
                    <a:pt x="5763" y="1362"/>
                  </a:lnTo>
                  <a:lnTo>
                    <a:pt x="5605" y="1500"/>
                  </a:lnTo>
                  <a:lnTo>
                    <a:pt x="5348" y="1697"/>
                  </a:lnTo>
                  <a:lnTo>
                    <a:pt x="5151" y="1895"/>
                  </a:lnTo>
                  <a:lnTo>
                    <a:pt x="5072" y="1993"/>
                  </a:lnTo>
                  <a:lnTo>
                    <a:pt x="4974" y="2112"/>
                  </a:lnTo>
                  <a:lnTo>
                    <a:pt x="4835" y="2388"/>
                  </a:lnTo>
                  <a:lnTo>
                    <a:pt x="4697" y="2684"/>
                  </a:lnTo>
                  <a:lnTo>
                    <a:pt x="4579" y="2980"/>
                  </a:lnTo>
                  <a:lnTo>
                    <a:pt x="4480" y="3276"/>
                  </a:lnTo>
                  <a:lnTo>
                    <a:pt x="4401" y="3572"/>
                  </a:lnTo>
                  <a:lnTo>
                    <a:pt x="4322" y="3888"/>
                  </a:lnTo>
                  <a:lnTo>
                    <a:pt x="4224" y="4519"/>
                  </a:lnTo>
                  <a:lnTo>
                    <a:pt x="4105" y="5131"/>
                  </a:lnTo>
                  <a:lnTo>
                    <a:pt x="4007" y="5763"/>
                  </a:lnTo>
                  <a:lnTo>
                    <a:pt x="3711" y="7025"/>
                  </a:lnTo>
                  <a:lnTo>
                    <a:pt x="3395" y="8269"/>
                  </a:lnTo>
                  <a:lnTo>
                    <a:pt x="3040" y="9512"/>
                  </a:lnTo>
                  <a:lnTo>
                    <a:pt x="2645" y="10755"/>
                  </a:lnTo>
                  <a:lnTo>
                    <a:pt x="2231" y="11979"/>
                  </a:lnTo>
                  <a:lnTo>
                    <a:pt x="1777" y="13182"/>
                  </a:lnTo>
                  <a:lnTo>
                    <a:pt x="1283" y="14386"/>
                  </a:lnTo>
                  <a:lnTo>
                    <a:pt x="770" y="15570"/>
                  </a:lnTo>
                  <a:lnTo>
                    <a:pt x="533" y="16083"/>
                  </a:lnTo>
                  <a:lnTo>
                    <a:pt x="356" y="16616"/>
                  </a:lnTo>
                  <a:lnTo>
                    <a:pt x="198" y="17109"/>
                  </a:lnTo>
                  <a:lnTo>
                    <a:pt x="99" y="17603"/>
                  </a:lnTo>
                  <a:lnTo>
                    <a:pt x="20" y="18076"/>
                  </a:lnTo>
                  <a:lnTo>
                    <a:pt x="1" y="18550"/>
                  </a:lnTo>
                  <a:lnTo>
                    <a:pt x="1" y="19023"/>
                  </a:lnTo>
                  <a:lnTo>
                    <a:pt x="40" y="19477"/>
                  </a:lnTo>
                  <a:lnTo>
                    <a:pt x="99" y="19951"/>
                  </a:lnTo>
                  <a:lnTo>
                    <a:pt x="198" y="20405"/>
                  </a:lnTo>
                  <a:lnTo>
                    <a:pt x="336" y="20878"/>
                  </a:lnTo>
                  <a:lnTo>
                    <a:pt x="474" y="21352"/>
                  </a:lnTo>
                  <a:lnTo>
                    <a:pt x="672" y="21826"/>
                  </a:lnTo>
                  <a:lnTo>
                    <a:pt x="869" y="22299"/>
                  </a:lnTo>
                  <a:lnTo>
                    <a:pt x="1106" y="22812"/>
                  </a:lnTo>
                  <a:lnTo>
                    <a:pt x="1362" y="23325"/>
                  </a:lnTo>
                  <a:lnTo>
                    <a:pt x="1639" y="23819"/>
                  </a:lnTo>
                  <a:lnTo>
                    <a:pt x="1954" y="24312"/>
                  </a:lnTo>
                  <a:lnTo>
                    <a:pt x="2112" y="24549"/>
                  </a:lnTo>
                  <a:lnTo>
                    <a:pt x="2270" y="24766"/>
                  </a:lnTo>
                  <a:lnTo>
                    <a:pt x="2448" y="24983"/>
                  </a:lnTo>
                  <a:lnTo>
                    <a:pt x="2645" y="25180"/>
                  </a:lnTo>
                  <a:lnTo>
                    <a:pt x="2842" y="25378"/>
                  </a:lnTo>
                  <a:lnTo>
                    <a:pt x="3040" y="25535"/>
                  </a:lnTo>
                  <a:lnTo>
                    <a:pt x="3257" y="25713"/>
                  </a:lnTo>
                  <a:lnTo>
                    <a:pt x="3494" y="25851"/>
                  </a:lnTo>
                  <a:lnTo>
                    <a:pt x="3730" y="25970"/>
                  </a:lnTo>
                  <a:lnTo>
                    <a:pt x="3987" y="26088"/>
                  </a:lnTo>
                  <a:lnTo>
                    <a:pt x="4243" y="26187"/>
                  </a:lnTo>
                  <a:lnTo>
                    <a:pt x="4520" y="26246"/>
                  </a:lnTo>
                  <a:lnTo>
                    <a:pt x="4737" y="26285"/>
                  </a:lnTo>
                  <a:lnTo>
                    <a:pt x="4974" y="26325"/>
                  </a:lnTo>
                  <a:lnTo>
                    <a:pt x="5644" y="26325"/>
                  </a:lnTo>
                  <a:lnTo>
                    <a:pt x="5862" y="26285"/>
                  </a:lnTo>
                  <a:lnTo>
                    <a:pt x="6098" y="26246"/>
                  </a:lnTo>
                  <a:lnTo>
                    <a:pt x="6315" y="26206"/>
                  </a:lnTo>
                  <a:lnTo>
                    <a:pt x="6750" y="26068"/>
                  </a:lnTo>
                  <a:lnTo>
                    <a:pt x="7184" y="25891"/>
                  </a:lnTo>
                  <a:lnTo>
                    <a:pt x="7578" y="25674"/>
                  </a:lnTo>
                  <a:lnTo>
                    <a:pt x="7973" y="25417"/>
                  </a:lnTo>
                  <a:lnTo>
                    <a:pt x="8348" y="25141"/>
                  </a:lnTo>
                  <a:lnTo>
                    <a:pt x="8703" y="24825"/>
                  </a:lnTo>
                  <a:lnTo>
                    <a:pt x="9019" y="24490"/>
                  </a:lnTo>
                  <a:lnTo>
                    <a:pt x="9335" y="24134"/>
                  </a:lnTo>
                  <a:lnTo>
                    <a:pt x="9631" y="23759"/>
                  </a:lnTo>
                  <a:lnTo>
                    <a:pt x="9907" y="23365"/>
                  </a:lnTo>
                  <a:lnTo>
                    <a:pt x="10163" y="22970"/>
                  </a:lnTo>
                  <a:lnTo>
                    <a:pt x="10420" y="22556"/>
                  </a:lnTo>
                  <a:lnTo>
                    <a:pt x="10696" y="22062"/>
                  </a:lnTo>
                  <a:lnTo>
                    <a:pt x="10972" y="21549"/>
                  </a:lnTo>
                  <a:lnTo>
                    <a:pt x="11209" y="21017"/>
                  </a:lnTo>
                  <a:lnTo>
                    <a:pt x="11446" y="20503"/>
                  </a:lnTo>
                  <a:lnTo>
                    <a:pt x="11663" y="19951"/>
                  </a:lnTo>
                  <a:lnTo>
                    <a:pt x="11841" y="19418"/>
                  </a:lnTo>
                  <a:lnTo>
                    <a:pt x="12018" y="18866"/>
                  </a:lnTo>
                  <a:lnTo>
                    <a:pt x="12176" y="18313"/>
                  </a:lnTo>
                  <a:lnTo>
                    <a:pt x="12314" y="17760"/>
                  </a:lnTo>
                  <a:lnTo>
                    <a:pt x="12433" y="17188"/>
                  </a:lnTo>
                  <a:lnTo>
                    <a:pt x="12551" y="16616"/>
                  </a:lnTo>
                  <a:lnTo>
                    <a:pt x="12630" y="16044"/>
                  </a:lnTo>
                  <a:lnTo>
                    <a:pt x="12689" y="15471"/>
                  </a:lnTo>
                  <a:lnTo>
                    <a:pt x="12729" y="14899"/>
                  </a:lnTo>
                  <a:lnTo>
                    <a:pt x="12768" y="14327"/>
                  </a:lnTo>
                  <a:lnTo>
                    <a:pt x="12768" y="13735"/>
                  </a:lnTo>
                  <a:lnTo>
                    <a:pt x="12788" y="11485"/>
                  </a:lnTo>
                  <a:lnTo>
                    <a:pt x="12788" y="10360"/>
                  </a:lnTo>
                  <a:lnTo>
                    <a:pt x="12748" y="9236"/>
                  </a:lnTo>
                  <a:lnTo>
                    <a:pt x="12709" y="8663"/>
                  </a:lnTo>
                  <a:lnTo>
                    <a:pt x="12670" y="8111"/>
                  </a:lnTo>
                  <a:lnTo>
                    <a:pt x="12610" y="7558"/>
                  </a:lnTo>
                  <a:lnTo>
                    <a:pt x="12512" y="7006"/>
                  </a:lnTo>
                  <a:lnTo>
                    <a:pt x="12413" y="6453"/>
                  </a:lnTo>
                  <a:lnTo>
                    <a:pt x="12295" y="5901"/>
                  </a:lnTo>
                  <a:lnTo>
                    <a:pt x="12137" y="5348"/>
                  </a:lnTo>
                  <a:lnTo>
                    <a:pt x="11959" y="4796"/>
                  </a:lnTo>
                  <a:lnTo>
                    <a:pt x="11801" y="4361"/>
                  </a:lnTo>
                  <a:lnTo>
                    <a:pt x="11604" y="3908"/>
                  </a:lnTo>
                  <a:lnTo>
                    <a:pt x="11190" y="3020"/>
                  </a:lnTo>
                  <a:lnTo>
                    <a:pt x="10341" y="1263"/>
                  </a:lnTo>
                  <a:lnTo>
                    <a:pt x="10144" y="928"/>
                  </a:lnTo>
                  <a:lnTo>
                    <a:pt x="9946" y="632"/>
                  </a:lnTo>
                  <a:lnTo>
                    <a:pt x="9710" y="356"/>
                  </a:lnTo>
                  <a:lnTo>
                    <a:pt x="9453" y="79"/>
                  </a:lnTo>
                  <a:lnTo>
                    <a:pt x="9414" y="40"/>
                  </a:lnTo>
                  <a:lnTo>
                    <a:pt x="9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p:nvPr/>
          </p:nvSpPr>
          <p:spPr>
            <a:xfrm>
              <a:off x="6240339" y="2592673"/>
              <a:ext cx="979810" cy="1220561"/>
            </a:xfrm>
            <a:custGeom>
              <a:avLst/>
              <a:gdLst/>
              <a:ahLst/>
              <a:cxnLst/>
              <a:rect l="l" t="t" r="r" b="b"/>
              <a:pathLst>
                <a:path w="29148" h="36310" extrusionOk="0">
                  <a:moveTo>
                    <a:pt x="10598" y="0"/>
                  </a:moveTo>
                  <a:lnTo>
                    <a:pt x="9966" y="20"/>
                  </a:lnTo>
                  <a:lnTo>
                    <a:pt x="9374" y="59"/>
                  </a:lnTo>
                  <a:lnTo>
                    <a:pt x="8762" y="119"/>
                  </a:lnTo>
                  <a:lnTo>
                    <a:pt x="8190" y="217"/>
                  </a:lnTo>
                  <a:lnTo>
                    <a:pt x="7598" y="336"/>
                  </a:lnTo>
                  <a:lnTo>
                    <a:pt x="7046" y="494"/>
                  </a:lnTo>
                  <a:lnTo>
                    <a:pt x="6473" y="671"/>
                  </a:lnTo>
                  <a:lnTo>
                    <a:pt x="5941" y="869"/>
                  </a:lnTo>
                  <a:lnTo>
                    <a:pt x="5428" y="1105"/>
                  </a:lnTo>
                  <a:lnTo>
                    <a:pt x="5092" y="1283"/>
                  </a:lnTo>
                  <a:lnTo>
                    <a:pt x="4757" y="1461"/>
                  </a:lnTo>
                  <a:lnTo>
                    <a:pt x="4441" y="1678"/>
                  </a:lnTo>
                  <a:lnTo>
                    <a:pt x="4145" y="1875"/>
                  </a:lnTo>
                  <a:lnTo>
                    <a:pt x="3849" y="2112"/>
                  </a:lnTo>
                  <a:lnTo>
                    <a:pt x="3573" y="2349"/>
                  </a:lnTo>
                  <a:lnTo>
                    <a:pt x="3296" y="2605"/>
                  </a:lnTo>
                  <a:lnTo>
                    <a:pt x="3040" y="2862"/>
                  </a:lnTo>
                  <a:lnTo>
                    <a:pt x="2783" y="3138"/>
                  </a:lnTo>
                  <a:lnTo>
                    <a:pt x="2546" y="3414"/>
                  </a:lnTo>
                  <a:lnTo>
                    <a:pt x="2329" y="3710"/>
                  </a:lnTo>
                  <a:lnTo>
                    <a:pt x="2112" y="4006"/>
                  </a:lnTo>
                  <a:lnTo>
                    <a:pt x="1895" y="4322"/>
                  </a:lnTo>
                  <a:lnTo>
                    <a:pt x="1698" y="4638"/>
                  </a:lnTo>
                  <a:lnTo>
                    <a:pt x="1520" y="4973"/>
                  </a:lnTo>
                  <a:lnTo>
                    <a:pt x="1343" y="5309"/>
                  </a:lnTo>
                  <a:lnTo>
                    <a:pt x="1165" y="5644"/>
                  </a:lnTo>
                  <a:lnTo>
                    <a:pt x="1027" y="5980"/>
                  </a:lnTo>
                  <a:lnTo>
                    <a:pt x="869" y="6335"/>
                  </a:lnTo>
                  <a:lnTo>
                    <a:pt x="751" y="6690"/>
                  </a:lnTo>
                  <a:lnTo>
                    <a:pt x="514" y="7420"/>
                  </a:lnTo>
                  <a:lnTo>
                    <a:pt x="317" y="8150"/>
                  </a:lnTo>
                  <a:lnTo>
                    <a:pt x="178" y="8900"/>
                  </a:lnTo>
                  <a:lnTo>
                    <a:pt x="80" y="9670"/>
                  </a:lnTo>
                  <a:lnTo>
                    <a:pt x="21" y="10420"/>
                  </a:lnTo>
                  <a:lnTo>
                    <a:pt x="1" y="11169"/>
                  </a:lnTo>
                  <a:lnTo>
                    <a:pt x="1" y="11643"/>
                  </a:lnTo>
                  <a:lnTo>
                    <a:pt x="40" y="12097"/>
                  </a:lnTo>
                  <a:lnTo>
                    <a:pt x="119" y="13005"/>
                  </a:lnTo>
                  <a:lnTo>
                    <a:pt x="238" y="13932"/>
                  </a:lnTo>
                  <a:lnTo>
                    <a:pt x="415" y="14820"/>
                  </a:lnTo>
                  <a:lnTo>
                    <a:pt x="613" y="15728"/>
                  </a:lnTo>
                  <a:lnTo>
                    <a:pt x="849" y="16616"/>
                  </a:lnTo>
                  <a:lnTo>
                    <a:pt x="1126" y="17484"/>
                  </a:lnTo>
                  <a:lnTo>
                    <a:pt x="1422" y="18372"/>
                  </a:lnTo>
                  <a:lnTo>
                    <a:pt x="1560" y="18787"/>
                  </a:lnTo>
                  <a:lnTo>
                    <a:pt x="1737" y="19201"/>
                  </a:lnTo>
                  <a:lnTo>
                    <a:pt x="2093" y="20030"/>
                  </a:lnTo>
                  <a:lnTo>
                    <a:pt x="2487" y="20819"/>
                  </a:lnTo>
                  <a:lnTo>
                    <a:pt x="2882" y="21608"/>
                  </a:lnTo>
                  <a:lnTo>
                    <a:pt x="3691" y="23187"/>
                  </a:lnTo>
                  <a:lnTo>
                    <a:pt x="4086" y="23976"/>
                  </a:lnTo>
                  <a:lnTo>
                    <a:pt x="4441" y="24786"/>
                  </a:lnTo>
                  <a:lnTo>
                    <a:pt x="5664" y="27706"/>
                  </a:lnTo>
                  <a:lnTo>
                    <a:pt x="6927" y="30587"/>
                  </a:lnTo>
                  <a:lnTo>
                    <a:pt x="8230" y="33449"/>
                  </a:lnTo>
                  <a:lnTo>
                    <a:pt x="9572" y="36310"/>
                  </a:lnTo>
                  <a:lnTo>
                    <a:pt x="10795" y="35600"/>
                  </a:lnTo>
                  <a:lnTo>
                    <a:pt x="12018" y="34850"/>
                  </a:lnTo>
                  <a:lnTo>
                    <a:pt x="13202" y="34060"/>
                  </a:lnTo>
                  <a:lnTo>
                    <a:pt x="14367" y="33251"/>
                  </a:lnTo>
                  <a:lnTo>
                    <a:pt x="14623" y="33034"/>
                  </a:lnTo>
                  <a:lnTo>
                    <a:pt x="14821" y="32817"/>
                  </a:lnTo>
                  <a:lnTo>
                    <a:pt x="14979" y="32600"/>
                  </a:lnTo>
                  <a:lnTo>
                    <a:pt x="15097" y="32403"/>
                  </a:lnTo>
                  <a:lnTo>
                    <a:pt x="15176" y="32186"/>
                  </a:lnTo>
                  <a:lnTo>
                    <a:pt x="15235" y="31969"/>
                  </a:lnTo>
                  <a:lnTo>
                    <a:pt x="15255" y="31771"/>
                  </a:lnTo>
                  <a:lnTo>
                    <a:pt x="15235" y="31554"/>
                  </a:lnTo>
                  <a:lnTo>
                    <a:pt x="15196" y="31317"/>
                  </a:lnTo>
                  <a:lnTo>
                    <a:pt x="15156" y="31100"/>
                  </a:lnTo>
                  <a:lnTo>
                    <a:pt x="15018" y="30607"/>
                  </a:lnTo>
                  <a:lnTo>
                    <a:pt x="14840" y="30054"/>
                  </a:lnTo>
                  <a:lnTo>
                    <a:pt x="14683" y="29462"/>
                  </a:lnTo>
                  <a:lnTo>
                    <a:pt x="13873" y="26187"/>
                  </a:lnTo>
                  <a:lnTo>
                    <a:pt x="13459" y="24568"/>
                  </a:lnTo>
                  <a:lnTo>
                    <a:pt x="13025" y="22950"/>
                  </a:lnTo>
                  <a:lnTo>
                    <a:pt x="12571" y="21332"/>
                  </a:lnTo>
                  <a:lnTo>
                    <a:pt x="12097" y="19734"/>
                  </a:lnTo>
                  <a:lnTo>
                    <a:pt x="11565" y="18135"/>
                  </a:lnTo>
                  <a:lnTo>
                    <a:pt x="11288" y="17346"/>
                  </a:lnTo>
                  <a:lnTo>
                    <a:pt x="11012" y="16557"/>
                  </a:lnTo>
                  <a:lnTo>
                    <a:pt x="10677" y="15649"/>
                  </a:lnTo>
                  <a:lnTo>
                    <a:pt x="10499" y="15195"/>
                  </a:lnTo>
                  <a:lnTo>
                    <a:pt x="10361" y="14741"/>
                  </a:lnTo>
                  <a:lnTo>
                    <a:pt x="10223" y="14287"/>
                  </a:lnTo>
                  <a:lnTo>
                    <a:pt x="10104" y="13833"/>
                  </a:lnTo>
                  <a:lnTo>
                    <a:pt x="10025" y="13360"/>
                  </a:lnTo>
                  <a:lnTo>
                    <a:pt x="9966" y="12886"/>
                  </a:lnTo>
                  <a:lnTo>
                    <a:pt x="9966" y="12807"/>
                  </a:lnTo>
                  <a:lnTo>
                    <a:pt x="9986" y="12728"/>
                  </a:lnTo>
                  <a:lnTo>
                    <a:pt x="10045" y="12649"/>
                  </a:lnTo>
                  <a:lnTo>
                    <a:pt x="10104" y="12590"/>
                  </a:lnTo>
                  <a:lnTo>
                    <a:pt x="10183" y="12551"/>
                  </a:lnTo>
                  <a:lnTo>
                    <a:pt x="10262" y="12531"/>
                  </a:lnTo>
                  <a:lnTo>
                    <a:pt x="10341" y="12551"/>
                  </a:lnTo>
                  <a:lnTo>
                    <a:pt x="10420" y="12571"/>
                  </a:lnTo>
                  <a:lnTo>
                    <a:pt x="12058" y="13340"/>
                  </a:lnTo>
                  <a:lnTo>
                    <a:pt x="12867" y="13695"/>
                  </a:lnTo>
                  <a:lnTo>
                    <a:pt x="13676" y="14031"/>
                  </a:lnTo>
                  <a:lnTo>
                    <a:pt x="14091" y="14189"/>
                  </a:lnTo>
                  <a:lnTo>
                    <a:pt x="14505" y="14327"/>
                  </a:lnTo>
                  <a:lnTo>
                    <a:pt x="14939" y="14445"/>
                  </a:lnTo>
                  <a:lnTo>
                    <a:pt x="15353" y="14564"/>
                  </a:lnTo>
                  <a:lnTo>
                    <a:pt x="15788" y="14662"/>
                  </a:lnTo>
                  <a:lnTo>
                    <a:pt x="16241" y="14761"/>
                  </a:lnTo>
                  <a:lnTo>
                    <a:pt x="16695" y="14820"/>
                  </a:lnTo>
                  <a:lnTo>
                    <a:pt x="17149" y="14879"/>
                  </a:lnTo>
                  <a:lnTo>
                    <a:pt x="17623" y="14899"/>
                  </a:lnTo>
                  <a:lnTo>
                    <a:pt x="18116" y="14919"/>
                  </a:lnTo>
                  <a:lnTo>
                    <a:pt x="18590" y="14919"/>
                  </a:lnTo>
                  <a:lnTo>
                    <a:pt x="19063" y="14879"/>
                  </a:lnTo>
                  <a:lnTo>
                    <a:pt x="19537" y="14840"/>
                  </a:lnTo>
                  <a:lnTo>
                    <a:pt x="20011" y="14800"/>
                  </a:lnTo>
                  <a:lnTo>
                    <a:pt x="20484" y="14721"/>
                  </a:lnTo>
                  <a:lnTo>
                    <a:pt x="20958" y="14643"/>
                  </a:lnTo>
                  <a:lnTo>
                    <a:pt x="21431" y="14524"/>
                  </a:lnTo>
                  <a:lnTo>
                    <a:pt x="21885" y="14406"/>
                  </a:lnTo>
                  <a:lnTo>
                    <a:pt x="22359" y="14287"/>
                  </a:lnTo>
                  <a:lnTo>
                    <a:pt x="22813" y="14129"/>
                  </a:lnTo>
                  <a:lnTo>
                    <a:pt x="23267" y="13972"/>
                  </a:lnTo>
                  <a:lnTo>
                    <a:pt x="23720" y="13814"/>
                  </a:lnTo>
                  <a:lnTo>
                    <a:pt x="24155" y="13636"/>
                  </a:lnTo>
                  <a:lnTo>
                    <a:pt x="24608" y="13439"/>
                  </a:lnTo>
                  <a:lnTo>
                    <a:pt x="25141" y="13163"/>
                  </a:lnTo>
                  <a:lnTo>
                    <a:pt x="25694" y="12886"/>
                  </a:lnTo>
                  <a:lnTo>
                    <a:pt x="26207" y="12571"/>
                  </a:lnTo>
                  <a:lnTo>
                    <a:pt x="26700" y="12215"/>
                  </a:lnTo>
                  <a:lnTo>
                    <a:pt x="27174" y="11840"/>
                  </a:lnTo>
                  <a:lnTo>
                    <a:pt x="27411" y="11643"/>
                  </a:lnTo>
                  <a:lnTo>
                    <a:pt x="27628" y="11446"/>
                  </a:lnTo>
                  <a:lnTo>
                    <a:pt x="27825" y="11209"/>
                  </a:lnTo>
                  <a:lnTo>
                    <a:pt x="28022" y="10992"/>
                  </a:lnTo>
                  <a:lnTo>
                    <a:pt x="28200" y="10755"/>
                  </a:lnTo>
                  <a:lnTo>
                    <a:pt x="28378" y="10499"/>
                  </a:lnTo>
                  <a:lnTo>
                    <a:pt x="28595" y="10124"/>
                  </a:lnTo>
                  <a:lnTo>
                    <a:pt x="28772" y="9729"/>
                  </a:lnTo>
                  <a:lnTo>
                    <a:pt x="28871" y="9492"/>
                  </a:lnTo>
                  <a:lnTo>
                    <a:pt x="28950" y="9255"/>
                  </a:lnTo>
                  <a:lnTo>
                    <a:pt x="29009" y="9018"/>
                  </a:lnTo>
                  <a:lnTo>
                    <a:pt x="29068" y="8762"/>
                  </a:lnTo>
                  <a:lnTo>
                    <a:pt x="29108" y="8525"/>
                  </a:lnTo>
                  <a:lnTo>
                    <a:pt x="29127" y="8269"/>
                  </a:lnTo>
                  <a:lnTo>
                    <a:pt x="29147" y="8032"/>
                  </a:lnTo>
                  <a:lnTo>
                    <a:pt x="29147" y="7775"/>
                  </a:lnTo>
                  <a:lnTo>
                    <a:pt x="29127" y="7538"/>
                  </a:lnTo>
                  <a:lnTo>
                    <a:pt x="29108" y="7282"/>
                  </a:lnTo>
                  <a:lnTo>
                    <a:pt x="29048" y="7045"/>
                  </a:lnTo>
                  <a:lnTo>
                    <a:pt x="28989" y="6808"/>
                  </a:lnTo>
                  <a:lnTo>
                    <a:pt x="28910" y="6591"/>
                  </a:lnTo>
                  <a:lnTo>
                    <a:pt x="28812" y="6354"/>
                  </a:lnTo>
                  <a:lnTo>
                    <a:pt x="28713" y="6137"/>
                  </a:lnTo>
                  <a:lnTo>
                    <a:pt x="28575" y="5920"/>
                  </a:lnTo>
                  <a:lnTo>
                    <a:pt x="28397" y="5703"/>
                  </a:lnTo>
                  <a:lnTo>
                    <a:pt x="28220" y="5466"/>
                  </a:lnTo>
                  <a:lnTo>
                    <a:pt x="28003" y="5269"/>
                  </a:lnTo>
                  <a:lnTo>
                    <a:pt x="27786" y="5072"/>
                  </a:lnTo>
                  <a:lnTo>
                    <a:pt x="27568" y="4894"/>
                  </a:lnTo>
                  <a:lnTo>
                    <a:pt x="27332" y="4717"/>
                  </a:lnTo>
                  <a:lnTo>
                    <a:pt x="26838" y="4401"/>
                  </a:lnTo>
                  <a:lnTo>
                    <a:pt x="26227" y="4046"/>
                  </a:lnTo>
                  <a:lnTo>
                    <a:pt x="25595" y="3710"/>
                  </a:lnTo>
                  <a:lnTo>
                    <a:pt x="24944" y="3414"/>
                  </a:lnTo>
                  <a:lnTo>
                    <a:pt x="24293" y="3158"/>
                  </a:lnTo>
                  <a:lnTo>
                    <a:pt x="23306" y="2783"/>
                  </a:lnTo>
                  <a:lnTo>
                    <a:pt x="22240" y="2408"/>
                  </a:lnTo>
                  <a:lnTo>
                    <a:pt x="21135" y="2013"/>
                  </a:lnTo>
                  <a:lnTo>
                    <a:pt x="19971" y="1638"/>
                  </a:lnTo>
                  <a:lnTo>
                    <a:pt x="18767" y="1283"/>
                  </a:lnTo>
                  <a:lnTo>
                    <a:pt x="17524" y="947"/>
                  </a:lnTo>
                  <a:lnTo>
                    <a:pt x="16281" y="651"/>
                  </a:lnTo>
                  <a:lnTo>
                    <a:pt x="15649" y="513"/>
                  </a:lnTo>
                  <a:lnTo>
                    <a:pt x="15018" y="395"/>
                  </a:lnTo>
                  <a:lnTo>
                    <a:pt x="14367" y="296"/>
                  </a:lnTo>
                  <a:lnTo>
                    <a:pt x="13735" y="198"/>
                  </a:lnTo>
                  <a:lnTo>
                    <a:pt x="13104" y="119"/>
                  </a:lnTo>
                  <a:lnTo>
                    <a:pt x="12472" y="59"/>
                  </a:lnTo>
                  <a:lnTo>
                    <a:pt x="11841" y="20"/>
                  </a:lnTo>
                  <a:lnTo>
                    <a:pt x="112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9"/>
            <p:cNvSpPr/>
            <p:nvPr/>
          </p:nvSpPr>
          <p:spPr>
            <a:xfrm>
              <a:off x="6125574" y="2491825"/>
              <a:ext cx="1161566" cy="1033527"/>
            </a:xfrm>
            <a:custGeom>
              <a:avLst/>
              <a:gdLst/>
              <a:ahLst/>
              <a:cxnLst/>
              <a:rect l="l" t="t" r="r" b="b"/>
              <a:pathLst>
                <a:path w="34555" h="30746" extrusionOk="0">
                  <a:moveTo>
                    <a:pt x="9473" y="1"/>
                  </a:moveTo>
                  <a:lnTo>
                    <a:pt x="8881" y="21"/>
                  </a:lnTo>
                  <a:lnTo>
                    <a:pt x="8328" y="40"/>
                  </a:lnTo>
                  <a:lnTo>
                    <a:pt x="7796" y="80"/>
                  </a:lnTo>
                  <a:lnTo>
                    <a:pt x="7302" y="159"/>
                  </a:lnTo>
                  <a:lnTo>
                    <a:pt x="6848" y="257"/>
                  </a:lnTo>
                  <a:lnTo>
                    <a:pt x="6454" y="376"/>
                  </a:lnTo>
                  <a:lnTo>
                    <a:pt x="6020" y="553"/>
                  </a:lnTo>
                  <a:lnTo>
                    <a:pt x="5605" y="770"/>
                  </a:lnTo>
                  <a:lnTo>
                    <a:pt x="5230" y="1007"/>
                  </a:lnTo>
                  <a:lnTo>
                    <a:pt x="4855" y="1283"/>
                  </a:lnTo>
                  <a:lnTo>
                    <a:pt x="4520" y="1579"/>
                  </a:lnTo>
                  <a:lnTo>
                    <a:pt x="4204" y="1915"/>
                  </a:lnTo>
                  <a:lnTo>
                    <a:pt x="3908" y="2250"/>
                  </a:lnTo>
                  <a:lnTo>
                    <a:pt x="3632" y="2625"/>
                  </a:lnTo>
                  <a:lnTo>
                    <a:pt x="3375" y="3040"/>
                  </a:lnTo>
                  <a:lnTo>
                    <a:pt x="3139" y="3454"/>
                  </a:lnTo>
                  <a:lnTo>
                    <a:pt x="2921" y="3888"/>
                  </a:lnTo>
                  <a:lnTo>
                    <a:pt x="2724" y="4322"/>
                  </a:lnTo>
                  <a:lnTo>
                    <a:pt x="2527" y="4796"/>
                  </a:lnTo>
                  <a:lnTo>
                    <a:pt x="2369" y="5270"/>
                  </a:lnTo>
                  <a:lnTo>
                    <a:pt x="2211" y="5763"/>
                  </a:lnTo>
                  <a:lnTo>
                    <a:pt x="2053" y="6256"/>
                  </a:lnTo>
                  <a:lnTo>
                    <a:pt x="1935" y="6769"/>
                  </a:lnTo>
                  <a:lnTo>
                    <a:pt x="1816" y="7263"/>
                  </a:lnTo>
                  <a:lnTo>
                    <a:pt x="1619" y="8309"/>
                  </a:lnTo>
                  <a:lnTo>
                    <a:pt x="1441" y="9335"/>
                  </a:lnTo>
                  <a:lnTo>
                    <a:pt x="1323" y="10361"/>
                  </a:lnTo>
                  <a:lnTo>
                    <a:pt x="1205" y="11348"/>
                  </a:lnTo>
                  <a:lnTo>
                    <a:pt x="1126" y="12314"/>
                  </a:lnTo>
                  <a:lnTo>
                    <a:pt x="988" y="14051"/>
                  </a:lnTo>
                  <a:lnTo>
                    <a:pt x="810" y="16123"/>
                  </a:lnTo>
                  <a:lnTo>
                    <a:pt x="593" y="18096"/>
                  </a:lnTo>
                  <a:lnTo>
                    <a:pt x="396" y="19971"/>
                  </a:lnTo>
                  <a:lnTo>
                    <a:pt x="198" y="21826"/>
                  </a:lnTo>
                  <a:lnTo>
                    <a:pt x="139" y="22754"/>
                  </a:lnTo>
                  <a:lnTo>
                    <a:pt x="60" y="23681"/>
                  </a:lnTo>
                  <a:lnTo>
                    <a:pt x="21" y="24608"/>
                  </a:lnTo>
                  <a:lnTo>
                    <a:pt x="1" y="25575"/>
                  </a:lnTo>
                  <a:lnTo>
                    <a:pt x="1" y="26542"/>
                  </a:lnTo>
                  <a:lnTo>
                    <a:pt x="21" y="27529"/>
                  </a:lnTo>
                  <a:lnTo>
                    <a:pt x="60" y="28535"/>
                  </a:lnTo>
                  <a:lnTo>
                    <a:pt x="139" y="29601"/>
                  </a:lnTo>
                  <a:lnTo>
                    <a:pt x="771" y="29719"/>
                  </a:lnTo>
                  <a:lnTo>
                    <a:pt x="1599" y="29897"/>
                  </a:lnTo>
                  <a:lnTo>
                    <a:pt x="2586" y="30114"/>
                  </a:lnTo>
                  <a:lnTo>
                    <a:pt x="3632" y="30331"/>
                  </a:lnTo>
                  <a:lnTo>
                    <a:pt x="4697" y="30529"/>
                  </a:lnTo>
                  <a:lnTo>
                    <a:pt x="5191" y="30607"/>
                  </a:lnTo>
                  <a:lnTo>
                    <a:pt x="5664" y="30667"/>
                  </a:lnTo>
                  <a:lnTo>
                    <a:pt x="6118" y="30726"/>
                  </a:lnTo>
                  <a:lnTo>
                    <a:pt x="6513" y="30746"/>
                  </a:lnTo>
                  <a:lnTo>
                    <a:pt x="6848" y="30746"/>
                  </a:lnTo>
                  <a:lnTo>
                    <a:pt x="7125" y="30706"/>
                  </a:lnTo>
                  <a:lnTo>
                    <a:pt x="9966" y="16439"/>
                  </a:lnTo>
                  <a:lnTo>
                    <a:pt x="10203" y="15156"/>
                  </a:lnTo>
                  <a:lnTo>
                    <a:pt x="10322" y="14505"/>
                  </a:lnTo>
                  <a:lnTo>
                    <a:pt x="10420" y="13873"/>
                  </a:lnTo>
                  <a:lnTo>
                    <a:pt x="10499" y="13222"/>
                  </a:lnTo>
                  <a:lnTo>
                    <a:pt x="10558" y="12571"/>
                  </a:lnTo>
                  <a:lnTo>
                    <a:pt x="10598" y="11920"/>
                  </a:lnTo>
                  <a:lnTo>
                    <a:pt x="10598" y="11269"/>
                  </a:lnTo>
                  <a:lnTo>
                    <a:pt x="10598" y="10834"/>
                  </a:lnTo>
                  <a:lnTo>
                    <a:pt x="10637" y="10499"/>
                  </a:lnTo>
                  <a:lnTo>
                    <a:pt x="10696" y="10223"/>
                  </a:lnTo>
                  <a:lnTo>
                    <a:pt x="10716" y="10124"/>
                  </a:lnTo>
                  <a:lnTo>
                    <a:pt x="10756" y="10045"/>
                  </a:lnTo>
                  <a:lnTo>
                    <a:pt x="10815" y="9966"/>
                  </a:lnTo>
                  <a:lnTo>
                    <a:pt x="10874" y="9927"/>
                  </a:lnTo>
                  <a:lnTo>
                    <a:pt x="10933" y="9887"/>
                  </a:lnTo>
                  <a:lnTo>
                    <a:pt x="10992" y="9868"/>
                  </a:lnTo>
                  <a:lnTo>
                    <a:pt x="11131" y="9868"/>
                  </a:lnTo>
                  <a:lnTo>
                    <a:pt x="11288" y="9927"/>
                  </a:lnTo>
                  <a:lnTo>
                    <a:pt x="11466" y="10006"/>
                  </a:lnTo>
                  <a:lnTo>
                    <a:pt x="11663" y="10144"/>
                  </a:lnTo>
                  <a:lnTo>
                    <a:pt x="12098" y="10479"/>
                  </a:lnTo>
                  <a:lnTo>
                    <a:pt x="12591" y="10894"/>
                  </a:lnTo>
                  <a:lnTo>
                    <a:pt x="13124" y="11308"/>
                  </a:lnTo>
                  <a:lnTo>
                    <a:pt x="14150" y="12058"/>
                  </a:lnTo>
                  <a:lnTo>
                    <a:pt x="15196" y="12808"/>
                  </a:lnTo>
                  <a:lnTo>
                    <a:pt x="16242" y="13518"/>
                  </a:lnTo>
                  <a:lnTo>
                    <a:pt x="17327" y="14209"/>
                  </a:lnTo>
                  <a:lnTo>
                    <a:pt x="18412" y="14880"/>
                  </a:lnTo>
                  <a:lnTo>
                    <a:pt x="19517" y="15511"/>
                  </a:lnTo>
                  <a:lnTo>
                    <a:pt x="20090" y="15807"/>
                  </a:lnTo>
                  <a:lnTo>
                    <a:pt x="20642" y="16084"/>
                  </a:lnTo>
                  <a:lnTo>
                    <a:pt x="21234" y="16360"/>
                  </a:lnTo>
                  <a:lnTo>
                    <a:pt x="21806" y="16636"/>
                  </a:lnTo>
                  <a:lnTo>
                    <a:pt x="22162" y="16774"/>
                  </a:lnTo>
                  <a:lnTo>
                    <a:pt x="22517" y="16873"/>
                  </a:lnTo>
                  <a:lnTo>
                    <a:pt x="22892" y="16952"/>
                  </a:lnTo>
                  <a:lnTo>
                    <a:pt x="23247" y="17011"/>
                  </a:lnTo>
                  <a:lnTo>
                    <a:pt x="23622" y="17031"/>
                  </a:lnTo>
                  <a:lnTo>
                    <a:pt x="23997" y="17051"/>
                  </a:lnTo>
                  <a:lnTo>
                    <a:pt x="24372" y="17031"/>
                  </a:lnTo>
                  <a:lnTo>
                    <a:pt x="24766" y="16991"/>
                  </a:lnTo>
                  <a:lnTo>
                    <a:pt x="25141" y="16952"/>
                  </a:lnTo>
                  <a:lnTo>
                    <a:pt x="25516" y="16873"/>
                  </a:lnTo>
                  <a:lnTo>
                    <a:pt x="25891" y="16794"/>
                  </a:lnTo>
                  <a:lnTo>
                    <a:pt x="26266" y="16695"/>
                  </a:lnTo>
                  <a:lnTo>
                    <a:pt x="26996" y="16478"/>
                  </a:lnTo>
                  <a:lnTo>
                    <a:pt x="27707" y="16241"/>
                  </a:lnTo>
                  <a:lnTo>
                    <a:pt x="28161" y="16064"/>
                  </a:lnTo>
                  <a:lnTo>
                    <a:pt x="28595" y="15867"/>
                  </a:lnTo>
                  <a:lnTo>
                    <a:pt x="29029" y="15669"/>
                  </a:lnTo>
                  <a:lnTo>
                    <a:pt x="29443" y="15432"/>
                  </a:lnTo>
                  <a:lnTo>
                    <a:pt x="29858" y="15196"/>
                  </a:lnTo>
                  <a:lnTo>
                    <a:pt x="30272" y="14919"/>
                  </a:lnTo>
                  <a:lnTo>
                    <a:pt x="30647" y="14643"/>
                  </a:lnTo>
                  <a:lnTo>
                    <a:pt x="31022" y="14347"/>
                  </a:lnTo>
                  <a:lnTo>
                    <a:pt x="31397" y="14031"/>
                  </a:lnTo>
                  <a:lnTo>
                    <a:pt x="31732" y="13696"/>
                  </a:lnTo>
                  <a:lnTo>
                    <a:pt x="32068" y="13360"/>
                  </a:lnTo>
                  <a:lnTo>
                    <a:pt x="32364" y="12985"/>
                  </a:lnTo>
                  <a:lnTo>
                    <a:pt x="32660" y="12610"/>
                  </a:lnTo>
                  <a:lnTo>
                    <a:pt x="32936" y="12216"/>
                  </a:lnTo>
                  <a:lnTo>
                    <a:pt x="33173" y="11821"/>
                  </a:lnTo>
                  <a:lnTo>
                    <a:pt x="33410" y="11387"/>
                  </a:lnTo>
                  <a:lnTo>
                    <a:pt x="33607" y="10973"/>
                  </a:lnTo>
                  <a:lnTo>
                    <a:pt x="33785" y="10538"/>
                  </a:lnTo>
                  <a:lnTo>
                    <a:pt x="33942" y="10104"/>
                  </a:lnTo>
                  <a:lnTo>
                    <a:pt x="34081" y="9670"/>
                  </a:lnTo>
                  <a:lnTo>
                    <a:pt x="34337" y="8782"/>
                  </a:lnTo>
                  <a:lnTo>
                    <a:pt x="34554" y="7874"/>
                  </a:lnTo>
                  <a:lnTo>
                    <a:pt x="33903" y="7815"/>
                  </a:lnTo>
                  <a:lnTo>
                    <a:pt x="33212" y="7697"/>
                  </a:lnTo>
                  <a:lnTo>
                    <a:pt x="32522" y="7539"/>
                  </a:lnTo>
                  <a:lnTo>
                    <a:pt x="31831" y="7361"/>
                  </a:lnTo>
                  <a:lnTo>
                    <a:pt x="31121" y="7144"/>
                  </a:lnTo>
                  <a:lnTo>
                    <a:pt x="30430" y="6908"/>
                  </a:lnTo>
                  <a:lnTo>
                    <a:pt x="29720" y="6631"/>
                  </a:lnTo>
                  <a:lnTo>
                    <a:pt x="29029" y="6335"/>
                  </a:lnTo>
                  <a:lnTo>
                    <a:pt x="28318" y="6039"/>
                  </a:lnTo>
                  <a:lnTo>
                    <a:pt x="27648" y="5724"/>
                  </a:lnTo>
                  <a:lnTo>
                    <a:pt x="26977" y="5388"/>
                  </a:lnTo>
                  <a:lnTo>
                    <a:pt x="26306" y="5033"/>
                  </a:lnTo>
                  <a:lnTo>
                    <a:pt x="25674" y="4678"/>
                  </a:lnTo>
                  <a:lnTo>
                    <a:pt x="25062" y="4342"/>
                  </a:lnTo>
                  <a:lnTo>
                    <a:pt x="23898" y="3632"/>
                  </a:lnTo>
                  <a:lnTo>
                    <a:pt x="23326" y="3296"/>
                  </a:lnTo>
                  <a:lnTo>
                    <a:pt x="22773" y="3000"/>
                  </a:lnTo>
                  <a:lnTo>
                    <a:pt x="22221" y="2744"/>
                  </a:lnTo>
                  <a:lnTo>
                    <a:pt x="21688" y="2507"/>
                  </a:lnTo>
                  <a:lnTo>
                    <a:pt x="21155" y="2310"/>
                  </a:lnTo>
                  <a:lnTo>
                    <a:pt x="20642" y="2132"/>
                  </a:lnTo>
                  <a:lnTo>
                    <a:pt x="20109" y="1994"/>
                  </a:lnTo>
                  <a:lnTo>
                    <a:pt x="19577" y="1856"/>
                  </a:lnTo>
                  <a:lnTo>
                    <a:pt x="18491" y="1599"/>
                  </a:lnTo>
                  <a:lnTo>
                    <a:pt x="17366" y="1343"/>
                  </a:lnTo>
                  <a:lnTo>
                    <a:pt x="16182" y="1066"/>
                  </a:lnTo>
                  <a:lnTo>
                    <a:pt x="15571" y="909"/>
                  </a:lnTo>
                  <a:lnTo>
                    <a:pt x="14919" y="731"/>
                  </a:lnTo>
                  <a:lnTo>
                    <a:pt x="14525" y="613"/>
                  </a:lnTo>
                  <a:lnTo>
                    <a:pt x="14071" y="514"/>
                  </a:lnTo>
                  <a:lnTo>
                    <a:pt x="13558" y="395"/>
                  </a:lnTo>
                  <a:lnTo>
                    <a:pt x="13025" y="317"/>
                  </a:lnTo>
                  <a:lnTo>
                    <a:pt x="12472" y="238"/>
                  </a:lnTo>
                  <a:lnTo>
                    <a:pt x="11880" y="159"/>
                  </a:lnTo>
                  <a:lnTo>
                    <a:pt x="11288" y="99"/>
                  </a:lnTo>
                  <a:lnTo>
                    <a:pt x="10677" y="60"/>
                  </a:lnTo>
                  <a:lnTo>
                    <a:pt x="10065" y="21"/>
                  </a:lnTo>
                  <a:lnTo>
                    <a:pt x="94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9"/>
            <p:cNvSpPr/>
            <p:nvPr/>
          </p:nvSpPr>
          <p:spPr>
            <a:xfrm>
              <a:off x="6873193" y="2458007"/>
              <a:ext cx="463719" cy="335007"/>
            </a:xfrm>
            <a:custGeom>
              <a:avLst/>
              <a:gdLst/>
              <a:ahLst/>
              <a:cxnLst/>
              <a:rect l="l" t="t" r="r" b="b"/>
              <a:pathLst>
                <a:path w="13795" h="9966" extrusionOk="0">
                  <a:moveTo>
                    <a:pt x="2684" y="0"/>
                  </a:moveTo>
                  <a:lnTo>
                    <a:pt x="2507" y="60"/>
                  </a:lnTo>
                  <a:lnTo>
                    <a:pt x="2329" y="139"/>
                  </a:lnTo>
                  <a:lnTo>
                    <a:pt x="2171" y="296"/>
                  </a:lnTo>
                  <a:lnTo>
                    <a:pt x="2033" y="474"/>
                  </a:lnTo>
                  <a:lnTo>
                    <a:pt x="1737" y="948"/>
                  </a:lnTo>
                  <a:lnTo>
                    <a:pt x="1481" y="1441"/>
                  </a:lnTo>
                  <a:lnTo>
                    <a:pt x="1224" y="1954"/>
                  </a:lnTo>
                  <a:lnTo>
                    <a:pt x="967" y="2467"/>
                  </a:lnTo>
                  <a:lnTo>
                    <a:pt x="494" y="3493"/>
                  </a:lnTo>
                  <a:lnTo>
                    <a:pt x="237" y="4006"/>
                  </a:lnTo>
                  <a:lnTo>
                    <a:pt x="1" y="4500"/>
                  </a:lnTo>
                  <a:lnTo>
                    <a:pt x="671" y="5052"/>
                  </a:lnTo>
                  <a:lnTo>
                    <a:pt x="1362" y="5585"/>
                  </a:lnTo>
                  <a:lnTo>
                    <a:pt x="2073" y="6078"/>
                  </a:lnTo>
                  <a:lnTo>
                    <a:pt x="2803" y="6552"/>
                  </a:lnTo>
                  <a:lnTo>
                    <a:pt x="3553" y="7006"/>
                  </a:lnTo>
                  <a:lnTo>
                    <a:pt x="4322" y="7420"/>
                  </a:lnTo>
                  <a:lnTo>
                    <a:pt x="5112" y="7815"/>
                  </a:lnTo>
                  <a:lnTo>
                    <a:pt x="5901" y="8170"/>
                  </a:lnTo>
                  <a:lnTo>
                    <a:pt x="6710" y="8506"/>
                  </a:lnTo>
                  <a:lnTo>
                    <a:pt x="7519" y="8802"/>
                  </a:lnTo>
                  <a:lnTo>
                    <a:pt x="8348" y="9078"/>
                  </a:lnTo>
                  <a:lnTo>
                    <a:pt x="9196" y="9315"/>
                  </a:lnTo>
                  <a:lnTo>
                    <a:pt x="10045" y="9532"/>
                  </a:lnTo>
                  <a:lnTo>
                    <a:pt x="10893" y="9709"/>
                  </a:lnTo>
                  <a:lnTo>
                    <a:pt x="11742" y="9847"/>
                  </a:lnTo>
                  <a:lnTo>
                    <a:pt x="12610" y="9966"/>
                  </a:lnTo>
                  <a:lnTo>
                    <a:pt x="12827" y="9216"/>
                  </a:lnTo>
                  <a:lnTo>
                    <a:pt x="13005" y="8446"/>
                  </a:lnTo>
                  <a:lnTo>
                    <a:pt x="13182" y="7677"/>
                  </a:lnTo>
                  <a:lnTo>
                    <a:pt x="13340" y="6907"/>
                  </a:lnTo>
                  <a:lnTo>
                    <a:pt x="13478" y="6138"/>
                  </a:lnTo>
                  <a:lnTo>
                    <a:pt x="13597" y="5368"/>
                  </a:lnTo>
                  <a:lnTo>
                    <a:pt x="13715" y="4598"/>
                  </a:lnTo>
                  <a:lnTo>
                    <a:pt x="13794" y="3809"/>
                  </a:lnTo>
                  <a:lnTo>
                    <a:pt x="13636" y="3809"/>
                  </a:lnTo>
                  <a:lnTo>
                    <a:pt x="13163" y="3710"/>
                  </a:lnTo>
                  <a:lnTo>
                    <a:pt x="11742" y="3375"/>
                  </a:lnTo>
                  <a:lnTo>
                    <a:pt x="10262" y="3000"/>
                  </a:lnTo>
                  <a:lnTo>
                    <a:pt x="9413" y="2783"/>
                  </a:lnTo>
                  <a:lnTo>
                    <a:pt x="8308" y="2408"/>
                  </a:lnTo>
                  <a:lnTo>
                    <a:pt x="7203" y="1974"/>
                  </a:lnTo>
                  <a:lnTo>
                    <a:pt x="6138" y="1520"/>
                  </a:lnTo>
                  <a:lnTo>
                    <a:pt x="5092" y="1007"/>
                  </a:lnTo>
                  <a:lnTo>
                    <a:pt x="4737" y="809"/>
                  </a:lnTo>
                  <a:lnTo>
                    <a:pt x="4342" y="573"/>
                  </a:lnTo>
                  <a:lnTo>
                    <a:pt x="3927" y="336"/>
                  </a:lnTo>
                  <a:lnTo>
                    <a:pt x="3710" y="217"/>
                  </a:lnTo>
                  <a:lnTo>
                    <a:pt x="3493" y="139"/>
                  </a:lnTo>
                  <a:lnTo>
                    <a:pt x="3296" y="60"/>
                  </a:lnTo>
                  <a:lnTo>
                    <a:pt x="3079" y="20"/>
                  </a:lnTo>
                  <a:lnTo>
                    <a:pt x="2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9"/>
            <p:cNvSpPr/>
            <p:nvPr/>
          </p:nvSpPr>
          <p:spPr>
            <a:xfrm>
              <a:off x="6267534" y="2729995"/>
              <a:ext cx="258096" cy="762859"/>
            </a:xfrm>
            <a:custGeom>
              <a:avLst/>
              <a:gdLst/>
              <a:ahLst/>
              <a:cxnLst/>
              <a:rect l="l" t="t" r="r" b="b"/>
              <a:pathLst>
                <a:path w="7678" h="22694" extrusionOk="0">
                  <a:moveTo>
                    <a:pt x="3533" y="0"/>
                  </a:moveTo>
                  <a:lnTo>
                    <a:pt x="3356" y="20"/>
                  </a:lnTo>
                  <a:lnTo>
                    <a:pt x="3158" y="59"/>
                  </a:lnTo>
                  <a:lnTo>
                    <a:pt x="2961" y="119"/>
                  </a:lnTo>
                  <a:lnTo>
                    <a:pt x="2724" y="217"/>
                  </a:lnTo>
                  <a:lnTo>
                    <a:pt x="2507" y="375"/>
                  </a:lnTo>
                  <a:lnTo>
                    <a:pt x="2310" y="553"/>
                  </a:lnTo>
                  <a:lnTo>
                    <a:pt x="2132" y="750"/>
                  </a:lnTo>
                  <a:lnTo>
                    <a:pt x="1974" y="947"/>
                  </a:lnTo>
                  <a:lnTo>
                    <a:pt x="1816" y="1184"/>
                  </a:lnTo>
                  <a:lnTo>
                    <a:pt x="1540" y="1658"/>
                  </a:lnTo>
                  <a:lnTo>
                    <a:pt x="1264" y="2191"/>
                  </a:lnTo>
                  <a:lnTo>
                    <a:pt x="1007" y="2743"/>
                  </a:lnTo>
                  <a:lnTo>
                    <a:pt x="790" y="3276"/>
                  </a:lnTo>
                  <a:lnTo>
                    <a:pt x="593" y="3809"/>
                  </a:lnTo>
                  <a:lnTo>
                    <a:pt x="435" y="4341"/>
                  </a:lnTo>
                  <a:lnTo>
                    <a:pt x="297" y="4894"/>
                  </a:lnTo>
                  <a:lnTo>
                    <a:pt x="198" y="5427"/>
                  </a:lnTo>
                  <a:lnTo>
                    <a:pt x="100" y="5979"/>
                  </a:lnTo>
                  <a:lnTo>
                    <a:pt x="40" y="6512"/>
                  </a:lnTo>
                  <a:lnTo>
                    <a:pt x="1" y="7065"/>
                  </a:lnTo>
                  <a:lnTo>
                    <a:pt x="1" y="7617"/>
                  </a:lnTo>
                  <a:lnTo>
                    <a:pt x="21" y="8190"/>
                  </a:lnTo>
                  <a:lnTo>
                    <a:pt x="60" y="8762"/>
                  </a:lnTo>
                  <a:lnTo>
                    <a:pt x="119" y="9354"/>
                  </a:lnTo>
                  <a:lnTo>
                    <a:pt x="198" y="9946"/>
                  </a:lnTo>
                  <a:lnTo>
                    <a:pt x="297" y="10538"/>
                  </a:lnTo>
                  <a:lnTo>
                    <a:pt x="435" y="11228"/>
                  </a:lnTo>
                  <a:lnTo>
                    <a:pt x="573" y="11899"/>
                  </a:lnTo>
                  <a:lnTo>
                    <a:pt x="751" y="12570"/>
                  </a:lnTo>
                  <a:lnTo>
                    <a:pt x="909" y="13241"/>
                  </a:lnTo>
                  <a:lnTo>
                    <a:pt x="1086" y="13912"/>
                  </a:lnTo>
                  <a:lnTo>
                    <a:pt x="1284" y="14583"/>
                  </a:lnTo>
                  <a:lnTo>
                    <a:pt x="1501" y="15234"/>
                  </a:lnTo>
                  <a:lnTo>
                    <a:pt x="1718" y="15905"/>
                  </a:lnTo>
                  <a:lnTo>
                    <a:pt x="1935" y="16557"/>
                  </a:lnTo>
                  <a:lnTo>
                    <a:pt x="2172" y="17208"/>
                  </a:lnTo>
                  <a:lnTo>
                    <a:pt x="2428" y="17839"/>
                  </a:lnTo>
                  <a:lnTo>
                    <a:pt x="2685" y="18490"/>
                  </a:lnTo>
                  <a:lnTo>
                    <a:pt x="2961" y="19122"/>
                  </a:lnTo>
                  <a:lnTo>
                    <a:pt x="3237" y="19753"/>
                  </a:lnTo>
                  <a:lnTo>
                    <a:pt x="3533" y="20385"/>
                  </a:lnTo>
                  <a:lnTo>
                    <a:pt x="3849" y="21016"/>
                  </a:lnTo>
                  <a:lnTo>
                    <a:pt x="4046" y="21391"/>
                  </a:lnTo>
                  <a:lnTo>
                    <a:pt x="4303" y="21746"/>
                  </a:lnTo>
                  <a:lnTo>
                    <a:pt x="4500" y="22023"/>
                  </a:lnTo>
                  <a:lnTo>
                    <a:pt x="4619" y="22141"/>
                  </a:lnTo>
                  <a:lnTo>
                    <a:pt x="4737" y="22260"/>
                  </a:lnTo>
                  <a:lnTo>
                    <a:pt x="4875" y="22358"/>
                  </a:lnTo>
                  <a:lnTo>
                    <a:pt x="5013" y="22457"/>
                  </a:lnTo>
                  <a:lnTo>
                    <a:pt x="5171" y="22516"/>
                  </a:lnTo>
                  <a:lnTo>
                    <a:pt x="5329" y="22575"/>
                  </a:lnTo>
                  <a:lnTo>
                    <a:pt x="5684" y="22674"/>
                  </a:lnTo>
                  <a:lnTo>
                    <a:pt x="5842" y="22694"/>
                  </a:lnTo>
                  <a:lnTo>
                    <a:pt x="5980" y="22694"/>
                  </a:lnTo>
                  <a:lnTo>
                    <a:pt x="6118" y="22674"/>
                  </a:lnTo>
                  <a:lnTo>
                    <a:pt x="6256" y="22634"/>
                  </a:lnTo>
                  <a:lnTo>
                    <a:pt x="6395" y="22556"/>
                  </a:lnTo>
                  <a:lnTo>
                    <a:pt x="6533" y="22417"/>
                  </a:lnTo>
                  <a:lnTo>
                    <a:pt x="6730" y="22220"/>
                  </a:lnTo>
                  <a:lnTo>
                    <a:pt x="6908" y="21983"/>
                  </a:lnTo>
                  <a:lnTo>
                    <a:pt x="7065" y="21746"/>
                  </a:lnTo>
                  <a:lnTo>
                    <a:pt x="7204" y="21490"/>
                  </a:lnTo>
                  <a:lnTo>
                    <a:pt x="7322" y="21233"/>
                  </a:lnTo>
                  <a:lnTo>
                    <a:pt x="7401" y="20957"/>
                  </a:lnTo>
                  <a:lnTo>
                    <a:pt x="7480" y="20681"/>
                  </a:lnTo>
                  <a:lnTo>
                    <a:pt x="7559" y="20385"/>
                  </a:lnTo>
                  <a:lnTo>
                    <a:pt x="7598" y="20109"/>
                  </a:lnTo>
                  <a:lnTo>
                    <a:pt x="7638" y="19813"/>
                  </a:lnTo>
                  <a:lnTo>
                    <a:pt x="7677" y="19201"/>
                  </a:lnTo>
                  <a:lnTo>
                    <a:pt x="7677" y="18589"/>
                  </a:lnTo>
                  <a:lnTo>
                    <a:pt x="7657" y="17997"/>
                  </a:lnTo>
                  <a:lnTo>
                    <a:pt x="7598" y="16280"/>
                  </a:lnTo>
                  <a:lnTo>
                    <a:pt x="7559" y="14544"/>
                  </a:lnTo>
                  <a:lnTo>
                    <a:pt x="7559" y="12807"/>
                  </a:lnTo>
                  <a:lnTo>
                    <a:pt x="7559" y="11071"/>
                  </a:lnTo>
                  <a:lnTo>
                    <a:pt x="7559" y="9314"/>
                  </a:lnTo>
                  <a:lnTo>
                    <a:pt x="7539" y="7578"/>
                  </a:lnTo>
                  <a:lnTo>
                    <a:pt x="7500" y="5841"/>
                  </a:lnTo>
                  <a:lnTo>
                    <a:pt x="7460" y="4993"/>
                  </a:lnTo>
                  <a:lnTo>
                    <a:pt x="7401" y="4124"/>
                  </a:lnTo>
                  <a:lnTo>
                    <a:pt x="7381" y="3927"/>
                  </a:lnTo>
                  <a:lnTo>
                    <a:pt x="7342" y="3749"/>
                  </a:lnTo>
                  <a:lnTo>
                    <a:pt x="7263" y="3552"/>
                  </a:lnTo>
                  <a:lnTo>
                    <a:pt x="7184" y="3375"/>
                  </a:lnTo>
                  <a:lnTo>
                    <a:pt x="7065" y="3197"/>
                  </a:lnTo>
                  <a:lnTo>
                    <a:pt x="6947" y="3019"/>
                  </a:lnTo>
                  <a:lnTo>
                    <a:pt x="6691" y="2684"/>
                  </a:lnTo>
                  <a:lnTo>
                    <a:pt x="6118" y="2013"/>
                  </a:lnTo>
                  <a:lnTo>
                    <a:pt x="5862" y="1677"/>
                  </a:lnTo>
                  <a:lnTo>
                    <a:pt x="5743" y="1500"/>
                  </a:lnTo>
                  <a:lnTo>
                    <a:pt x="5625" y="1322"/>
                  </a:lnTo>
                  <a:lnTo>
                    <a:pt x="5526" y="1164"/>
                  </a:lnTo>
                  <a:lnTo>
                    <a:pt x="5408" y="987"/>
                  </a:lnTo>
                  <a:lnTo>
                    <a:pt x="5289" y="829"/>
                  </a:lnTo>
                  <a:lnTo>
                    <a:pt x="5132" y="691"/>
                  </a:lnTo>
                  <a:lnTo>
                    <a:pt x="4993" y="553"/>
                  </a:lnTo>
                  <a:lnTo>
                    <a:pt x="4816" y="434"/>
                  </a:lnTo>
                  <a:lnTo>
                    <a:pt x="4658" y="316"/>
                  </a:lnTo>
                  <a:lnTo>
                    <a:pt x="4480" y="217"/>
                  </a:lnTo>
                  <a:lnTo>
                    <a:pt x="4303" y="138"/>
                  </a:lnTo>
                  <a:lnTo>
                    <a:pt x="4105" y="79"/>
                  </a:lnTo>
                  <a:lnTo>
                    <a:pt x="3928" y="40"/>
                  </a:lnTo>
                  <a:lnTo>
                    <a:pt x="37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9"/>
            <p:cNvSpPr/>
            <p:nvPr/>
          </p:nvSpPr>
          <p:spPr>
            <a:xfrm>
              <a:off x="6578011" y="2781058"/>
              <a:ext cx="796037" cy="331713"/>
            </a:xfrm>
            <a:custGeom>
              <a:avLst/>
              <a:gdLst/>
              <a:ahLst/>
              <a:cxnLst/>
              <a:rect l="l" t="t" r="r" b="b"/>
              <a:pathLst>
                <a:path w="23681" h="9868" extrusionOk="0">
                  <a:moveTo>
                    <a:pt x="22733" y="1"/>
                  </a:moveTo>
                  <a:lnTo>
                    <a:pt x="22457" y="60"/>
                  </a:lnTo>
                  <a:lnTo>
                    <a:pt x="22181" y="158"/>
                  </a:lnTo>
                  <a:lnTo>
                    <a:pt x="21885" y="297"/>
                  </a:lnTo>
                  <a:lnTo>
                    <a:pt x="21608" y="474"/>
                  </a:lnTo>
                  <a:lnTo>
                    <a:pt x="21293" y="672"/>
                  </a:lnTo>
                  <a:lnTo>
                    <a:pt x="20997" y="869"/>
                  </a:lnTo>
                  <a:lnTo>
                    <a:pt x="20424" y="1342"/>
                  </a:lnTo>
                  <a:lnTo>
                    <a:pt x="19891" y="1796"/>
                  </a:lnTo>
                  <a:lnTo>
                    <a:pt x="19418" y="2211"/>
                  </a:lnTo>
                  <a:lnTo>
                    <a:pt x="19043" y="2507"/>
                  </a:lnTo>
                  <a:lnTo>
                    <a:pt x="18273" y="3000"/>
                  </a:lnTo>
                  <a:lnTo>
                    <a:pt x="17504" y="3454"/>
                  </a:lnTo>
                  <a:lnTo>
                    <a:pt x="16714" y="3868"/>
                  </a:lnTo>
                  <a:lnTo>
                    <a:pt x="15905" y="4263"/>
                  </a:lnTo>
                  <a:lnTo>
                    <a:pt x="15096" y="4618"/>
                  </a:lnTo>
                  <a:lnTo>
                    <a:pt x="14267" y="4934"/>
                  </a:lnTo>
                  <a:lnTo>
                    <a:pt x="13419" y="5210"/>
                  </a:lnTo>
                  <a:lnTo>
                    <a:pt x="12570" y="5447"/>
                  </a:lnTo>
                  <a:lnTo>
                    <a:pt x="11840" y="5625"/>
                  </a:lnTo>
                  <a:lnTo>
                    <a:pt x="11110" y="5743"/>
                  </a:lnTo>
                  <a:lnTo>
                    <a:pt x="10400" y="5842"/>
                  </a:lnTo>
                  <a:lnTo>
                    <a:pt x="9670" y="5921"/>
                  </a:lnTo>
                  <a:lnTo>
                    <a:pt x="8939" y="5960"/>
                  </a:lnTo>
                  <a:lnTo>
                    <a:pt x="8209" y="5980"/>
                  </a:lnTo>
                  <a:lnTo>
                    <a:pt x="6749" y="6000"/>
                  </a:lnTo>
                  <a:lnTo>
                    <a:pt x="5289" y="6019"/>
                  </a:lnTo>
                  <a:lnTo>
                    <a:pt x="4578" y="6039"/>
                  </a:lnTo>
                  <a:lnTo>
                    <a:pt x="3848" y="6079"/>
                  </a:lnTo>
                  <a:lnTo>
                    <a:pt x="3138" y="6138"/>
                  </a:lnTo>
                  <a:lnTo>
                    <a:pt x="2408" y="6217"/>
                  </a:lnTo>
                  <a:lnTo>
                    <a:pt x="1697" y="6335"/>
                  </a:lnTo>
                  <a:lnTo>
                    <a:pt x="987" y="6473"/>
                  </a:lnTo>
                  <a:lnTo>
                    <a:pt x="829" y="6532"/>
                  </a:lnTo>
                  <a:lnTo>
                    <a:pt x="651" y="6592"/>
                  </a:lnTo>
                  <a:lnTo>
                    <a:pt x="493" y="6651"/>
                  </a:lnTo>
                  <a:lnTo>
                    <a:pt x="336" y="6749"/>
                  </a:lnTo>
                  <a:lnTo>
                    <a:pt x="217" y="6848"/>
                  </a:lnTo>
                  <a:lnTo>
                    <a:pt x="99" y="6986"/>
                  </a:lnTo>
                  <a:lnTo>
                    <a:pt x="40" y="7124"/>
                  </a:lnTo>
                  <a:lnTo>
                    <a:pt x="20" y="7203"/>
                  </a:lnTo>
                  <a:lnTo>
                    <a:pt x="0" y="7282"/>
                  </a:lnTo>
                  <a:lnTo>
                    <a:pt x="20" y="7401"/>
                  </a:lnTo>
                  <a:lnTo>
                    <a:pt x="40" y="7519"/>
                  </a:lnTo>
                  <a:lnTo>
                    <a:pt x="79" y="7618"/>
                  </a:lnTo>
                  <a:lnTo>
                    <a:pt x="158" y="7716"/>
                  </a:lnTo>
                  <a:lnTo>
                    <a:pt x="276" y="7874"/>
                  </a:lnTo>
                  <a:lnTo>
                    <a:pt x="415" y="7993"/>
                  </a:lnTo>
                  <a:lnTo>
                    <a:pt x="592" y="8111"/>
                  </a:lnTo>
                  <a:lnTo>
                    <a:pt x="770" y="8190"/>
                  </a:lnTo>
                  <a:lnTo>
                    <a:pt x="947" y="8249"/>
                  </a:lnTo>
                  <a:lnTo>
                    <a:pt x="1145" y="8308"/>
                  </a:lnTo>
                  <a:lnTo>
                    <a:pt x="1539" y="8407"/>
                  </a:lnTo>
                  <a:lnTo>
                    <a:pt x="3039" y="8762"/>
                  </a:lnTo>
                  <a:lnTo>
                    <a:pt x="4973" y="9236"/>
                  </a:lnTo>
                  <a:lnTo>
                    <a:pt x="7420" y="9867"/>
                  </a:lnTo>
                  <a:lnTo>
                    <a:pt x="8367" y="9808"/>
                  </a:lnTo>
                  <a:lnTo>
                    <a:pt x="9275" y="9729"/>
                  </a:lnTo>
                  <a:lnTo>
                    <a:pt x="10163" y="9611"/>
                  </a:lnTo>
                  <a:lnTo>
                    <a:pt x="11031" y="9473"/>
                  </a:lnTo>
                  <a:lnTo>
                    <a:pt x="11860" y="9295"/>
                  </a:lnTo>
                  <a:lnTo>
                    <a:pt x="12708" y="9098"/>
                  </a:lnTo>
                  <a:lnTo>
                    <a:pt x="13518" y="8881"/>
                  </a:lnTo>
                  <a:lnTo>
                    <a:pt x="14327" y="8644"/>
                  </a:lnTo>
                  <a:lnTo>
                    <a:pt x="15155" y="8368"/>
                  </a:lnTo>
                  <a:lnTo>
                    <a:pt x="15965" y="8091"/>
                  </a:lnTo>
                  <a:lnTo>
                    <a:pt x="17602" y="7480"/>
                  </a:lnTo>
                  <a:lnTo>
                    <a:pt x="19299" y="6828"/>
                  </a:lnTo>
                  <a:lnTo>
                    <a:pt x="21056" y="6157"/>
                  </a:lnTo>
                  <a:lnTo>
                    <a:pt x="21371" y="5763"/>
                  </a:lnTo>
                  <a:lnTo>
                    <a:pt x="21687" y="5348"/>
                  </a:lnTo>
                  <a:lnTo>
                    <a:pt x="21963" y="4934"/>
                  </a:lnTo>
                  <a:lnTo>
                    <a:pt x="22240" y="4500"/>
                  </a:lnTo>
                  <a:lnTo>
                    <a:pt x="22457" y="4105"/>
                  </a:lnTo>
                  <a:lnTo>
                    <a:pt x="22753" y="3553"/>
                  </a:lnTo>
                  <a:lnTo>
                    <a:pt x="23088" y="2901"/>
                  </a:lnTo>
                  <a:lnTo>
                    <a:pt x="23246" y="2546"/>
                  </a:lnTo>
                  <a:lnTo>
                    <a:pt x="23384" y="2191"/>
                  </a:lnTo>
                  <a:lnTo>
                    <a:pt x="23503" y="1836"/>
                  </a:lnTo>
                  <a:lnTo>
                    <a:pt x="23601" y="1500"/>
                  </a:lnTo>
                  <a:lnTo>
                    <a:pt x="23661" y="1165"/>
                  </a:lnTo>
                  <a:lnTo>
                    <a:pt x="23680" y="869"/>
                  </a:lnTo>
                  <a:lnTo>
                    <a:pt x="23680" y="731"/>
                  </a:lnTo>
                  <a:lnTo>
                    <a:pt x="23661" y="593"/>
                  </a:lnTo>
                  <a:lnTo>
                    <a:pt x="23621" y="474"/>
                  </a:lnTo>
                  <a:lnTo>
                    <a:pt x="23582" y="376"/>
                  </a:lnTo>
                  <a:lnTo>
                    <a:pt x="23522" y="277"/>
                  </a:lnTo>
                  <a:lnTo>
                    <a:pt x="23444" y="198"/>
                  </a:lnTo>
                  <a:lnTo>
                    <a:pt x="23345" y="119"/>
                  </a:lnTo>
                  <a:lnTo>
                    <a:pt x="23246" y="60"/>
                  </a:lnTo>
                  <a:lnTo>
                    <a:pt x="23128" y="40"/>
                  </a:lnTo>
                  <a:lnTo>
                    <a:pt x="2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9"/>
            <p:cNvSpPr/>
            <p:nvPr/>
          </p:nvSpPr>
          <p:spPr>
            <a:xfrm>
              <a:off x="7648008" y="2337258"/>
              <a:ext cx="309796" cy="299879"/>
            </a:xfrm>
            <a:custGeom>
              <a:avLst/>
              <a:gdLst/>
              <a:ahLst/>
              <a:cxnLst/>
              <a:rect l="l" t="t" r="r" b="b"/>
              <a:pathLst>
                <a:path w="9216" h="8921" extrusionOk="0">
                  <a:moveTo>
                    <a:pt x="7085" y="1"/>
                  </a:moveTo>
                  <a:lnTo>
                    <a:pt x="7006" y="21"/>
                  </a:lnTo>
                  <a:lnTo>
                    <a:pt x="6946" y="60"/>
                  </a:lnTo>
                  <a:lnTo>
                    <a:pt x="6887" y="139"/>
                  </a:lnTo>
                  <a:lnTo>
                    <a:pt x="6867" y="198"/>
                  </a:lnTo>
                  <a:lnTo>
                    <a:pt x="6867" y="277"/>
                  </a:lnTo>
                  <a:lnTo>
                    <a:pt x="6887" y="415"/>
                  </a:lnTo>
                  <a:lnTo>
                    <a:pt x="6946" y="553"/>
                  </a:lnTo>
                  <a:lnTo>
                    <a:pt x="7006" y="692"/>
                  </a:lnTo>
                  <a:lnTo>
                    <a:pt x="7045" y="810"/>
                  </a:lnTo>
                  <a:lnTo>
                    <a:pt x="7065" y="928"/>
                  </a:lnTo>
                  <a:lnTo>
                    <a:pt x="7085" y="1145"/>
                  </a:lnTo>
                  <a:lnTo>
                    <a:pt x="7065" y="1382"/>
                  </a:lnTo>
                  <a:lnTo>
                    <a:pt x="6986" y="1619"/>
                  </a:lnTo>
                  <a:lnTo>
                    <a:pt x="6887" y="1836"/>
                  </a:lnTo>
                  <a:lnTo>
                    <a:pt x="6769" y="2033"/>
                  </a:lnTo>
                  <a:lnTo>
                    <a:pt x="6611" y="2211"/>
                  </a:lnTo>
                  <a:lnTo>
                    <a:pt x="6433" y="2369"/>
                  </a:lnTo>
                  <a:lnTo>
                    <a:pt x="6315" y="2428"/>
                  </a:lnTo>
                  <a:lnTo>
                    <a:pt x="6256" y="2448"/>
                  </a:lnTo>
                  <a:lnTo>
                    <a:pt x="6177" y="2428"/>
                  </a:lnTo>
                  <a:lnTo>
                    <a:pt x="6098" y="2389"/>
                  </a:lnTo>
                  <a:lnTo>
                    <a:pt x="6019" y="2329"/>
                  </a:lnTo>
                  <a:lnTo>
                    <a:pt x="5960" y="2211"/>
                  </a:lnTo>
                  <a:lnTo>
                    <a:pt x="5920" y="2073"/>
                  </a:lnTo>
                  <a:lnTo>
                    <a:pt x="5920" y="1935"/>
                  </a:lnTo>
                  <a:lnTo>
                    <a:pt x="5940" y="1797"/>
                  </a:lnTo>
                  <a:lnTo>
                    <a:pt x="5999" y="1659"/>
                  </a:lnTo>
                  <a:lnTo>
                    <a:pt x="6058" y="1540"/>
                  </a:lnTo>
                  <a:lnTo>
                    <a:pt x="6216" y="1303"/>
                  </a:lnTo>
                  <a:lnTo>
                    <a:pt x="6394" y="1086"/>
                  </a:lnTo>
                  <a:lnTo>
                    <a:pt x="6453" y="968"/>
                  </a:lnTo>
                  <a:lnTo>
                    <a:pt x="6512" y="830"/>
                  </a:lnTo>
                  <a:lnTo>
                    <a:pt x="6532" y="731"/>
                  </a:lnTo>
                  <a:lnTo>
                    <a:pt x="6512" y="652"/>
                  </a:lnTo>
                  <a:lnTo>
                    <a:pt x="6473" y="593"/>
                  </a:lnTo>
                  <a:lnTo>
                    <a:pt x="6453" y="553"/>
                  </a:lnTo>
                  <a:lnTo>
                    <a:pt x="6335" y="553"/>
                  </a:lnTo>
                  <a:lnTo>
                    <a:pt x="6256" y="613"/>
                  </a:lnTo>
                  <a:lnTo>
                    <a:pt x="6078" y="731"/>
                  </a:lnTo>
                  <a:lnTo>
                    <a:pt x="5901" y="849"/>
                  </a:lnTo>
                  <a:lnTo>
                    <a:pt x="5743" y="948"/>
                  </a:lnTo>
                  <a:lnTo>
                    <a:pt x="5585" y="1066"/>
                  </a:lnTo>
                  <a:lnTo>
                    <a:pt x="5506" y="1145"/>
                  </a:lnTo>
                  <a:lnTo>
                    <a:pt x="5447" y="1244"/>
                  </a:lnTo>
                  <a:lnTo>
                    <a:pt x="5328" y="1441"/>
                  </a:lnTo>
                  <a:lnTo>
                    <a:pt x="5151" y="1836"/>
                  </a:lnTo>
                  <a:lnTo>
                    <a:pt x="4953" y="2251"/>
                  </a:lnTo>
                  <a:lnTo>
                    <a:pt x="4756" y="2665"/>
                  </a:lnTo>
                  <a:lnTo>
                    <a:pt x="4598" y="3099"/>
                  </a:lnTo>
                  <a:lnTo>
                    <a:pt x="4440" y="3533"/>
                  </a:lnTo>
                  <a:lnTo>
                    <a:pt x="4401" y="3632"/>
                  </a:lnTo>
                  <a:lnTo>
                    <a:pt x="4361" y="3711"/>
                  </a:lnTo>
                  <a:lnTo>
                    <a:pt x="4282" y="3790"/>
                  </a:lnTo>
                  <a:lnTo>
                    <a:pt x="4184" y="3869"/>
                  </a:lnTo>
                  <a:lnTo>
                    <a:pt x="3414" y="4382"/>
                  </a:lnTo>
                  <a:lnTo>
                    <a:pt x="2625" y="4875"/>
                  </a:lnTo>
                  <a:lnTo>
                    <a:pt x="1855" y="5388"/>
                  </a:lnTo>
                  <a:lnTo>
                    <a:pt x="1480" y="5645"/>
                  </a:lnTo>
                  <a:lnTo>
                    <a:pt x="1105" y="5941"/>
                  </a:lnTo>
                  <a:lnTo>
                    <a:pt x="770" y="6217"/>
                  </a:lnTo>
                  <a:lnTo>
                    <a:pt x="573" y="6395"/>
                  </a:lnTo>
                  <a:lnTo>
                    <a:pt x="395" y="6592"/>
                  </a:lnTo>
                  <a:lnTo>
                    <a:pt x="237" y="6789"/>
                  </a:lnTo>
                  <a:lnTo>
                    <a:pt x="99" y="7006"/>
                  </a:lnTo>
                  <a:lnTo>
                    <a:pt x="59" y="7105"/>
                  </a:lnTo>
                  <a:lnTo>
                    <a:pt x="20" y="7204"/>
                  </a:lnTo>
                  <a:lnTo>
                    <a:pt x="0" y="7302"/>
                  </a:lnTo>
                  <a:lnTo>
                    <a:pt x="0" y="7421"/>
                  </a:lnTo>
                  <a:lnTo>
                    <a:pt x="20" y="7519"/>
                  </a:lnTo>
                  <a:lnTo>
                    <a:pt x="40" y="7618"/>
                  </a:lnTo>
                  <a:lnTo>
                    <a:pt x="99" y="7736"/>
                  </a:lnTo>
                  <a:lnTo>
                    <a:pt x="158" y="7815"/>
                  </a:lnTo>
                  <a:lnTo>
                    <a:pt x="296" y="8013"/>
                  </a:lnTo>
                  <a:lnTo>
                    <a:pt x="434" y="8171"/>
                  </a:lnTo>
                  <a:lnTo>
                    <a:pt x="573" y="8309"/>
                  </a:lnTo>
                  <a:lnTo>
                    <a:pt x="730" y="8427"/>
                  </a:lnTo>
                  <a:lnTo>
                    <a:pt x="869" y="8545"/>
                  </a:lnTo>
                  <a:lnTo>
                    <a:pt x="1026" y="8644"/>
                  </a:lnTo>
                  <a:lnTo>
                    <a:pt x="1184" y="8723"/>
                  </a:lnTo>
                  <a:lnTo>
                    <a:pt x="1362" y="8802"/>
                  </a:lnTo>
                  <a:lnTo>
                    <a:pt x="1520" y="8861"/>
                  </a:lnTo>
                  <a:lnTo>
                    <a:pt x="1697" y="8901"/>
                  </a:lnTo>
                  <a:lnTo>
                    <a:pt x="1855" y="8920"/>
                  </a:lnTo>
                  <a:lnTo>
                    <a:pt x="2033" y="8920"/>
                  </a:lnTo>
                  <a:lnTo>
                    <a:pt x="2210" y="8901"/>
                  </a:lnTo>
                  <a:lnTo>
                    <a:pt x="2388" y="8861"/>
                  </a:lnTo>
                  <a:lnTo>
                    <a:pt x="2546" y="8802"/>
                  </a:lnTo>
                  <a:lnTo>
                    <a:pt x="2723" y="8723"/>
                  </a:lnTo>
                  <a:lnTo>
                    <a:pt x="2901" y="8624"/>
                  </a:lnTo>
                  <a:lnTo>
                    <a:pt x="3059" y="8506"/>
                  </a:lnTo>
                  <a:lnTo>
                    <a:pt x="3335" y="8249"/>
                  </a:lnTo>
                  <a:lnTo>
                    <a:pt x="3611" y="7953"/>
                  </a:lnTo>
                  <a:lnTo>
                    <a:pt x="3868" y="7677"/>
                  </a:lnTo>
                  <a:lnTo>
                    <a:pt x="4125" y="7381"/>
                  </a:lnTo>
                  <a:lnTo>
                    <a:pt x="4302" y="7223"/>
                  </a:lnTo>
                  <a:lnTo>
                    <a:pt x="4480" y="7085"/>
                  </a:lnTo>
                  <a:lnTo>
                    <a:pt x="4874" y="6769"/>
                  </a:lnTo>
                  <a:lnTo>
                    <a:pt x="5309" y="6493"/>
                  </a:lnTo>
                  <a:lnTo>
                    <a:pt x="5743" y="6237"/>
                  </a:lnTo>
                  <a:lnTo>
                    <a:pt x="6197" y="5980"/>
                  </a:lnTo>
                  <a:lnTo>
                    <a:pt x="7104" y="5507"/>
                  </a:lnTo>
                  <a:lnTo>
                    <a:pt x="7992" y="5013"/>
                  </a:lnTo>
                  <a:lnTo>
                    <a:pt x="8170" y="4895"/>
                  </a:lnTo>
                  <a:lnTo>
                    <a:pt x="8347" y="4776"/>
                  </a:lnTo>
                  <a:lnTo>
                    <a:pt x="8486" y="4638"/>
                  </a:lnTo>
                  <a:lnTo>
                    <a:pt x="8624" y="4480"/>
                  </a:lnTo>
                  <a:lnTo>
                    <a:pt x="8762" y="4323"/>
                  </a:lnTo>
                  <a:lnTo>
                    <a:pt x="8861" y="4145"/>
                  </a:lnTo>
                  <a:lnTo>
                    <a:pt x="8959" y="3967"/>
                  </a:lnTo>
                  <a:lnTo>
                    <a:pt x="9038" y="3770"/>
                  </a:lnTo>
                  <a:lnTo>
                    <a:pt x="9117" y="3573"/>
                  </a:lnTo>
                  <a:lnTo>
                    <a:pt x="9157" y="3375"/>
                  </a:lnTo>
                  <a:lnTo>
                    <a:pt x="9196" y="3178"/>
                  </a:lnTo>
                  <a:lnTo>
                    <a:pt x="9216" y="2961"/>
                  </a:lnTo>
                  <a:lnTo>
                    <a:pt x="9216" y="2764"/>
                  </a:lnTo>
                  <a:lnTo>
                    <a:pt x="9216" y="2547"/>
                  </a:lnTo>
                  <a:lnTo>
                    <a:pt x="9176" y="2329"/>
                  </a:lnTo>
                  <a:lnTo>
                    <a:pt x="9137" y="2112"/>
                  </a:lnTo>
                  <a:lnTo>
                    <a:pt x="9078" y="1915"/>
                  </a:lnTo>
                  <a:lnTo>
                    <a:pt x="9018" y="1698"/>
                  </a:lnTo>
                  <a:lnTo>
                    <a:pt x="8920" y="1501"/>
                  </a:lnTo>
                  <a:lnTo>
                    <a:pt x="8801" y="1303"/>
                  </a:lnTo>
                  <a:lnTo>
                    <a:pt x="8683" y="1126"/>
                  </a:lnTo>
                  <a:lnTo>
                    <a:pt x="8545" y="948"/>
                  </a:lnTo>
                  <a:lnTo>
                    <a:pt x="8407" y="790"/>
                  </a:lnTo>
                  <a:lnTo>
                    <a:pt x="8249" y="632"/>
                  </a:lnTo>
                  <a:lnTo>
                    <a:pt x="7973" y="415"/>
                  </a:lnTo>
                  <a:lnTo>
                    <a:pt x="7775" y="277"/>
                  </a:lnTo>
                  <a:lnTo>
                    <a:pt x="7578" y="139"/>
                  </a:lnTo>
                  <a:lnTo>
                    <a:pt x="7361" y="40"/>
                  </a:lnTo>
                  <a:lnTo>
                    <a:pt x="7262" y="21"/>
                  </a:lnTo>
                  <a:lnTo>
                    <a:pt x="7163"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9"/>
            <p:cNvSpPr/>
            <p:nvPr/>
          </p:nvSpPr>
          <p:spPr>
            <a:xfrm>
              <a:off x="7141180" y="2059320"/>
              <a:ext cx="685275" cy="703192"/>
            </a:xfrm>
            <a:custGeom>
              <a:avLst/>
              <a:gdLst/>
              <a:ahLst/>
              <a:cxnLst/>
              <a:rect l="l" t="t" r="r" b="b"/>
              <a:pathLst>
                <a:path w="20386" h="20919" extrusionOk="0">
                  <a:moveTo>
                    <a:pt x="2448" y="1"/>
                  </a:moveTo>
                  <a:lnTo>
                    <a:pt x="2211" y="40"/>
                  </a:lnTo>
                  <a:lnTo>
                    <a:pt x="1974" y="79"/>
                  </a:lnTo>
                  <a:lnTo>
                    <a:pt x="1718" y="139"/>
                  </a:lnTo>
                  <a:lnTo>
                    <a:pt x="1481" y="198"/>
                  </a:lnTo>
                  <a:lnTo>
                    <a:pt x="1244" y="297"/>
                  </a:lnTo>
                  <a:lnTo>
                    <a:pt x="1027" y="395"/>
                  </a:lnTo>
                  <a:lnTo>
                    <a:pt x="810" y="514"/>
                  </a:lnTo>
                  <a:lnTo>
                    <a:pt x="632" y="652"/>
                  </a:lnTo>
                  <a:lnTo>
                    <a:pt x="455" y="810"/>
                  </a:lnTo>
                  <a:lnTo>
                    <a:pt x="297" y="987"/>
                  </a:lnTo>
                  <a:lnTo>
                    <a:pt x="178" y="1185"/>
                  </a:lnTo>
                  <a:lnTo>
                    <a:pt x="80" y="1382"/>
                  </a:lnTo>
                  <a:lnTo>
                    <a:pt x="21" y="1619"/>
                  </a:lnTo>
                  <a:lnTo>
                    <a:pt x="1" y="1856"/>
                  </a:lnTo>
                  <a:lnTo>
                    <a:pt x="21" y="2408"/>
                  </a:lnTo>
                  <a:lnTo>
                    <a:pt x="40" y="2980"/>
                  </a:lnTo>
                  <a:lnTo>
                    <a:pt x="100" y="3553"/>
                  </a:lnTo>
                  <a:lnTo>
                    <a:pt x="159" y="4145"/>
                  </a:lnTo>
                  <a:lnTo>
                    <a:pt x="435" y="6434"/>
                  </a:lnTo>
                  <a:lnTo>
                    <a:pt x="474" y="6868"/>
                  </a:lnTo>
                  <a:lnTo>
                    <a:pt x="494" y="7322"/>
                  </a:lnTo>
                  <a:lnTo>
                    <a:pt x="514" y="7539"/>
                  </a:lnTo>
                  <a:lnTo>
                    <a:pt x="553" y="7776"/>
                  </a:lnTo>
                  <a:lnTo>
                    <a:pt x="593" y="7973"/>
                  </a:lnTo>
                  <a:lnTo>
                    <a:pt x="672" y="8170"/>
                  </a:lnTo>
                  <a:lnTo>
                    <a:pt x="731" y="8308"/>
                  </a:lnTo>
                  <a:lnTo>
                    <a:pt x="830" y="8446"/>
                  </a:lnTo>
                  <a:lnTo>
                    <a:pt x="1027" y="8723"/>
                  </a:lnTo>
                  <a:lnTo>
                    <a:pt x="1224" y="8979"/>
                  </a:lnTo>
                  <a:lnTo>
                    <a:pt x="1323" y="9117"/>
                  </a:lnTo>
                  <a:lnTo>
                    <a:pt x="1422" y="9256"/>
                  </a:lnTo>
                  <a:lnTo>
                    <a:pt x="1599" y="9611"/>
                  </a:lnTo>
                  <a:lnTo>
                    <a:pt x="1757" y="9946"/>
                  </a:lnTo>
                  <a:lnTo>
                    <a:pt x="1895" y="10321"/>
                  </a:lnTo>
                  <a:lnTo>
                    <a:pt x="1994" y="10696"/>
                  </a:lnTo>
                  <a:lnTo>
                    <a:pt x="2211" y="11446"/>
                  </a:lnTo>
                  <a:lnTo>
                    <a:pt x="2389" y="12196"/>
                  </a:lnTo>
                  <a:lnTo>
                    <a:pt x="2527" y="12650"/>
                  </a:lnTo>
                  <a:lnTo>
                    <a:pt x="2685" y="13104"/>
                  </a:lnTo>
                  <a:lnTo>
                    <a:pt x="2842" y="13557"/>
                  </a:lnTo>
                  <a:lnTo>
                    <a:pt x="3000" y="14011"/>
                  </a:lnTo>
                  <a:lnTo>
                    <a:pt x="3198" y="14445"/>
                  </a:lnTo>
                  <a:lnTo>
                    <a:pt x="3395" y="14880"/>
                  </a:lnTo>
                  <a:lnTo>
                    <a:pt x="3612" y="15294"/>
                  </a:lnTo>
                  <a:lnTo>
                    <a:pt x="3849" y="15708"/>
                  </a:lnTo>
                  <a:lnTo>
                    <a:pt x="4086" y="16123"/>
                  </a:lnTo>
                  <a:lnTo>
                    <a:pt x="4342" y="16517"/>
                  </a:lnTo>
                  <a:lnTo>
                    <a:pt x="4618" y="16912"/>
                  </a:lnTo>
                  <a:lnTo>
                    <a:pt x="4914" y="17287"/>
                  </a:lnTo>
                  <a:lnTo>
                    <a:pt x="5210" y="17642"/>
                  </a:lnTo>
                  <a:lnTo>
                    <a:pt x="5546" y="17998"/>
                  </a:lnTo>
                  <a:lnTo>
                    <a:pt x="5881" y="18333"/>
                  </a:lnTo>
                  <a:lnTo>
                    <a:pt x="6237" y="18649"/>
                  </a:lnTo>
                  <a:lnTo>
                    <a:pt x="6592" y="18964"/>
                  </a:lnTo>
                  <a:lnTo>
                    <a:pt x="6987" y="19241"/>
                  </a:lnTo>
                  <a:lnTo>
                    <a:pt x="7381" y="19517"/>
                  </a:lnTo>
                  <a:lnTo>
                    <a:pt x="7776" y="19754"/>
                  </a:lnTo>
                  <a:lnTo>
                    <a:pt x="8210" y="19991"/>
                  </a:lnTo>
                  <a:lnTo>
                    <a:pt x="8644" y="20188"/>
                  </a:lnTo>
                  <a:lnTo>
                    <a:pt x="9078" y="20366"/>
                  </a:lnTo>
                  <a:lnTo>
                    <a:pt x="9532" y="20523"/>
                  </a:lnTo>
                  <a:lnTo>
                    <a:pt x="9986" y="20662"/>
                  </a:lnTo>
                  <a:lnTo>
                    <a:pt x="10460" y="20760"/>
                  </a:lnTo>
                  <a:lnTo>
                    <a:pt x="10913" y="20839"/>
                  </a:lnTo>
                  <a:lnTo>
                    <a:pt x="11387" y="20898"/>
                  </a:lnTo>
                  <a:lnTo>
                    <a:pt x="11861" y="20918"/>
                  </a:lnTo>
                  <a:lnTo>
                    <a:pt x="12334" y="20918"/>
                  </a:lnTo>
                  <a:lnTo>
                    <a:pt x="12808" y="20879"/>
                  </a:lnTo>
                  <a:lnTo>
                    <a:pt x="13281" y="20819"/>
                  </a:lnTo>
                  <a:lnTo>
                    <a:pt x="13814" y="20701"/>
                  </a:lnTo>
                  <a:lnTo>
                    <a:pt x="14347" y="20563"/>
                  </a:lnTo>
                  <a:lnTo>
                    <a:pt x="14860" y="20405"/>
                  </a:lnTo>
                  <a:lnTo>
                    <a:pt x="15373" y="20208"/>
                  </a:lnTo>
                  <a:lnTo>
                    <a:pt x="15867" y="19991"/>
                  </a:lnTo>
                  <a:lnTo>
                    <a:pt x="16360" y="19754"/>
                  </a:lnTo>
                  <a:lnTo>
                    <a:pt x="16834" y="19478"/>
                  </a:lnTo>
                  <a:lnTo>
                    <a:pt x="17307" y="19201"/>
                  </a:lnTo>
                  <a:lnTo>
                    <a:pt x="17741" y="18886"/>
                  </a:lnTo>
                  <a:lnTo>
                    <a:pt x="18175" y="18550"/>
                  </a:lnTo>
                  <a:lnTo>
                    <a:pt x="18590" y="18195"/>
                  </a:lnTo>
                  <a:lnTo>
                    <a:pt x="19004" y="17820"/>
                  </a:lnTo>
                  <a:lnTo>
                    <a:pt x="19379" y="17425"/>
                  </a:lnTo>
                  <a:lnTo>
                    <a:pt x="19734" y="17011"/>
                  </a:lnTo>
                  <a:lnTo>
                    <a:pt x="20070" y="16577"/>
                  </a:lnTo>
                  <a:lnTo>
                    <a:pt x="20386" y="16123"/>
                  </a:lnTo>
                  <a:lnTo>
                    <a:pt x="20208" y="15925"/>
                  </a:lnTo>
                  <a:lnTo>
                    <a:pt x="20030" y="15689"/>
                  </a:lnTo>
                  <a:lnTo>
                    <a:pt x="19892" y="15432"/>
                  </a:lnTo>
                  <a:lnTo>
                    <a:pt x="19754" y="15176"/>
                  </a:lnTo>
                  <a:lnTo>
                    <a:pt x="19616" y="14899"/>
                  </a:lnTo>
                  <a:lnTo>
                    <a:pt x="19517" y="14623"/>
                  </a:lnTo>
                  <a:lnTo>
                    <a:pt x="19300" y="14071"/>
                  </a:lnTo>
                  <a:lnTo>
                    <a:pt x="19083" y="13498"/>
                  </a:lnTo>
                  <a:lnTo>
                    <a:pt x="18866" y="12965"/>
                  </a:lnTo>
                  <a:lnTo>
                    <a:pt x="18767" y="12709"/>
                  </a:lnTo>
                  <a:lnTo>
                    <a:pt x="18649" y="12472"/>
                  </a:lnTo>
                  <a:lnTo>
                    <a:pt x="18511" y="12255"/>
                  </a:lnTo>
                  <a:lnTo>
                    <a:pt x="18373" y="12058"/>
                  </a:lnTo>
                  <a:lnTo>
                    <a:pt x="18116" y="12255"/>
                  </a:lnTo>
                  <a:lnTo>
                    <a:pt x="17840" y="12452"/>
                  </a:lnTo>
                  <a:lnTo>
                    <a:pt x="17544" y="12650"/>
                  </a:lnTo>
                  <a:lnTo>
                    <a:pt x="17248" y="12827"/>
                  </a:lnTo>
                  <a:lnTo>
                    <a:pt x="16932" y="13005"/>
                  </a:lnTo>
                  <a:lnTo>
                    <a:pt x="16597" y="13163"/>
                  </a:lnTo>
                  <a:lnTo>
                    <a:pt x="15906" y="13459"/>
                  </a:lnTo>
                  <a:lnTo>
                    <a:pt x="15215" y="13735"/>
                  </a:lnTo>
                  <a:lnTo>
                    <a:pt x="14505" y="13972"/>
                  </a:lnTo>
                  <a:lnTo>
                    <a:pt x="13834" y="14189"/>
                  </a:lnTo>
                  <a:lnTo>
                    <a:pt x="13183" y="14347"/>
                  </a:lnTo>
                  <a:lnTo>
                    <a:pt x="12689" y="14465"/>
                  </a:lnTo>
                  <a:lnTo>
                    <a:pt x="12433" y="14505"/>
                  </a:lnTo>
                  <a:lnTo>
                    <a:pt x="12176" y="14524"/>
                  </a:lnTo>
                  <a:lnTo>
                    <a:pt x="11920" y="14524"/>
                  </a:lnTo>
                  <a:lnTo>
                    <a:pt x="11683" y="14505"/>
                  </a:lnTo>
                  <a:lnTo>
                    <a:pt x="11446" y="14445"/>
                  </a:lnTo>
                  <a:lnTo>
                    <a:pt x="11209" y="14367"/>
                  </a:lnTo>
                  <a:lnTo>
                    <a:pt x="11071" y="14307"/>
                  </a:lnTo>
                  <a:lnTo>
                    <a:pt x="10933" y="14228"/>
                  </a:lnTo>
                  <a:lnTo>
                    <a:pt x="10815" y="14149"/>
                  </a:lnTo>
                  <a:lnTo>
                    <a:pt x="10716" y="14051"/>
                  </a:lnTo>
                  <a:lnTo>
                    <a:pt x="10617" y="13932"/>
                  </a:lnTo>
                  <a:lnTo>
                    <a:pt x="10519" y="13814"/>
                  </a:lnTo>
                  <a:lnTo>
                    <a:pt x="10381" y="13577"/>
                  </a:lnTo>
                  <a:lnTo>
                    <a:pt x="10262" y="13281"/>
                  </a:lnTo>
                  <a:lnTo>
                    <a:pt x="10164" y="12985"/>
                  </a:lnTo>
                  <a:lnTo>
                    <a:pt x="10104" y="12669"/>
                  </a:lnTo>
                  <a:lnTo>
                    <a:pt x="10045" y="12334"/>
                  </a:lnTo>
                  <a:lnTo>
                    <a:pt x="10025" y="11999"/>
                  </a:lnTo>
                  <a:lnTo>
                    <a:pt x="10006" y="11643"/>
                  </a:lnTo>
                  <a:lnTo>
                    <a:pt x="10006" y="10972"/>
                  </a:lnTo>
                  <a:lnTo>
                    <a:pt x="10025" y="10341"/>
                  </a:lnTo>
                  <a:lnTo>
                    <a:pt x="10006" y="9808"/>
                  </a:lnTo>
                  <a:lnTo>
                    <a:pt x="9966" y="8723"/>
                  </a:lnTo>
                  <a:lnTo>
                    <a:pt x="9927" y="8190"/>
                  </a:lnTo>
                  <a:lnTo>
                    <a:pt x="9887" y="7637"/>
                  </a:lnTo>
                  <a:lnTo>
                    <a:pt x="9828" y="7105"/>
                  </a:lnTo>
                  <a:lnTo>
                    <a:pt x="9729" y="6572"/>
                  </a:lnTo>
                  <a:lnTo>
                    <a:pt x="9631" y="6039"/>
                  </a:lnTo>
                  <a:lnTo>
                    <a:pt x="9473" y="5506"/>
                  </a:lnTo>
                  <a:lnTo>
                    <a:pt x="9374" y="5190"/>
                  </a:lnTo>
                  <a:lnTo>
                    <a:pt x="9256" y="4875"/>
                  </a:lnTo>
                  <a:lnTo>
                    <a:pt x="9118" y="4579"/>
                  </a:lnTo>
                  <a:lnTo>
                    <a:pt x="8980" y="4283"/>
                  </a:lnTo>
                  <a:lnTo>
                    <a:pt x="8822" y="3987"/>
                  </a:lnTo>
                  <a:lnTo>
                    <a:pt x="8664" y="3710"/>
                  </a:lnTo>
                  <a:lnTo>
                    <a:pt x="8486" y="3434"/>
                  </a:lnTo>
                  <a:lnTo>
                    <a:pt x="8309" y="3158"/>
                  </a:lnTo>
                  <a:lnTo>
                    <a:pt x="7993" y="2763"/>
                  </a:lnTo>
                  <a:lnTo>
                    <a:pt x="7657" y="2388"/>
                  </a:lnTo>
                  <a:lnTo>
                    <a:pt x="7283" y="2053"/>
                  </a:lnTo>
                  <a:lnTo>
                    <a:pt x="6908" y="1717"/>
                  </a:lnTo>
                  <a:lnTo>
                    <a:pt x="6493" y="1421"/>
                  </a:lnTo>
                  <a:lnTo>
                    <a:pt x="6059" y="1125"/>
                  </a:lnTo>
                  <a:lnTo>
                    <a:pt x="5605" y="869"/>
                  </a:lnTo>
                  <a:lnTo>
                    <a:pt x="5132" y="652"/>
                  </a:lnTo>
                  <a:lnTo>
                    <a:pt x="4579" y="415"/>
                  </a:lnTo>
                  <a:lnTo>
                    <a:pt x="4046" y="218"/>
                  </a:lnTo>
                  <a:lnTo>
                    <a:pt x="3750" y="139"/>
                  </a:lnTo>
                  <a:lnTo>
                    <a:pt x="3474" y="79"/>
                  </a:lnTo>
                  <a:lnTo>
                    <a:pt x="3198" y="20"/>
                  </a:lnTo>
                  <a:lnTo>
                    <a:pt x="29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9"/>
            <p:cNvSpPr/>
            <p:nvPr/>
          </p:nvSpPr>
          <p:spPr>
            <a:xfrm>
              <a:off x="6909666" y="2244411"/>
              <a:ext cx="126090" cy="283946"/>
            </a:xfrm>
            <a:custGeom>
              <a:avLst/>
              <a:gdLst/>
              <a:ahLst/>
              <a:cxnLst/>
              <a:rect l="l" t="t" r="r" b="b"/>
              <a:pathLst>
                <a:path w="3751" h="8447" extrusionOk="0">
                  <a:moveTo>
                    <a:pt x="3533" y="0"/>
                  </a:moveTo>
                  <a:lnTo>
                    <a:pt x="3257" y="671"/>
                  </a:lnTo>
                  <a:lnTo>
                    <a:pt x="2981" y="1362"/>
                  </a:lnTo>
                  <a:lnTo>
                    <a:pt x="2428" y="2822"/>
                  </a:lnTo>
                  <a:lnTo>
                    <a:pt x="1895" y="4263"/>
                  </a:lnTo>
                  <a:lnTo>
                    <a:pt x="1619" y="4973"/>
                  </a:lnTo>
                  <a:lnTo>
                    <a:pt x="1323" y="5683"/>
                  </a:lnTo>
                  <a:lnTo>
                    <a:pt x="1027" y="6374"/>
                  </a:lnTo>
                  <a:lnTo>
                    <a:pt x="711" y="7045"/>
                  </a:lnTo>
                  <a:lnTo>
                    <a:pt x="356" y="7696"/>
                  </a:lnTo>
                  <a:lnTo>
                    <a:pt x="1" y="8328"/>
                  </a:lnTo>
                  <a:lnTo>
                    <a:pt x="198" y="8446"/>
                  </a:lnTo>
                  <a:lnTo>
                    <a:pt x="573" y="7815"/>
                  </a:lnTo>
                  <a:lnTo>
                    <a:pt x="928" y="7163"/>
                  </a:lnTo>
                  <a:lnTo>
                    <a:pt x="1244" y="6473"/>
                  </a:lnTo>
                  <a:lnTo>
                    <a:pt x="1560" y="5782"/>
                  </a:lnTo>
                  <a:lnTo>
                    <a:pt x="1836" y="5072"/>
                  </a:lnTo>
                  <a:lnTo>
                    <a:pt x="2132" y="4361"/>
                  </a:lnTo>
                  <a:lnTo>
                    <a:pt x="2665" y="2901"/>
                  </a:lnTo>
                  <a:lnTo>
                    <a:pt x="3198" y="1460"/>
                  </a:lnTo>
                  <a:lnTo>
                    <a:pt x="3474" y="770"/>
                  </a:lnTo>
                  <a:lnTo>
                    <a:pt x="3750" y="99"/>
                  </a:lnTo>
                  <a:lnTo>
                    <a:pt x="35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9"/>
            <p:cNvSpPr/>
            <p:nvPr/>
          </p:nvSpPr>
          <p:spPr>
            <a:xfrm>
              <a:off x="6321286" y="2767780"/>
              <a:ext cx="687259" cy="20606"/>
            </a:xfrm>
            <a:custGeom>
              <a:avLst/>
              <a:gdLst/>
              <a:ahLst/>
              <a:cxnLst/>
              <a:rect l="l" t="t" r="r" b="b"/>
              <a:pathLst>
                <a:path w="20445" h="613" extrusionOk="0">
                  <a:moveTo>
                    <a:pt x="316" y="1"/>
                  </a:moveTo>
                  <a:lnTo>
                    <a:pt x="237" y="21"/>
                  </a:lnTo>
                  <a:lnTo>
                    <a:pt x="178" y="40"/>
                  </a:lnTo>
                  <a:lnTo>
                    <a:pt x="119" y="80"/>
                  </a:lnTo>
                  <a:lnTo>
                    <a:pt x="79" y="119"/>
                  </a:lnTo>
                  <a:lnTo>
                    <a:pt x="40" y="179"/>
                  </a:lnTo>
                  <a:lnTo>
                    <a:pt x="20" y="257"/>
                  </a:lnTo>
                  <a:lnTo>
                    <a:pt x="0" y="317"/>
                  </a:lnTo>
                  <a:lnTo>
                    <a:pt x="20" y="396"/>
                  </a:lnTo>
                  <a:lnTo>
                    <a:pt x="59" y="494"/>
                  </a:lnTo>
                  <a:lnTo>
                    <a:pt x="138" y="553"/>
                  </a:lnTo>
                  <a:lnTo>
                    <a:pt x="217" y="613"/>
                  </a:lnTo>
                  <a:lnTo>
                    <a:pt x="20188" y="613"/>
                  </a:lnTo>
                  <a:lnTo>
                    <a:pt x="20247" y="593"/>
                  </a:lnTo>
                  <a:lnTo>
                    <a:pt x="20345" y="534"/>
                  </a:lnTo>
                  <a:lnTo>
                    <a:pt x="20405" y="435"/>
                  </a:lnTo>
                  <a:lnTo>
                    <a:pt x="20424" y="376"/>
                  </a:lnTo>
                  <a:lnTo>
                    <a:pt x="20444" y="317"/>
                  </a:lnTo>
                  <a:lnTo>
                    <a:pt x="20424" y="257"/>
                  </a:lnTo>
                  <a:lnTo>
                    <a:pt x="20405" y="198"/>
                  </a:lnTo>
                  <a:lnTo>
                    <a:pt x="20345" y="100"/>
                  </a:lnTo>
                  <a:lnTo>
                    <a:pt x="20247" y="21"/>
                  </a:lnTo>
                  <a:lnTo>
                    <a:pt x="20188" y="21"/>
                  </a:lnTo>
                  <a:lnTo>
                    <a:pt x="201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p:nvPr/>
          </p:nvSpPr>
          <p:spPr>
            <a:xfrm>
              <a:off x="6231733" y="2477908"/>
              <a:ext cx="661375" cy="310468"/>
            </a:xfrm>
            <a:custGeom>
              <a:avLst/>
              <a:gdLst/>
              <a:ahLst/>
              <a:cxnLst/>
              <a:rect l="l" t="t" r="r" b="b"/>
              <a:pathLst>
                <a:path w="19675" h="9236" extrusionOk="0">
                  <a:moveTo>
                    <a:pt x="277" y="0"/>
                  </a:moveTo>
                  <a:lnTo>
                    <a:pt x="217" y="20"/>
                  </a:lnTo>
                  <a:lnTo>
                    <a:pt x="158" y="40"/>
                  </a:lnTo>
                  <a:lnTo>
                    <a:pt x="99" y="79"/>
                  </a:lnTo>
                  <a:lnTo>
                    <a:pt x="59" y="119"/>
                  </a:lnTo>
                  <a:lnTo>
                    <a:pt x="20" y="178"/>
                  </a:lnTo>
                  <a:lnTo>
                    <a:pt x="0" y="237"/>
                  </a:lnTo>
                  <a:lnTo>
                    <a:pt x="0" y="296"/>
                  </a:lnTo>
                  <a:lnTo>
                    <a:pt x="20" y="375"/>
                  </a:lnTo>
                  <a:lnTo>
                    <a:pt x="2546" y="9038"/>
                  </a:lnTo>
                  <a:lnTo>
                    <a:pt x="2585" y="9117"/>
                  </a:lnTo>
                  <a:lnTo>
                    <a:pt x="2645" y="9176"/>
                  </a:lnTo>
                  <a:lnTo>
                    <a:pt x="2723" y="9236"/>
                  </a:lnTo>
                  <a:lnTo>
                    <a:pt x="19457" y="9236"/>
                  </a:lnTo>
                  <a:lnTo>
                    <a:pt x="19536" y="9216"/>
                  </a:lnTo>
                  <a:lnTo>
                    <a:pt x="19576" y="9176"/>
                  </a:lnTo>
                  <a:lnTo>
                    <a:pt x="19635" y="9137"/>
                  </a:lnTo>
                  <a:lnTo>
                    <a:pt x="19655" y="9078"/>
                  </a:lnTo>
                  <a:lnTo>
                    <a:pt x="19675" y="9019"/>
                  </a:lnTo>
                  <a:lnTo>
                    <a:pt x="19675" y="8940"/>
                  </a:lnTo>
                  <a:lnTo>
                    <a:pt x="19675" y="8880"/>
                  </a:lnTo>
                  <a:lnTo>
                    <a:pt x="17149" y="217"/>
                  </a:lnTo>
                  <a:lnTo>
                    <a:pt x="17109" y="119"/>
                  </a:lnTo>
                  <a:lnTo>
                    <a:pt x="17050" y="60"/>
                  </a:lnTo>
                  <a:lnTo>
                    <a:pt x="16971" y="20"/>
                  </a:lnTo>
                  <a:lnTo>
                    <a:pt x="16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9"/>
            <p:cNvSpPr/>
            <p:nvPr/>
          </p:nvSpPr>
          <p:spPr>
            <a:xfrm>
              <a:off x="6527587" y="2608574"/>
              <a:ext cx="49112" cy="49145"/>
            </a:xfrm>
            <a:custGeom>
              <a:avLst/>
              <a:gdLst/>
              <a:ahLst/>
              <a:cxnLst/>
              <a:rect l="l" t="t" r="r" b="b"/>
              <a:pathLst>
                <a:path w="1461" h="1462" extrusionOk="0">
                  <a:moveTo>
                    <a:pt x="731" y="1"/>
                  </a:moveTo>
                  <a:lnTo>
                    <a:pt x="573" y="21"/>
                  </a:lnTo>
                  <a:lnTo>
                    <a:pt x="435" y="60"/>
                  </a:lnTo>
                  <a:lnTo>
                    <a:pt x="316" y="139"/>
                  </a:lnTo>
                  <a:lnTo>
                    <a:pt x="198" y="218"/>
                  </a:lnTo>
                  <a:lnTo>
                    <a:pt x="119" y="336"/>
                  </a:lnTo>
                  <a:lnTo>
                    <a:pt x="40" y="455"/>
                  </a:lnTo>
                  <a:lnTo>
                    <a:pt x="0" y="593"/>
                  </a:lnTo>
                  <a:lnTo>
                    <a:pt x="0" y="731"/>
                  </a:lnTo>
                  <a:lnTo>
                    <a:pt x="0" y="889"/>
                  </a:lnTo>
                  <a:lnTo>
                    <a:pt x="40" y="1027"/>
                  </a:lnTo>
                  <a:lnTo>
                    <a:pt x="119" y="1145"/>
                  </a:lnTo>
                  <a:lnTo>
                    <a:pt x="198" y="1264"/>
                  </a:lnTo>
                  <a:lnTo>
                    <a:pt x="316" y="1343"/>
                  </a:lnTo>
                  <a:lnTo>
                    <a:pt x="435" y="1422"/>
                  </a:lnTo>
                  <a:lnTo>
                    <a:pt x="573" y="1461"/>
                  </a:lnTo>
                  <a:lnTo>
                    <a:pt x="869" y="1461"/>
                  </a:lnTo>
                  <a:lnTo>
                    <a:pt x="1007" y="1422"/>
                  </a:lnTo>
                  <a:lnTo>
                    <a:pt x="1125" y="1343"/>
                  </a:lnTo>
                  <a:lnTo>
                    <a:pt x="1244" y="1264"/>
                  </a:lnTo>
                  <a:lnTo>
                    <a:pt x="1323" y="1145"/>
                  </a:lnTo>
                  <a:lnTo>
                    <a:pt x="1401" y="1027"/>
                  </a:lnTo>
                  <a:lnTo>
                    <a:pt x="1441" y="889"/>
                  </a:lnTo>
                  <a:lnTo>
                    <a:pt x="1461" y="731"/>
                  </a:lnTo>
                  <a:lnTo>
                    <a:pt x="1441" y="593"/>
                  </a:lnTo>
                  <a:lnTo>
                    <a:pt x="1401" y="455"/>
                  </a:lnTo>
                  <a:lnTo>
                    <a:pt x="1323" y="336"/>
                  </a:lnTo>
                  <a:lnTo>
                    <a:pt x="1244" y="218"/>
                  </a:lnTo>
                  <a:lnTo>
                    <a:pt x="1125" y="139"/>
                  </a:lnTo>
                  <a:lnTo>
                    <a:pt x="1007" y="60"/>
                  </a:lnTo>
                  <a:lnTo>
                    <a:pt x="869" y="21"/>
                  </a:lnTo>
                  <a:lnTo>
                    <a:pt x="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9"/>
            <p:cNvSpPr/>
            <p:nvPr/>
          </p:nvSpPr>
          <p:spPr>
            <a:xfrm>
              <a:off x="7283140" y="2792992"/>
              <a:ext cx="45145" cy="1236528"/>
            </a:xfrm>
            <a:custGeom>
              <a:avLst/>
              <a:gdLst/>
              <a:ahLst/>
              <a:cxnLst/>
              <a:rect l="l" t="t" r="r" b="b"/>
              <a:pathLst>
                <a:path w="1343" h="36785" extrusionOk="0">
                  <a:moveTo>
                    <a:pt x="1" y="1"/>
                  </a:moveTo>
                  <a:lnTo>
                    <a:pt x="1" y="36784"/>
                  </a:lnTo>
                  <a:lnTo>
                    <a:pt x="1343" y="36784"/>
                  </a:lnTo>
                  <a:lnTo>
                    <a:pt x="13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p:nvPr/>
          </p:nvSpPr>
          <p:spPr>
            <a:xfrm>
              <a:off x="5218783" y="2792992"/>
              <a:ext cx="45145" cy="1236528"/>
            </a:xfrm>
            <a:custGeom>
              <a:avLst/>
              <a:gdLst/>
              <a:ahLst/>
              <a:cxnLst/>
              <a:rect l="l" t="t" r="r" b="b"/>
              <a:pathLst>
                <a:path w="1343" h="36785" extrusionOk="0">
                  <a:moveTo>
                    <a:pt x="0" y="1"/>
                  </a:moveTo>
                  <a:lnTo>
                    <a:pt x="0" y="36784"/>
                  </a:lnTo>
                  <a:lnTo>
                    <a:pt x="1342" y="36784"/>
                  </a:lnTo>
                  <a:lnTo>
                    <a:pt x="13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9"/>
            <p:cNvSpPr/>
            <p:nvPr/>
          </p:nvSpPr>
          <p:spPr>
            <a:xfrm>
              <a:off x="5081461" y="2788353"/>
              <a:ext cx="2427205" cy="25917"/>
            </a:xfrm>
            <a:custGeom>
              <a:avLst/>
              <a:gdLst/>
              <a:ahLst/>
              <a:cxnLst/>
              <a:rect l="l" t="t" r="r" b="b"/>
              <a:pathLst>
                <a:path w="72206" h="771" extrusionOk="0">
                  <a:moveTo>
                    <a:pt x="0" y="1"/>
                  </a:moveTo>
                  <a:lnTo>
                    <a:pt x="0" y="770"/>
                  </a:lnTo>
                  <a:lnTo>
                    <a:pt x="72205" y="770"/>
                  </a:lnTo>
                  <a:lnTo>
                    <a:pt x="722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9"/>
            <p:cNvSpPr/>
            <p:nvPr/>
          </p:nvSpPr>
          <p:spPr>
            <a:xfrm>
              <a:off x="5799230" y="2680243"/>
              <a:ext cx="426541" cy="118089"/>
            </a:xfrm>
            <a:custGeom>
              <a:avLst/>
              <a:gdLst/>
              <a:ahLst/>
              <a:cxnLst/>
              <a:rect l="l" t="t" r="r" b="b"/>
              <a:pathLst>
                <a:path w="12689" h="3513" extrusionOk="0">
                  <a:moveTo>
                    <a:pt x="2230" y="0"/>
                  </a:moveTo>
                  <a:lnTo>
                    <a:pt x="1934" y="59"/>
                  </a:lnTo>
                  <a:lnTo>
                    <a:pt x="1638" y="138"/>
                  </a:lnTo>
                  <a:lnTo>
                    <a:pt x="1441" y="217"/>
                  </a:lnTo>
                  <a:lnTo>
                    <a:pt x="1243" y="336"/>
                  </a:lnTo>
                  <a:lnTo>
                    <a:pt x="1026" y="474"/>
                  </a:lnTo>
                  <a:lnTo>
                    <a:pt x="809" y="632"/>
                  </a:lnTo>
                  <a:lnTo>
                    <a:pt x="612" y="809"/>
                  </a:lnTo>
                  <a:lnTo>
                    <a:pt x="434" y="987"/>
                  </a:lnTo>
                  <a:lnTo>
                    <a:pt x="296" y="1164"/>
                  </a:lnTo>
                  <a:lnTo>
                    <a:pt x="178" y="1362"/>
                  </a:lnTo>
                  <a:lnTo>
                    <a:pt x="118" y="1500"/>
                  </a:lnTo>
                  <a:lnTo>
                    <a:pt x="59" y="1658"/>
                  </a:lnTo>
                  <a:lnTo>
                    <a:pt x="20" y="1796"/>
                  </a:lnTo>
                  <a:lnTo>
                    <a:pt x="0" y="1934"/>
                  </a:lnTo>
                  <a:lnTo>
                    <a:pt x="0" y="2072"/>
                  </a:lnTo>
                  <a:lnTo>
                    <a:pt x="0" y="2210"/>
                  </a:lnTo>
                  <a:lnTo>
                    <a:pt x="20" y="2329"/>
                  </a:lnTo>
                  <a:lnTo>
                    <a:pt x="59" y="2447"/>
                  </a:lnTo>
                  <a:lnTo>
                    <a:pt x="118" y="2565"/>
                  </a:lnTo>
                  <a:lnTo>
                    <a:pt x="178" y="2684"/>
                  </a:lnTo>
                  <a:lnTo>
                    <a:pt x="257" y="2783"/>
                  </a:lnTo>
                  <a:lnTo>
                    <a:pt x="355" y="2881"/>
                  </a:lnTo>
                  <a:lnTo>
                    <a:pt x="474" y="2960"/>
                  </a:lnTo>
                  <a:lnTo>
                    <a:pt x="592" y="3039"/>
                  </a:lnTo>
                  <a:lnTo>
                    <a:pt x="730" y="3118"/>
                  </a:lnTo>
                  <a:lnTo>
                    <a:pt x="888" y="3177"/>
                  </a:lnTo>
                  <a:lnTo>
                    <a:pt x="1125" y="3276"/>
                  </a:lnTo>
                  <a:lnTo>
                    <a:pt x="1381" y="3335"/>
                  </a:lnTo>
                  <a:lnTo>
                    <a:pt x="1638" y="3394"/>
                  </a:lnTo>
                  <a:lnTo>
                    <a:pt x="1894" y="3434"/>
                  </a:lnTo>
                  <a:lnTo>
                    <a:pt x="2427" y="3493"/>
                  </a:lnTo>
                  <a:lnTo>
                    <a:pt x="2960" y="3513"/>
                  </a:lnTo>
                  <a:lnTo>
                    <a:pt x="3493" y="3513"/>
                  </a:lnTo>
                  <a:lnTo>
                    <a:pt x="4026" y="3493"/>
                  </a:lnTo>
                  <a:lnTo>
                    <a:pt x="5072" y="3414"/>
                  </a:lnTo>
                  <a:lnTo>
                    <a:pt x="5920" y="3355"/>
                  </a:lnTo>
                  <a:lnTo>
                    <a:pt x="6769" y="3315"/>
                  </a:lnTo>
                  <a:lnTo>
                    <a:pt x="8091" y="3276"/>
                  </a:lnTo>
                  <a:lnTo>
                    <a:pt x="9393" y="3256"/>
                  </a:lnTo>
                  <a:lnTo>
                    <a:pt x="10715" y="3296"/>
                  </a:lnTo>
                  <a:lnTo>
                    <a:pt x="12037" y="3375"/>
                  </a:lnTo>
                  <a:lnTo>
                    <a:pt x="12373" y="3375"/>
                  </a:lnTo>
                  <a:lnTo>
                    <a:pt x="12472" y="3335"/>
                  </a:lnTo>
                  <a:lnTo>
                    <a:pt x="12531" y="3315"/>
                  </a:lnTo>
                  <a:lnTo>
                    <a:pt x="12590" y="3276"/>
                  </a:lnTo>
                  <a:lnTo>
                    <a:pt x="12629" y="3236"/>
                  </a:lnTo>
                  <a:lnTo>
                    <a:pt x="12649" y="3177"/>
                  </a:lnTo>
                  <a:lnTo>
                    <a:pt x="12669" y="3118"/>
                  </a:lnTo>
                  <a:lnTo>
                    <a:pt x="12689" y="3059"/>
                  </a:lnTo>
                  <a:lnTo>
                    <a:pt x="12669" y="2921"/>
                  </a:lnTo>
                  <a:lnTo>
                    <a:pt x="12610" y="2763"/>
                  </a:lnTo>
                  <a:lnTo>
                    <a:pt x="12531" y="2585"/>
                  </a:lnTo>
                  <a:lnTo>
                    <a:pt x="12412" y="2427"/>
                  </a:lnTo>
                  <a:lnTo>
                    <a:pt x="12294" y="2250"/>
                  </a:lnTo>
                  <a:lnTo>
                    <a:pt x="12037" y="1934"/>
                  </a:lnTo>
                  <a:lnTo>
                    <a:pt x="11761" y="1658"/>
                  </a:lnTo>
                  <a:lnTo>
                    <a:pt x="11544" y="1480"/>
                  </a:lnTo>
                  <a:lnTo>
                    <a:pt x="11228" y="1263"/>
                  </a:lnTo>
                  <a:lnTo>
                    <a:pt x="10893" y="1085"/>
                  </a:lnTo>
                  <a:lnTo>
                    <a:pt x="10538" y="947"/>
                  </a:lnTo>
                  <a:lnTo>
                    <a:pt x="10183" y="829"/>
                  </a:lnTo>
                  <a:lnTo>
                    <a:pt x="9808" y="750"/>
                  </a:lnTo>
                  <a:lnTo>
                    <a:pt x="9433" y="691"/>
                  </a:lnTo>
                  <a:lnTo>
                    <a:pt x="9058" y="671"/>
                  </a:lnTo>
                  <a:lnTo>
                    <a:pt x="8683" y="671"/>
                  </a:lnTo>
                  <a:lnTo>
                    <a:pt x="8130" y="711"/>
                  </a:lnTo>
                  <a:lnTo>
                    <a:pt x="7597" y="770"/>
                  </a:lnTo>
                  <a:lnTo>
                    <a:pt x="7045" y="849"/>
                  </a:lnTo>
                  <a:lnTo>
                    <a:pt x="6512" y="888"/>
                  </a:lnTo>
                  <a:lnTo>
                    <a:pt x="6216" y="888"/>
                  </a:lnTo>
                  <a:lnTo>
                    <a:pt x="5920" y="849"/>
                  </a:lnTo>
                  <a:lnTo>
                    <a:pt x="5604" y="789"/>
                  </a:lnTo>
                  <a:lnTo>
                    <a:pt x="5308" y="711"/>
                  </a:lnTo>
                  <a:lnTo>
                    <a:pt x="4677" y="533"/>
                  </a:lnTo>
                  <a:lnTo>
                    <a:pt x="4065" y="316"/>
                  </a:lnTo>
                  <a:lnTo>
                    <a:pt x="3453" y="138"/>
                  </a:lnTo>
                  <a:lnTo>
                    <a:pt x="3138" y="79"/>
                  </a:lnTo>
                  <a:lnTo>
                    <a:pt x="2842" y="20"/>
                  </a:lnTo>
                  <a:lnTo>
                    <a:pt x="2526" y="0"/>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9"/>
            <p:cNvSpPr/>
            <p:nvPr/>
          </p:nvSpPr>
          <p:spPr>
            <a:xfrm>
              <a:off x="5046971" y="3002622"/>
              <a:ext cx="1246444" cy="1048788"/>
            </a:xfrm>
            <a:custGeom>
              <a:avLst/>
              <a:gdLst/>
              <a:ahLst/>
              <a:cxnLst/>
              <a:rect l="l" t="t" r="r" b="b"/>
              <a:pathLst>
                <a:path w="37080" h="31200" extrusionOk="0">
                  <a:moveTo>
                    <a:pt x="6414" y="1"/>
                  </a:moveTo>
                  <a:lnTo>
                    <a:pt x="5822" y="20"/>
                  </a:lnTo>
                  <a:lnTo>
                    <a:pt x="5230" y="60"/>
                  </a:lnTo>
                  <a:lnTo>
                    <a:pt x="4638" y="139"/>
                  </a:lnTo>
                  <a:lnTo>
                    <a:pt x="4065" y="237"/>
                  </a:lnTo>
                  <a:lnTo>
                    <a:pt x="3513" y="376"/>
                  </a:lnTo>
                  <a:lnTo>
                    <a:pt x="3237" y="454"/>
                  </a:lnTo>
                  <a:lnTo>
                    <a:pt x="2960" y="553"/>
                  </a:lnTo>
                  <a:lnTo>
                    <a:pt x="2704" y="672"/>
                  </a:lnTo>
                  <a:lnTo>
                    <a:pt x="2447" y="790"/>
                  </a:lnTo>
                  <a:lnTo>
                    <a:pt x="2210" y="908"/>
                  </a:lnTo>
                  <a:lnTo>
                    <a:pt x="1974" y="1066"/>
                  </a:lnTo>
                  <a:lnTo>
                    <a:pt x="1737" y="1224"/>
                  </a:lnTo>
                  <a:lnTo>
                    <a:pt x="1520" y="1382"/>
                  </a:lnTo>
                  <a:lnTo>
                    <a:pt x="1322" y="1579"/>
                  </a:lnTo>
                  <a:lnTo>
                    <a:pt x="1125" y="1777"/>
                  </a:lnTo>
                  <a:lnTo>
                    <a:pt x="928" y="1994"/>
                  </a:lnTo>
                  <a:lnTo>
                    <a:pt x="770" y="2230"/>
                  </a:lnTo>
                  <a:lnTo>
                    <a:pt x="612" y="2467"/>
                  </a:lnTo>
                  <a:lnTo>
                    <a:pt x="494" y="2704"/>
                  </a:lnTo>
                  <a:lnTo>
                    <a:pt x="375" y="2961"/>
                  </a:lnTo>
                  <a:lnTo>
                    <a:pt x="277" y="3217"/>
                  </a:lnTo>
                  <a:lnTo>
                    <a:pt x="198" y="3493"/>
                  </a:lnTo>
                  <a:lnTo>
                    <a:pt x="138" y="3770"/>
                  </a:lnTo>
                  <a:lnTo>
                    <a:pt x="79" y="4066"/>
                  </a:lnTo>
                  <a:lnTo>
                    <a:pt x="40" y="4362"/>
                  </a:lnTo>
                  <a:lnTo>
                    <a:pt x="20" y="4658"/>
                  </a:lnTo>
                  <a:lnTo>
                    <a:pt x="0" y="4973"/>
                  </a:lnTo>
                  <a:lnTo>
                    <a:pt x="0" y="5289"/>
                  </a:lnTo>
                  <a:lnTo>
                    <a:pt x="0" y="5605"/>
                  </a:lnTo>
                  <a:lnTo>
                    <a:pt x="59" y="6256"/>
                  </a:lnTo>
                  <a:lnTo>
                    <a:pt x="158" y="6888"/>
                  </a:lnTo>
                  <a:lnTo>
                    <a:pt x="316" y="7519"/>
                  </a:lnTo>
                  <a:lnTo>
                    <a:pt x="494" y="8151"/>
                  </a:lnTo>
                  <a:lnTo>
                    <a:pt x="711" y="8762"/>
                  </a:lnTo>
                  <a:lnTo>
                    <a:pt x="987" y="9335"/>
                  </a:lnTo>
                  <a:lnTo>
                    <a:pt x="1263" y="9887"/>
                  </a:lnTo>
                  <a:lnTo>
                    <a:pt x="1421" y="10124"/>
                  </a:lnTo>
                  <a:lnTo>
                    <a:pt x="1599" y="10380"/>
                  </a:lnTo>
                  <a:lnTo>
                    <a:pt x="1757" y="10617"/>
                  </a:lnTo>
                  <a:lnTo>
                    <a:pt x="1934" y="10834"/>
                  </a:lnTo>
                  <a:lnTo>
                    <a:pt x="2112" y="11032"/>
                  </a:lnTo>
                  <a:lnTo>
                    <a:pt x="2309" y="11209"/>
                  </a:lnTo>
                  <a:lnTo>
                    <a:pt x="2506" y="11387"/>
                  </a:lnTo>
                  <a:lnTo>
                    <a:pt x="2724" y="11564"/>
                  </a:lnTo>
                  <a:lnTo>
                    <a:pt x="2941" y="11703"/>
                  </a:lnTo>
                  <a:lnTo>
                    <a:pt x="3158" y="11841"/>
                  </a:lnTo>
                  <a:lnTo>
                    <a:pt x="3394" y="11959"/>
                  </a:lnTo>
                  <a:lnTo>
                    <a:pt x="3612" y="12058"/>
                  </a:lnTo>
                  <a:lnTo>
                    <a:pt x="3848" y="12156"/>
                  </a:lnTo>
                  <a:lnTo>
                    <a:pt x="4085" y="12235"/>
                  </a:lnTo>
                  <a:lnTo>
                    <a:pt x="4322" y="12295"/>
                  </a:lnTo>
                  <a:lnTo>
                    <a:pt x="4578" y="12354"/>
                  </a:lnTo>
                  <a:lnTo>
                    <a:pt x="5072" y="12413"/>
                  </a:lnTo>
                  <a:lnTo>
                    <a:pt x="5585" y="12452"/>
                  </a:lnTo>
                  <a:lnTo>
                    <a:pt x="6098" y="12472"/>
                  </a:lnTo>
                  <a:lnTo>
                    <a:pt x="6631" y="12452"/>
                  </a:lnTo>
                  <a:lnTo>
                    <a:pt x="7144" y="12413"/>
                  </a:lnTo>
                  <a:lnTo>
                    <a:pt x="8190" y="12295"/>
                  </a:lnTo>
                  <a:lnTo>
                    <a:pt x="9236" y="12176"/>
                  </a:lnTo>
                  <a:lnTo>
                    <a:pt x="9729" y="12117"/>
                  </a:lnTo>
                  <a:lnTo>
                    <a:pt x="10222" y="12058"/>
                  </a:lnTo>
                  <a:lnTo>
                    <a:pt x="11031" y="11999"/>
                  </a:lnTo>
                  <a:lnTo>
                    <a:pt x="11860" y="11900"/>
                  </a:lnTo>
                  <a:lnTo>
                    <a:pt x="12689" y="11801"/>
                  </a:lnTo>
                  <a:lnTo>
                    <a:pt x="13498" y="11683"/>
                  </a:lnTo>
                  <a:lnTo>
                    <a:pt x="14327" y="11564"/>
                  </a:lnTo>
                  <a:lnTo>
                    <a:pt x="15156" y="11407"/>
                  </a:lnTo>
                  <a:lnTo>
                    <a:pt x="15965" y="11249"/>
                  </a:lnTo>
                  <a:lnTo>
                    <a:pt x="16793" y="11071"/>
                  </a:lnTo>
                  <a:lnTo>
                    <a:pt x="17603" y="10874"/>
                  </a:lnTo>
                  <a:lnTo>
                    <a:pt x="18412" y="10676"/>
                  </a:lnTo>
                  <a:lnTo>
                    <a:pt x="19221" y="10459"/>
                  </a:lnTo>
                  <a:lnTo>
                    <a:pt x="20010" y="10223"/>
                  </a:lnTo>
                  <a:lnTo>
                    <a:pt x="20819" y="9986"/>
                  </a:lnTo>
                  <a:lnTo>
                    <a:pt x="21608" y="9729"/>
                  </a:lnTo>
                  <a:lnTo>
                    <a:pt x="22378" y="9453"/>
                  </a:lnTo>
                  <a:lnTo>
                    <a:pt x="23167" y="9177"/>
                  </a:lnTo>
                  <a:lnTo>
                    <a:pt x="23167" y="9177"/>
                  </a:lnTo>
                  <a:lnTo>
                    <a:pt x="23128" y="9196"/>
                  </a:lnTo>
                  <a:lnTo>
                    <a:pt x="23108" y="9236"/>
                  </a:lnTo>
                  <a:lnTo>
                    <a:pt x="23069" y="9335"/>
                  </a:lnTo>
                  <a:lnTo>
                    <a:pt x="23069" y="9473"/>
                  </a:lnTo>
                  <a:lnTo>
                    <a:pt x="23088" y="9670"/>
                  </a:lnTo>
                  <a:lnTo>
                    <a:pt x="23128" y="9907"/>
                  </a:lnTo>
                  <a:lnTo>
                    <a:pt x="23187" y="10163"/>
                  </a:lnTo>
                  <a:lnTo>
                    <a:pt x="23384" y="10795"/>
                  </a:lnTo>
                  <a:lnTo>
                    <a:pt x="23621" y="11525"/>
                  </a:lnTo>
                  <a:lnTo>
                    <a:pt x="23937" y="12334"/>
                  </a:lnTo>
                  <a:lnTo>
                    <a:pt x="24272" y="13202"/>
                  </a:lnTo>
                  <a:lnTo>
                    <a:pt x="24647" y="14090"/>
                  </a:lnTo>
                  <a:lnTo>
                    <a:pt x="25437" y="15886"/>
                  </a:lnTo>
                  <a:lnTo>
                    <a:pt x="26167" y="17504"/>
                  </a:lnTo>
                  <a:lnTo>
                    <a:pt x="26759" y="18747"/>
                  </a:lnTo>
                  <a:lnTo>
                    <a:pt x="27075" y="19418"/>
                  </a:lnTo>
                  <a:lnTo>
                    <a:pt x="27489" y="20109"/>
                  </a:lnTo>
                  <a:lnTo>
                    <a:pt x="27963" y="20879"/>
                  </a:lnTo>
                  <a:lnTo>
                    <a:pt x="29068" y="22635"/>
                  </a:lnTo>
                  <a:lnTo>
                    <a:pt x="30311" y="24549"/>
                  </a:lnTo>
                  <a:lnTo>
                    <a:pt x="31594" y="26463"/>
                  </a:lnTo>
                  <a:lnTo>
                    <a:pt x="32817" y="28219"/>
                  </a:lnTo>
                  <a:lnTo>
                    <a:pt x="33863" y="29680"/>
                  </a:lnTo>
                  <a:lnTo>
                    <a:pt x="34297" y="30252"/>
                  </a:lnTo>
                  <a:lnTo>
                    <a:pt x="34633" y="30686"/>
                  </a:lnTo>
                  <a:lnTo>
                    <a:pt x="34909" y="31002"/>
                  </a:lnTo>
                  <a:lnTo>
                    <a:pt x="34988" y="31081"/>
                  </a:lnTo>
                  <a:lnTo>
                    <a:pt x="35067" y="31140"/>
                  </a:lnTo>
                  <a:lnTo>
                    <a:pt x="35165" y="31160"/>
                  </a:lnTo>
                  <a:lnTo>
                    <a:pt x="35244" y="31180"/>
                  </a:lnTo>
                  <a:lnTo>
                    <a:pt x="35343" y="31199"/>
                  </a:lnTo>
                  <a:lnTo>
                    <a:pt x="35422" y="31180"/>
                  </a:lnTo>
                  <a:lnTo>
                    <a:pt x="35501" y="31160"/>
                  </a:lnTo>
                  <a:lnTo>
                    <a:pt x="35580" y="31101"/>
                  </a:lnTo>
                  <a:lnTo>
                    <a:pt x="35718" y="31002"/>
                  </a:lnTo>
                  <a:lnTo>
                    <a:pt x="35856" y="30844"/>
                  </a:lnTo>
                  <a:lnTo>
                    <a:pt x="35974" y="30666"/>
                  </a:lnTo>
                  <a:lnTo>
                    <a:pt x="36073" y="30469"/>
                  </a:lnTo>
                  <a:lnTo>
                    <a:pt x="36172" y="30252"/>
                  </a:lnTo>
                  <a:lnTo>
                    <a:pt x="36211" y="30193"/>
                  </a:lnTo>
                  <a:lnTo>
                    <a:pt x="36270" y="30153"/>
                  </a:lnTo>
                  <a:lnTo>
                    <a:pt x="36330" y="30153"/>
                  </a:lnTo>
                  <a:lnTo>
                    <a:pt x="36409" y="30134"/>
                  </a:lnTo>
                  <a:lnTo>
                    <a:pt x="36468" y="30134"/>
                  </a:lnTo>
                  <a:lnTo>
                    <a:pt x="36507" y="30114"/>
                  </a:lnTo>
                  <a:lnTo>
                    <a:pt x="36527" y="30074"/>
                  </a:lnTo>
                  <a:lnTo>
                    <a:pt x="36527" y="29995"/>
                  </a:lnTo>
                  <a:lnTo>
                    <a:pt x="36547" y="29917"/>
                  </a:lnTo>
                  <a:lnTo>
                    <a:pt x="36606" y="29818"/>
                  </a:lnTo>
                  <a:lnTo>
                    <a:pt x="36823" y="29581"/>
                  </a:lnTo>
                  <a:lnTo>
                    <a:pt x="37020" y="29344"/>
                  </a:lnTo>
                  <a:lnTo>
                    <a:pt x="37079" y="29246"/>
                  </a:lnTo>
                  <a:lnTo>
                    <a:pt x="37079" y="29206"/>
                  </a:lnTo>
                  <a:lnTo>
                    <a:pt x="37079" y="29186"/>
                  </a:lnTo>
                  <a:lnTo>
                    <a:pt x="36645" y="27766"/>
                  </a:lnTo>
                  <a:lnTo>
                    <a:pt x="36191" y="26345"/>
                  </a:lnTo>
                  <a:lnTo>
                    <a:pt x="35718" y="24924"/>
                  </a:lnTo>
                  <a:lnTo>
                    <a:pt x="35225" y="23523"/>
                  </a:lnTo>
                  <a:lnTo>
                    <a:pt x="34692" y="22102"/>
                  </a:lnTo>
                  <a:lnTo>
                    <a:pt x="34179" y="20681"/>
                  </a:lnTo>
                  <a:lnTo>
                    <a:pt x="33074" y="17859"/>
                  </a:lnTo>
                  <a:lnTo>
                    <a:pt x="30863" y="12216"/>
                  </a:lnTo>
                  <a:lnTo>
                    <a:pt x="29798" y="9433"/>
                  </a:lnTo>
                  <a:lnTo>
                    <a:pt x="29265" y="8032"/>
                  </a:lnTo>
                  <a:lnTo>
                    <a:pt x="28752" y="6631"/>
                  </a:lnTo>
                  <a:lnTo>
                    <a:pt x="28594" y="6197"/>
                  </a:lnTo>
                  <a:lnTo>
                    <a:pt x="28416" y="5763"/>
                  </a:lnTo>
                  <a:lnTo>
                    <a:pt x="28219" y="5348"/>
                  </a:lnTo>
                  <a:lnTo>
                    <a:pt x="28002" y="4954"/>
                  </a:lnTo>
                  <a:lnTo>
                    <a:pt x="27785" y="4579"/>
                  </a:lnTo>
                  <a:lnTo>
                    <a:pt x="27548" y="4224"/>
                  </a:lnTo>
                  <a:lnTo>
                    <a:pt x="27272" y="3888"/>
                  </a:lnTo>
                  <a:lnTo>
                    <a:pt x="27015" y="3572"/>
                  </a:lnTo>
                  <a:lnTo>
                    <a:pt x="26719" y="3276"/>
                  </a:lnTo>
                  <a:lnTo>
                    <a:pt x="26404" y="3000"/>
                  </a:lnTo>
                  <a:lnTo>
                    <a:pt x="26068" y="2724"/>
                  </a:lnTo>
                  <a:lnTo>
                    <a:pt x="25693" y="2487"/>
                  </a:lnTo>
                  <a:lnTo>
                    <a:pt x="25318" y="2250"/>
                  </a:lnTo>
                  <a:lnTo>
                    <a:pt x="24924" y="2053"/>
                  </a:lnTo>
                  <a:lnTo>
                    <a:pt x="24490" y="1856"/>
                  </a:lnTo>
                  <a:lnTo>
                    <a:pt x="24016" y="1698"/>
                  </a:lnTo>
                  <a:lnTo>
                    <a:pt x="23523" y="1540"/>
                  </a:lnTo>
                  <a:lnTo>
                    <a:pt x="23010" y="1402"/>
                  </a:lnTo>
                  <a:lnTo>
                    <a:pt x="22496" y="1303"/>
                  </a:lnTo>
                  <a:lnTo>
                    <a:pt x="21983" y="1224"/>
                  </a:lnTo>
                  <a:lnTo>
                    <a:pt x="21470" y="1145"/>
                  </a:lnTo>
                  <a:lnTo>
                    <a:pt x="20938" y="1086"/>
                  </a:lnTo>
                  <a:lnTo>
                    <a:pt x="19892" y="1007"/>
                  </a:lnTo>
                  <a:lnTo>
                    <a:pt x="9236" y="139"/>
                  </a:lnTo>
                  <a:lnTo>
                    <a:pt x="8170" y="60"/>
                  </a:lnTo>
                  <a:lnTo>
                    <a:pt x="7598" y="40"/>
                  </a:lnTo>
                  <a:lnTo>
                    <a:pt x="7006" y="20"/>
                  </a:lnTo>
                  <a:lnTo>
                    <a:pt x="6414"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p:nvPr/>
          </p:nvSpPr>
          <p:spPr>
            <a:xfrm>
              <a:off x="5093395" y="1799939"/>
              <a:ext cx="245490" cy="505502"/>
            </a:xfrm>
            <a:custGeom>
              <a:avLst/>
              <a:gdLst/>
              <a:ahLst/>
              <a:cxnLst/>
              <a:rect l="l" t="t" r="r" b="b"/>
              <a:pathLst>
                <a:path w="7303" h="15038" extrusionOk="0">
                  <a:moveTo>
                    <a:pt x="4480" y="1"/>
                  </a:moveTo>
                  <a:lnTo>
                    <a:pt x="4263" y="20"/>
                  </a:lnTo>
                  <a:lnTo>
                    <a:pt x="4026" y="80"/>
                  </a:lnTo>
                  <a:lnTo>
                    <a:pt x="3829" y="159"/>
                  </a:lnTo>
                  <a:lnTo>
                    <a:pt x="3612" y="257"/>
                  </a:lnTo>
                  <a:lnTo>
                    <a:pt x="3415" y="356"/>
                  </a:lnTo>
                  <a:lnTo>
                    <a:pt x="3217" y="494"/>
                  </a:lnTo>
                  <a:lnTo>
                    <a:pt x="3040" y="632"/>
                  </a:lnTo>
                  <a:lnTo>
                    <a:pt x="2566" y="1066"/>
                  </a:lnTo>
                  <a:lnTo>
                    <a:pt x="2112" y="1501"/>
                  </a:lnTo>
                  <a:lnTo>
                    <a:pt x="1915" y="1718"/>
                  </a:lnTo>
                  <a:lnTo>
                    <a:pt x="1717" y="1954"/>
                  </a:lnTo>
                  <a:lnTo>
                    <a:pt x="1540" y="2191"/>
                  </a:lnTo>
                  <a:lnTo>
                    <a:pt x="1362" y="2428"/>
                  </a:lnTo>
                  <a:lnTo>
                    <a:pt x="1204" y="2685"/>
                  </a:lnTo>
                  <a:lnTo>
                    <a:pt x="1066" y="2941"/>
                  </a:lnTo>
                  <a:lnTo>
                    <a:pt x="928" y="3198"/>
                  </a:lnTo>
                  <a:lnTo>
                    <a:pt x="810" y="3474"/>
                  </a:lnTo>
                  <a:lnTo>
                    <a:pt x="711" y="3770"/>
                  </a:lnTo>
                  <a:lnTo>
                    <a:pt x="632" y="4066"/>
                  </a:lnTo>
                  <a:lnTo>
                    <a:pt x="553" y="4382"/>
                  </a:lnTo>
                  <a:lnTo>
                    <a:pt x="494" y="4697"/>
                  </a:lnTo>
                  <a:lnTo>
                    <a:pt x="415" y="5467"/>
                  </a:lnTo>
                  <a:lnTo>
                    <a:pt x="376" y="6237"/>
                  </a:lnTo>
                  <a:lnTo>
                    <a:pt x="376" y="7203"/>
                  </a:lnTo>
                  <a:lnTo>
                    <a:pt x="395" y="8170"/>
                  </a:lnTo>
                  <a:lnTo>
                    <a:pt x="435" y="9137"/>
                  </a:lnTo>
                  <a:lnTo>
                    <a:pt x="454" y="10104"/>
                  </a:lnTo>
                  <a:lnTo>
                    <a:pt x="435" y="11071"/>
                  </a:lnTo>
                  <a:lnTo>
                    <a:pt x="415" y="11545"/>
                  </a:lnTo>
                  <a:lnTo>
                    <a:pt x="376" y="12018"/>
                  </a:lnTo>
                  <a:lnTo>
                    <a:pt x="316" y="12492"/>
                  </a:lnTo>
                  <a:lnTo>
                    <a:pt x="257" y="12966"/>
                  </a:lnTo>
                  <a:lnTo>
                    <a:pt x="158" y="13439"/>
                  </a:lnTo>
                  <a:lnTo>
                    <a:pt x="40" y="13893"/>
                  </a:lnTo>
                  <a:lnTo>
                    <a:pt x="1" y="14031"/>
                  </a:lnTo>
                  <a:lnTo>
                    <a:pt x="1" y="14110"/>
                  </a:lnTo>
                  <a:lnTo>
                    <a:pt x="20" y="14169"/>
                  </a:lnTo>
                  <a:lnTo>
                    <a:pt x="40" y="14209"/>
                  </a:lnTo>
                  <a:lnTo>
                    <a:pt x="80" y="14248"/>
                  </a:lnTo>
                  <a:lnTo>
                    <a:pt x="178" y="14327"/>
                  </a:lnTo>
                  <a:lnTo>
                    <a:pt x="356" y="14406"/>
                  </a:lnTo>
                  <a:lnTo>
                    <a:pt x="514" y="14485"/>
                  </a:lnTo>
                  <a:lnTo>
                    <a:pt x="691" y="14544"/>
                  </a:lnTo>
                  <a:lnTo>
                    <a:pt x="869" y="14604"/>
                  </a:lnTo>
                  <a:lnTo>
                    <a:pt x="1204" y="14663"/>
                  </a:lnTo>
                  <a:lnTo>
                    <a:pt x="1579" y="14722"/>
                  </a:lnTo>
                  <a:lnTo>
                    <a:pt x="1777" y="14761"/>
                  </a:lnTo>
                  <a:lnTo>
                    <a:pt x="1954" y="14801"/>
                  </a:lnTo>
                  <a:lnTo>
                    <a:pt x="2349" y="14900"/>
                  </a:lnTo>
                  <a:lnTo>
                    <a:pt x="2724" y="14998"/>
                  </a:lnTo>
                  <a:lnTo>
                    <a:pt x="2921" y="15018"/>
                  </a:lnTo>
                  <a:lnTo>
                    <a:pt x="3119" y="15038"/>
                  </a:lnTo>
                  <a:lnTo>
                    <a:pt x="3316" y="15018"/>
                  </a:lnTo>
                  <a:lnTo>
                    <a:pt x="3493" y="14998"/>
                  </a:lnTo>
                  <a:lnTo>
                    <a:pt x="3671" y="14959"/>
                  </a:lnTo>
                  <a:lnTo>
                    <a:pt x="3849" y="14900"/>
                  </a:lnTo>
                  <a:lnTo>
                    <a:pt x="4204" y="14761"/>
                  </a:lnTo>
                  <a:lnTo>
                    <a:pt x="4539" y="14584"/>
                  </a:lnTo>
                  <a:lnTo>
                    <a:pt x="4855" y="14386"/>
                  </a:lnTo>
                  <a:lnTo>
                    <a:pt x="5171" y="14169"/>
                  </a:lnTo>
                  <a:lnTo>
                    <a:pt x="5783" y="13716"/>
                  </a:lnTo>
                  <a:lnTo>
                    <a:pt x="5980" y="13577"/>
                  </a:lnTo>
                  <a:lnTo>
                    <a:pt x="6079" y="13479"/>
                  </a:lnTo>
                  <a:lnTo>
                    <a:pt x="6138" y="13360"/>
                  </a:lnTo>
                  <a:lnTo>
                    <a:pt x="6157" y="13301"/>
                  </a:lnTo>
                  <a:lnTo>
                    <a:pt x="6157" y="13242"/>
                  </a:lnTo>
                  <a:lnTo>
                    <a:pt x="6138" y="13163"/>
                  </a:lnTo>
                  <a:lnTo>
                    <a:pt x="6098" y="13104"/>
                  </a:lnTo>
                  <a:lnTo>
                    <a:pt x="6019" y="12985"/>
                  </a:lnTo>
                  <a:lnTo>
                    <a:pt x="5980" y="12926"/>
                  </a:lnTo>
                  <a:lnTo>
                    <a:pt x="5960" y="12847"/>
                  </a:lnTo>
                  <a:lnTo>
                    <a:pt x="5842" y="12393"/>
                  </a:lnTo>
                  <a:lnTo>
                    <a:pt x="5704" y="11861"/>
                  </a:lnTo>
                  <a:lnTo>
                    <a:pt x="5546" y="11288"/>
                  </a:lnTo>
                  <a:lnTo>
                    <a:pt x="5408" y="10677"/>
                  </a:lnTo>
                  <a:lnTo>
                    <a:pt x="5289" y="10085"/>
                  </a:lnTo>
                  <a:lnTo>
                    <a:pt x="5230" y="9789"/>
                  </a:lnTo>
                  <a:lnTo>
                    <a:pt x="5210" y="9493"/>
                  </a:lnTo>
                  <a:lnTo>
                    <a:pt x="5191" y="9216"/>
                  </a:lnTo>
                  <a:lnTo>
                    <a:pt x="5191" y="8960"/>
                  </a:lnTo>
                  <a:lnTo>
                    <a:pt x="5210" y="8723"/>
                  </a:lnTo>
                  <a:lnTo>
                    <a:pt x="5250" y="8506"/>
                  </a:lnTo>
                  <a:lnTo>
                    <a:pt x="5289" y="8328"/>
                  </a:lnTo>
                  <a:lnTo>
                    <a:pt x="5368" y="8170"/>
                  </a:lnTo>
                  <a:lnTo>
                    <a:pt x="5467" y="8032"/>
                  </a:lnTo>
                  <a:lnTo>
                    <a:pt x="5565" y="7914"/>
                  </a:lnTo>
                  <a:lnTo>
                    <a:pt x="5684" y="7795"/>
                  </a:lnTo>
                  <a:lnTo>
                    <a:pt x="5802" y="7697"/>
                  </a:lnTo>
                  <a:lnTo>
                    <a:pt x="6079" y="7519"/>
                  </a:lnTo>
                  <a:lnTo>
                    <a:pt x="6335" y="7342"/>
                  </a:lnTo>
                  <a:lnTo>
                    <a:pt x="6592" y="7164"/>
                  </a:lnTo>
                  <a:lnTo>
                    <a:pt x="6710" y="7046"/>
                  </a:lnTo>
                  <a:lnTo>
                    <a:pt x="6828" y="6947"/>
                  </a:lnTo>
                  <a:lnTo>
                    <a:pt x="6927" y="6809"/>
                  </a:lnTo>
                  <a:lnTo>
                    <a:pt x="7006" y="6671"/>
                  </a:lnTo>
                  <a:lnTo>
                    <a:pt x="7124" y="6394"/>
                  </a:lnTo>
                  <a:lnTo>
                    <a:pt x="7203" y="6098"/>
                  </a:lnTo>
                  <a:lnTo>
                    <a:pt x="7263" y="5763"/>
                  </a:lnTo>
                  <a:lnTo>
                    <a:pt x="7282" y="5447"/>
                  </a:lnTo>
                  <a:lnTo>
                    <a:pt x="7302" y="5112"/>
                  </a:lnTo>
                  <a:lnTo>
                    <a:pt x="7302" y="4796"/>
                  </a:lnTo>
                  <a:lnTo>
                    <a:pt x="7263" y="4184"/>
                  </a:lnTo>
                  <a:lnTo>
                    <a:pt x="7223" y="3947"/>
                  </a:lnTo>
                  <a:lnTo>
                    <a:pt x="7184" y="3730"/>
                  </a:lnTo>
                  <a:lnTo>
                    <a:pt x="7124" y="3513"/>
                  </a:lnTo>
                  <a:lnTo>
                    <a:pt x="7006" y="3316"/>
                  </a:lnTo>
                  <a:lnTo>
                    <a:pt x="6927" y="3198"/>
                  </a:lnTo>
                  <a:lnTo>
                    <a:pt x="6848" y="3079"/>
                  </a:lnTo>
                  <a:lnTo>
                    <a:pt x="6749" y="2981"/>
                  </a:lnTo>
                  <a:lnTo>
                    <a:pt x="6671" y="2862"/>
                  </a:lnTo>
                  <a:lnTo>
                    <a:pt x="6572" y="2665"/>
                  </a:lnTo>
                  <a:lnTo>
                    <a:pt x="6513" y="2487"/>
                  </a:lnTo>
                  <a:lnTo>
                    <a:pt x="6434" y="2093"/>
                  </a:lnTo>
                  <a:lnTo>
                    <a:pt x="6375" y="1915"/>
                  </a:lnTo>
                  <a:lnTo>
                    <a:pt x="6296" y="1737"/>
                  </a:lnTo>
                  <a:lnTo>
                    <a:pt x="6138" y="1402"/>
                  </a:lnTo>
                  <a:lnTo>
                    <a:pt x="5881" y="968"/>
                  </a:lnTo>
                  <a:lnTo>
                    <a:pt x="5743" y="731"/>
                  </a:lnTo>
                  <a:lnTo>
                    <a:pt x="5565" y="514"/>
                  </a:lnTo>
                  <a:lnTo>
                    <a:pt x="5368" y="336"/>
                  </a:lnTo>
                  <a:lnTo>
                    <a:pt x="5171" y="178"/>
                  </a:lnTo>
                  <a:lnTo>
                    <a:pt x="5052" y="99"/>
                  </a:lnTo>
                  <a:lnTo>
                    <a:pt x="4954" y="60"/>
                  </a:lnTo>
                  <a:lnTo>
                    <a:pt x="4835" y="20"/>
                  </a:lnTo>
                  <a:lnTo>
                    <a:pt x="4697"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9"/>
            <p:cNvSpPr/>
            <p:nvPr/>
          </p:nvSpPr>
          <p:spPr>
            <a:xfrm>
              <a:off x="5092723" y="2992671"/>
              <a:ext cx="804004" cy="1106505"/>
            </a:xfrm>
            <a:custGeom>
              <a:avLst/>
              <a:gdLst/>
              <a:ahLst/>
              <a:cxnLst/>
              <a:rect l="l" t="t" r="r" b="b"/>
              <a:pathLst>
                <a:path w="23918" h="32917" extrusionOk="0">
                  <a:moveTo>
                    <a:pt x="12867" y="1"/>
                  </a:moveTo>
                  <a:lnTo>
                    <a:pt x="11427" y="20"/>
                  </a:lnTo>
                  <a:lnTo>
                    <a:pt x="9986" y="60"/>
                  </a:lnTo>
                  <a:lnTo>
                    <a:pt x="8763" y="80"/>
                  </a:lnTo>
                  <a:lnTo>
                    <a:pt x="4993" y="80"/>
                  </a:lnTo>
                  <a:lnTo>
                    <a:pt x="3731" y="99"/>
                  </a:lnTo>
                  <a:lnTo>
                    <a:pt x="2468" y="139"/>
                  </a:lnTo>
                  <a:lnTo>
                    <a:pt x="1224" y="237"/>
                  </a:lnTo>
                  <a:lnTo>
                    <a:pt x="613" y="297"/>
                  </a:lnTo>
                  <a:lnTo>
                    <a:pt x="1" y="356"/>
                  </a:lnTo>
                  <a:lnTo>
                    <a:pt x="1" y="553"/>
                  </a:lnTo>
                  <a:lnTo>
                    <a:pt x="1" y="750"/>
                  </a:lnTo>
                  <a:lnTo>
                    <a:pt x="1" y="968"/>
                  </a:lnTo>
                  <a:lnTo>
                    <a:pt x="40" y="1185"/>
                  </a:lnTo>
                  <a:lnTo>
                    <a:pt x="80" y="1382"/>
                  </a:lnTo>
                  <a:lnTo>
                    <a:pt x="139" y="1599"/>
                  </a:lnTo>
                  <a:lnTo>
                    <a:pt x="198" y="1816"/>
                  </a:lnTo>
                  <a:lnTo>
                    <a:pt x="277" y="2033"/>
                  </a:lnTo>
                  <a:lnTo>
                    <a:pt x="376" y="2230"/>
                  </a:lnTo>
                  <a:lnTo>
                    <a:pt x="474" y="2428"/>
                  </a:lnTo>
                  <a:lnTo>
                    <a:pt x="573" y="2625"/>
                  </a:lnTo>
                  <a:lnTo>
                    <a:pt x="692" y="2803"/>
                  </a:lnTo>
                  <a:lnTo>
                    <a:pt x="830" y="2980"/>
                  </a:lnTo>
                  <a:lnTo>
                    <a:pt x="968" y="3138"/>
                  </a:lnTo>
                  <a:lnTo>
                    <a:pt x="1126" y="3276"/>
                  </a:lnTo>
                  <a:lnTo>
                    <a:pt x="1284" y="3414"/>
                  </a:lnTo>
                  <a:lnTo>
                    <a:pt x="1540" y="3572"/>
                  </a:lnTo>
                  <a:lnTo>
                    <a:pt x="1816" y="3710"/>
                  </a:lnTo>
                  <a:lnTo>
                    <a:pt x="2112" y="3829"/>
                  </a:lnTo>
                  <a:lnTo>
                    <a:pt x="2408" y="3908"/>
                  </a:lnTo>
                  <a:lnTo>
                    <a:pt x="2724" y="3967"/>
                  </a:lnTo>
                  <a:lnTo>
                    <a:pt x="3040" y="4006"/>
                  </a:lnTo>
                  <a:lnTo>
                    <a:pt x="3671" y="4066"/>
                  </a:lnTo>
                  <a:lnTo>
                    <a:pt x="4796" y="4164"/>
                  </a:lnTo>
                  <a:lnTo>
                    <a:pt x="5921" y="4263"/>
                  </a:lnTo>
                  <a:lnTo>
                    <a:pt x="7046" y="4401"/>
                  </a:lnTo>
                  <a:lnTo>
                    <a:pt x="8171" y="4539"/>
                  </a:lnTo>
                  <a:lnTo>
                    <a:pt x="9295" y="4677"/>
                  </a:lnTo>
                  <a:lnTo>
                    <a:pt x="10420" y="4855"/>
                  </a:lnTo>
                  <a:lnTo>
                    <a:pt x="12650" y="5210"/>
                  </a:lnTo>
                  <a:lnTo>
                    <a:pt x="13400" y="5348"/>
                  </a:lnTo>
                  <a:lnTo>
                    <a:pt x="14170" y="5526"/>
                  </a:lnTo>
                  <a:lnTo>
                    <a:pt x="14919" y="5723"/>
                  </a:lnTo>
                  <a:lnTo>
                    <a:pt x="15650" y="5960"/>
                  </a:lnTo>
                  <a:lnTo>
                    <a:pt x="16024" y="6078"/>
                  </a:lnTo>
                  <a:lnTo>
                    <a:pt x="16301" y="6157"/>
                  </a:lnTo>
                  <a:lnTo>
                    <a:pt x="16498" y="6217"/>
                  </a:lnTo>
                  <a:lnTo>
                    <a:pt x="16577" y="6256"/>
                  </a:lnTo>
                  <a:lnTo>
                    <a:pt x="16636" y="6296"/>
                  </a:lnTo>
                  <a:lnTo>
                    <a:pt x="16676" y="6355"/>
                  </a:lnTo>
                  <a:lnTo>
                    <a:pt x="16715" y="6434"/>
                  </a:lnTo>
                  <a:lnTo>
                    <a:pt x="16735" y="6513"/>
                  </a:lnTo>
                  <a:lnTo>
                    <a:pt x="16755" y="6631"/>
                  </a:lnTo>
                  <a:lnTo>
                    <a:pt x="16794" y="6927"/>
                  </a:lnTo>
                  <a:lnTo>
                    <a:pt x="16814" y="7341"/>
                  </a:lnTo>
                  <a:lnTo>
                    <a:pt x="16814" y="7618"/>
                  </a:lnTo>
                  <a:lnTo>
                    <a:pt x="16794" y="7914"/>
                  </a:lnTo>
                  <a:lnTo>
                    <a:pt x="16735" y="8210"/>
                  </a:lnTo>
                  <a:lnTo>
                    <a:pt x="16676" y="8506"/>
                  </a:lnTo>
                  <a:lnTo>
                    <a:pt x="16518" y="9117"/>
                  </a:lnTo>
                  <a:lnTo>
                    <a:pt x="16360" y="9670"/>
                  </a:lnTo>
                  <a:lnTo>
                    <a:pt x="16222" y="10301"/>
                  </a:lnTo>
                  <a:lnTo>
                    <a:pt x="16103" y="10953"/>
                  </a:lnTo>
                  <a:lnTo>
                    <a:pt x="15985" y="11604"/>
                  </a:lnTo>
                  <a:lnTo>
                    <a:pt x="15867" y="12275"/>
                  </a:lnTo>
                  <a:lnTo>
                    <a:pt x="15788" y="12965"/>
                  </a:lnTo>
                  <a:lnTo>
                    <a:pt x="15709" y="13656"/>
                  </a:lnTo>
                  <a:lnTo>
                    <a:pt x="15630" y="14367"/>
                  </a:lnTo>
                  <a:lnTo>
                    <a:pt x="15590" y="15097"/>
                  </a:lnTo>
                  <a:lnTo>
                    <a:pt x="15511" y="16557"/>
                  </a:lnTo>
                  <a:lnTo>
                    <a:pt x="15472" y="18057"/>
                  </a:lnTo>
                  <a:lnTo>
                    <a:pt x="15472" y="19556"/>
                  </a:lnTo>
                  <a:lnTo>
                    <a:pt x="15511" y="21076"/>
                  </a:lnTo>
                  <a:lnTo>
                    <a:pt x="15571" y="22595"/>
                  </a:lnTo>
                  <a:lnTo>
                    <a:pt x="15669" y="24115"/>
                  </a:lnTo>
                  <a:lnTo>
                    <a:pt x="15788" y="25595"/>
                  </a:lnTo>
                  <a:lnTo>
                    <a:pt x="15946" y="27075"/>
                  </a:lnTo>
                  <a:lnTo>
                    <a:pt x="16123" y="28496"/>
                  </a:lnTo>
                  <a:lnTo>
                    <a:pt x="16301" y="29877"/>
                  </a:lnTo>
                  <a:lnTo>
                    <a:pt x="16518" y="31219"/>
                  </a:lnTo>
                  <a:lnTo>
                    <a:pt x="16735" y="32482"/>
                  </a:lnTo>
                  <a:lnTo>
                    <a:pt x="16755" y="32620"/>
                  </a:lnTo>
                  <a:lnTo>
                    <a:pt x="16814" y="32738"/>
                  </a:lnTo>
                  <a:lnTo>
                    <a:pt x="16873" y="32817"/>
                  </a:lnTo>
                  <a:lnTo>
                    <a:pt x="16932" y="32877"/>
                  </a:lnTo>
                  <a:lnTo>
                    <a:pt x="17011" y="32896"/>
                  </a:lnTo>
                  <a:lnTo>
                    <a:pt x="17110" y="32916"/>
                  </a:lnTo>
                  <a:lnTo>
                    <a:pt x="17208" y="32916"/>
                  </a:lnTo>
                  <a:lnTo>
                    <a:pt x="17307" y="32896"/>
                  </a:lnTo>
                  <a:lnTo>
                    <a:pt x="17544" y="32798"/>
                  </a:lnTo>
                  <a:lnTo>
                    <a:pt x="17800" y="32679"/>
                  </a:lnTo>
                  <a:lnTo>
                    <a:pt x="18096" y="32561"/>
                  </a:lnTo>
                  <a:lnTo>
                    <a:pt x="18392" y="32442"/>
                  </a:lnTo>
                  <a:lnTo>
                    <a:pt x="18511" y="32403"/>
                  </a:lnTo>
                  <a:lnTo>
                    <a:pt x="18669" y="32383"/>
                  </a:lnTo>
                  <a:lnTo>
                    <a:pt x="19004" y="32344"/>
                  </a:lnTo>
                  <a:lnTo>
                    <a:pt x="19300" y="32304"/>
                  </a:lnTo>
                  <a:lnTo>
                    <a:pt x="19399" y="32285"/>
                  </a:lnTo>
                  <a:lnTo>
                    <a:pt x="19419" y="32265"/>
                  </a:lnTo>
                  <a:lnTo>
                    <a:pt x="19438" y="32225"/>
                  </a:lnTo>
                  <a:lnTo>
                    <a:pt x="19794" y="30509"/>
                  </a:lnTo>
                  <a:lnTo>
                    <a:pt x="20149" y="28654"/>
                  </a:lnTo>
                  <a:lnTo>
                    <a:pt x="20504" y="26700"/>
                  </a:lnTo>
                  <a:lnTo>
                    <a:pt x="20859" y="24687"/>
                  </a:lnTo>
                  <a:lnTo>
                    <a:pt x="21550" y="20701"/>
                  </a:lnTo>
                  <a:lnTo>
                    <a:pt x="21885" y="18787"/>
                  </a:lnTo>
                  <a:lnTo>
                    <a:pt x="22221" y="17011"/>
                  </a:lnTo>
                  <a:lnTo>
                    <a:pt x="22872" y="13755"/>
                  </a:lnTo>
                  <a:lnTo>
                    <a:pt x="23168" y="12137"/>
                  </a:lnTo>
                  <a:lnTo>
                    <a:pt x="23444" y="10499"/>
                  </a:lnTo>
                  <a:lnTo>
                    <a:pt x="23563" y="9690"/>
                  </a:lnTo>
                  <a:lnTo>
                    <a:pt x="23661" y="8881"/>
                  </a:lnTo>
                  <a:lnTo>
                    <a:pt x="23760" y="8072"/>
                  </a:lnTo>
                  <a:lnTo>
                    <a:pt x="23819" y="7243"/>
                  </a:lnTo>
                  <a:lnTo>
                    <a:pt x="23878" y="6414"/>
                  </a:lnTo>
                  <a:lnTo>
                    <a:pt x="23918" y="5605"/>
                  </a:lnTo>
                  <a:lnTo>
                    <a:pt x="23918" y="4776"/>
                  </a:lnTo>
                  <a:lnTo>
                    <a:pt x="23918" y="3947"/>
                  </a:lnTo>
                  <a:lnTo>
                    <a:pt x="23878" y="3592"/>
                  </a:lnTo>
                  <a:lnTo>
                    <a:pt x="23819" y="3217"/>
                  </a:lnTo>
                  <a:lnTo>
                    <a:pt x="23740" y="2882"/>
                  </a:lnTo>
                  <a:lnTo>
                    <a:pt x="23622" y="2546"/>
                  </a:lnTo>
                  <a:lnTo>
                    <a:pt x="23464" y="2211"/>
                  </a:lnTo>
                  <a:lnTo>
                    <a:pt x="23267" y="1915"/>
                  </a:lnTo>
                  <a:lnTo>
                    <a:pt x="23168" y="1777"/>
                  </a:lnTo>
                  <a:lnTo>
                    <a:pt x="23050" y="1638"/>
                  </a:lnTo>
                  <a:lnTo>
                    <a:pt x="22931" y="1520"/>
                  </a:lnTo>
                  <a:lnTo>
                    <a:pt x="22793" y="1402"/>
                  </a:lnTo>
                  <a:lnTo>
                    <a:pt x="22635" y="1303"/>
                  </a:lnTo>
                  <a:lnTo>
                    <a:pt x="22477" y="1204"/>
                  </a:lnTo>
                  <a:lnTo>
                    <a:pt x="22319" y="1125"/>
                  </a:lnTo>
                  <a:lnTo>
                    <a:pt x="22142" y="1046"/>
                  </a:lnTo>
                  <a:lnTo>
                    <a:pt x="21787" y="928"/>
                  </a:lnTo>
                  <a:lnTo>
                    <a:pt x="21431" y="829"/>
                  </a:lnTo>
                  <a:lnTo>
                    <a:pt x="20721" y="652"/>
                  </a:lnTo>
                  <a:lnTo>
                    <a:pt x="20030" y="514"/>
                  </a:lnTo>
                  <a:lnTo>
                    <a:pt x="19320" y="395"/>
                  </a:lnTo>
                  <a:lnTo>
                    <a:pt x="18610" y="297"/>
                  </a:lnTo>
                  <a:lnTo>
                    <a:pt x="17899" y="198"/>
                  </a:lnTo>
                  <a:lnTo>
                    <a:pt x="17189" y="139"/>
                  </a:lnTo>
                  <a:lnTo>
                    <a:pt x="16478" y="80"/>
                  </a:lnTo>
                  <a:lnTo>
                    <a:pt x="15748" y="40"/>
                  </a:lnTo>
                  <a:lnTo>
                    <a:pt x="14308"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9"/>
            <p:cNvSpPr/>
            <p:nvPr/>
          </p:nvSpPr>
          <p:spPr>
            <a:xfrm>
              <a:off x="4953418" y="2166791"/>
              <a:ext cx="986432" cy="1235822"/>
            </a:xfrm>
            <a:custGeom>
              <a:avLst/>
              <a:gdLst/>
              <a:ahLst/>
              <a:cxnLst/>
              <a:rect l="l" t="t" r="r" b="b"/>
              <a:pathLst>
                <a:path w="29345" h="36764" extrusionOk="0">
                  <a:moveTo>
                    <a:pt x="6947" y="0"/>
                  </a:moveTo>
                  <a:lnTo>
                    <a:pt x="6631" y="40"/>
                  </a:lnTo>
                  <a:lnTo>
                    <a:pt x="6355" y="79"/>
                  </a:lnTo>
                  <a:lnTo>
                    <a:pt x="6059" y="158"/>
                  </a:lnTo>
                  <a:lnTo>
                    <a:pt x="5783" y="257"/>
                  </a:lnTo>
                  <a:lnTo>
                    <a:pt x="5526" y="375"/>
                  </a:lnTo>
                  <a:lnTo>
                    <a:pt x="5270" y="513"/>
                  </a:lnTo>
                  <a:lnTo>
                    <a:pt x="5033" y="671"/>
                  </a:lnTo>
                  <a:lnTo>
                    <a:pt x="4796" y="849"/>
                  </a:lnTo>
                  <a:lnTo>
                    <a:pt x="4559" y="1027"/>
                  </a:lnTo>
                  <a:lnTo>
                    <a:pt x="4342" y="1244"/>
                  </a:lnTo>
                  <a:lnTo>
                    <a:pt x="4125" y="1461"/>
                  </a:lnTo>
                  <a:lnTo>
                    <a:pt x="3928" y="1697"/>
                  </a:lnTo>
                  <a:lnTo>
                    <a:pt x="3730" y="1934"/>
                  </a:lnTo>
                  <a:lnTo>
                    <a:pt x="3553" y="2191"/>
                  </a:lnTo>
                  <a:lnTo>
                    <a:pt x="3198" y="2724"/>
                  </a:lnTo>
                  <a:lnTo>
                    <a:pt x="2882" y="3276"/>
                  </a:lnTo>
                  <a:lnTo>
                    <a:pt x="2586" y="3848"/>
                  </a:lnTo>
                  <a:lnTo>
                    <a:pt x="2310" y="4421"/>
                  </a:lnTo>
                  <a:lnTo>
                    <a:pt x="2073" y="4993"/>
                  </a:lnTo>
                  <a:lnTo>
                    <a:pt x="1856" y="5545"/>
                  </a:lnTo>
                  <a:lnTo>
                    <a:pt x="1461" y="6591"/>
                  </a:lnTo>
                  <a:lnTo>
                    <a:pt x="1224" y="7262"/>
                  </a:lnTo>
                  <a:lnTo>
                    <a:pt x="1007" y="7933"/>
                  </a:lnTo>
                  <a:lnTo>
                    <a:pt x="810" y="8624"/>
                  </a:lnTo>
                  <a:lnTo>
                    <a:pt x="632" y="9295"/>
                  </a:lnTo>
                  <a:lnTo>
                    <a:pt x="474" y="9986"/>
                  </a:lnTo>
                  <a:lnTo>
                    <a:pt x="336" y="10696"/>
                  </a:lnTo>
                  <a:lnTo>
                    <a:pt x="218" y="11387"/>
                  </a:lnTo>
                  <a:lnTo>
                    <a:pt x="139" y="12097"/>
                  </a:lnTo>
                  <a:lnTo>
                    <a:pt x="60" y="12807"/>
                  </a:lnTo>
                  <a:lnTo>
                    <a:pt x="21" y="13498"/>
                  </a:lnTo>
                  <a:lnTo>
                    <a:pt x="1" y="14208"/>
                  </a:lnTo>
                  <a:lnTo>
                    <a:pt x="1" y="14919"/>
                  </a:lnTo>
                  <a:lnTo>
                    <a:pt x="40" y="15629"/>
                  </a:lnTo>
                  <a:lnTo>
                    <a:pt x="80" y="16340"/>
                  </a:lnTo>
                  <a:lnTo>
                    <a:pt x="159" y="17030"/>
                  </a:lnTo>
                  <a:lnTo>
                    <a:pt x="257" y="17741"/>
                  </a:lnTo>
                  <a:lnTo>
                    <a:pt x="435" y="18649"/>
                  </a:lnTo>
                  <a:lnTo>
                    <a:pt x="632" y="19537"/>
                  </a:lnTo>
                  <a:lnTo>
                    <a:pt x="869" y="20425"/>
                  </a:lnTo>
                  <a:lnTo>
                    <a:pt x="1126" y="21313"/>
                  </a:lnTo>
                  <a:lnTo>
                    <a:pt x="1402" y="22181"/>
                  </a:lnTo>
                  <a:lnTo>
                    <a:pt x="1698" y="23049"/>
                  </a:lnTo>
                  <a:lnTo>
                    <a:pt x="2014" y="23917"/>
                  </a:lnTo>
                  <a:lnTo>
                    <a:pt x="2329" y="24786"/>
                  </a:lnTo>
                  <a:lnTo>
                    <a:pt x="2921" y="26305"/>
                  </a:lnTo>
                  <a:lnTo>
                    <a:pt x="3257" y="27055"/>
                  </a:lnTo>
                  <a:lnTo>
                    <a:pt x="3592" y="27805"/>
                  </a:lnTo>
                  <a:lnTo>
                    <a:pt x="3967" y="28535"/>
                  </a:lnTo>
                  <a:lnTo>
                    <a:pt x="4362" y="29226"/>
                  </a:lnTo>
                  <a:lnTo>
                    <a:pt x="4579" y="29581"/>
                  </a:lnTo>
                  <a:lnTo>
                    <a:pt x="4796" y="29916"/>
                  </a:lnTo>
                  <a:lnTo>
                    <a:pt x="5053" y="30232"/>
                  </a:lnTo>
                  <a:lnTo>
                    <a:pt x="5289" y="30548"/>
                  </a:lnTo>
                  <a:lnTo>
                    <a:pt x="5645" y="30962"/>
                  </a:lnTo>
                  <a:lnTo>
                    <a:pt x="6020" y="31317"/>
                  </a:lnTo>
                  <a:lnTo>
                    <a:pt x="6395" y="31673"/>
                  </a:lnTo>
                  <a:lnTo>
                    <a:pt x="6809" y="32008"/>
                  </a:lnTo>
                  <a:lnTo>
                    <a:pt x="7223" y="32324"/>
                  </a:lnTo>
                  <a:lnTo>
                    <a:pt x="7657" y="32600"/>
                  </a:lnTo>
                  <a:lnTo>
                    <a:pt x="8111" y="32876"/>
                  </a:lnTo>
                  <a:lnTo>
                    <a:pt x="8565" y="33133"/>
                  </a:lnTo>
                  <a:lnTo>
                    <a:pt x="9019" y="33389"/>
                  </a:lnTo>
                  <a:lnTo>
                    <a:pt x="9493" y="33626"/>
                  </a:lnTo>
                  <a:lnTo>
                    <a:pt x="10460" y="34060"/>
                  </a:lnTo>
                  <a:lnTo>
                    <a:pt x="11427" y="34455"/>
                  </a:lnTo>
                  <a:lnTo>
                    <a:pt x="12393" y="34850"/>
                  </a:lnTo>
                  <a:lnTo>
                    <a:pt x="12946" y="35047"/>
                  </a:lnTo>
                  <a:lnTo>
                    <a:pt x="13518" y="35225"/>
                  </a:lnTo>
                  <a:lnTo>
                    <a:pt x="14091" y="35363"/>
                  </a:lnTo>
                  <a:lnTo>
                    <a:pt x="14702" y="35501"/>
                  </a:lnTo>
                  <a:lnTo>
                    <a:pt x="15886" y="35718"/>
                  </a:lnTo>
                  <a:lnTo>
                    <a:pt x="17051" y="35935"/>
                  </a:lnTo>
                  <a:lnTo>
                    <a:pt x="17761" y="36093"/>
                  </a:lnTo>
                  <a:lnTo>
                    <a:pt x="18550" y="36290"/>
                  </a:lnTo>
                  <a:lnTo>
                    <a:pt x="19419" y="36468"/>
                  </a:lnTo>
                  <a:lnTo>
                    <a:pt x="19853" y="36567"/>
                  </a:lnTo>
                  <a:lnTo>
                    <a:pt x="20287" y="36626"/>
                  </a:lnTo>
                  <a:lnTo>
                    <a:pt x="20741" y="36705"/>
                  </a:lnTo>
                  <a:lnTo>
                    <a:pt x="21175" y="36744"/>
                  </a:lnTo>
                  <a:lnTo>
                    <a:pt x="21609" y="36764"/>
                  </a:lnTo>
                  <a:lnTo>
                    <a:pt x="22023" y="36744"/>
                  </a:lnTo>
                  <a:lnTo>
                    <a:pt x="22418" y="36705"/>
                  </a:lnTo>
                  <a:lnTo>
                    <a:pt x="22793" y="36626"/>
                  </a:lnTo>
                  <a:lnTo>
                    <a:pt x="23148" y="36527"/>
                  </a:lnTo>
                  <a:lnTo>
                    <a:pt x="23306" y="36448"/>
                  </a:lnTo>
                  <a:lnTo>
                    <a:pt x="23464" y="36369"/>
                  </a:lnTo>
                  <a:lnTo>
                    <a:pt x="23721" y="36192"/>
                  </a:lnTo>
                  <a:lnTo>
                    <a:pt x="23957" y="36014"/>
                  </a:lnTo>
                  <a:lnTo>
                    <a:pt x="24194" y="35817"/>
                  </a:lnTo>
                  <a:lnTo>
                    <a:pt x="24411" y="35600"/>
                  </a:lnTo>
                  <a:lnTo>
                    <a:pt x="24609" y="35363"/>
                  </a:lnTo>
                  <a:lnTo>
                    <a:pt x="24806" y="35126"/>
                  </a:lnTo>
                  <a:lnTo>
                    <a:pt x="25181" y="34652"/>
                  </a:lnTo>
                  <a:lnTo>
                    <a:pt x="25812" y="33745"/>
                  </a:lnTo>
                  <a:lnTo>
                    <a:pt x="26424" y="32797"/>
                  </a:lnTo>
                  <a:lnTo>
                    <a:pt x="26996" y="31850"/>
                  </a:lnTo>
                  <a:lnTo>
                    <a:pt x="27549" y="30864"/>
                  </a:lnTo>
                  <a:lnTo>
                    <a:pt x="28042" y="29877"/>
                  </a:lnTo>
                  <a:lnTo>
                    <a:pt x="28516" y="28870"/>
                  </a:lnTo>
                  <a:lnTo>
                    <a:pt x="28950" y="27844"/>
                  </a:lnTo>
                  <a:lnTo>
                    <a:pt x="29345" y="26798"/>
                  </a:lnTo>
                  <a:lnTo>
                    <a:pt x="29345" y="26759"/>
                  </a:lnTo>
                  <a:lnTo>
                    <a:pt x="29266" y="26700"/>
                  </a:lnTo>
                  <a:lnTo>
                    <a:pt x="28989" y="26522"/>
                  </a:lnTo>
                  <a:lnTo>
                    <a:pt x="28575" y="26305"/>
                  </a:lnTo>
                  <a:lnTo>
                    <a:pt x="28082" y="26049"/>
                  </a:lnTo>
                  <a:lnTo>
                    <a:pt x="27115" y="25595"/>
                  </a:lnTo>
                  <a:lnTo>
                    <a:pt x="26483" y="25299"/>
                  </a:lnTo>
                  <a:lnTo>
                    <a:pt x="25299" y="24726"/>
                  </a:lnTo>
                  <a:lnTo>
                    <a:pt x="24668" y="24430"/>
                  </a:lnTo>
                  <a:lnTo>
                    <a:pt x="24017" y="24134"/>
                  </a:lnTo>
                  <a:lnTo>
                    <a:pt x="23365" y="23878"/>
                  </a:lnTo>
                  <a:lnTo>
                    <a:pt x="22714" y="23621"/>
                  </a:lnTo>
                  <a:lnTo>
                    <a:pt x="22083" y="23404"/>
                  </a:lnTo>
                  <a:lnTo>
                    <a:pt x="21471" y="23227"/>
                  </a:lnTo>
                  <a:lnTo>
                    <a:pt x="18175" y="22339"/>
                  </a:lnTo>
                  <a:lnTo>
                    <a:pt x="14880" y="21490"/>
                  </a:lnTo>
                  <a:lnTo>
                    <a:pt x="14544" y="21431"/>
                  </a:lnTo>
                  <a:lnTo>
                    <a:pt x="14130" y="21352"/>
                  </a:lnTo>
                  <a:lnTo>
                    <a:pt x="13637" y="21293"/>
                  </a:lnTo>
                  <a:lnTo>
                    <a:pt x="13124" y="21194"/>
                  </a:lnTo>
                  <a:lnTo>
                    <a:pt x="12630" y="21095"/>
                  </a:lnTo>
                  <a:lnTo>
                    <a:pt x="12176" y="20977"/>
                  </a:lnTo>
                  <a:lnTo>
                    <a:pt x="11979" y="20898"/>
                  </a:lnTo>
                  <a:lnTo>
                    <a:pt x="11801" y="20819"/>
                  </a:lnTo>
                  <a:lnTo>
                    <a:pt x="11663" y="20721"/>
                  </a:lnTo>
                  <a:lnTo>
                    <a:pt x="11565" y="20622"/>
                  </a:lnTo>
                  <a:lnTo>
                    <a:pt x="11505" y="20523"/>
                  </a:lnTo>
                  <a:lnTo>
                    <a:pt x="11446" y="20405"/>
                  </a:lnTo>
                  <a:lnTo>
                    <a:pt x="11407" y="20286"/>
                  </a:lnTo>
                  <a:lnTo>
                    <a:pt x="11387" y="20148"/>
                  </a:lnTo>
                  <a:lnTo>
                    <a:pt x="11348" y="19872"/>
                  </a:lnTo>
                  <a:lnTo>
                    <a:pt x="11367" y="19556"/>
                  </a:lnTo>
                  <a:lnTo>
                    <a:pt x="11387" y="19241"/>
                  </a:lnTo>
                  <a:lnTo>
                    <a:pt x="11427" y="18945"/>
                  </a:lnTo>
                  <a:lnTo>
                    <a:pt x="11486" y="18431"/>
                  </a:lnTo>
                  <a:lnTo>
                    <a:pt x="11604" y="17701"/>
                  </a:lnTo>
                  <a:lnTo>
                    <a:pt x="11742" y="16932"/>
                  </a:lnTo>
                  <a:lnTo>
                    <a:pt x="11920" y="16103"/>
                  </a:lnTo>
                  <a:lnTo>
                    <a:pt x="12117" y="15254"/>
                  </a:lnTo>
                  <a:lnTo>
                    <a:pt x="12551" y="13459"/>
                  </a:lnTo>
                  <a:lnTo>
                    <a:pt x="12768" y="12531"/>
                  </a:lnTo>
                  <a:lnTo>
                    <a:pt x="12985" y="11604"/>
                  </a:lnTo>
                  <a:lnTo>
                    <a:pt x="13183" y="10676"/>
                  </a:lnTo>
                  <a:lnTo>
                    <a:pt x="13341" y="9749"/>
                  </a:lnTo>
                  <a:lnTo>
                    <a:pt x="13479" y="8821"/>
                  </a:lnTo>
                  <a:lnTo>
                    <a:pt x="13577" y="7933"/>
                  </a:lnTo>
                  <a:lnTo>
                    <a:pt x="13597" y="7499"/>
                  </a:lnTo>
                  <a:lnTo>
                    <a:pt x="13617" y="7065"/>
                  </a:lnTo>
                  <a:lnTo>
                    <a:pt x="13617" y="6631"/>
                  </a:lnTo>
                  <a:lnTo>
                    <a:pt x="13617" y="6216"/>
                  </a:lnTo>
                  <a:lnTo>
                    <a:pt x="13577" y="5822"/>
                  </a:lnTo>
                  <a:lnTo>
                    <a:pt x="13538" y="5427"/>
                  </a:lnTo>
                  <a:lnTo>
                    <a:pt x="13479" y="5052"/>
                  </a:lnTo>
                  <a:lnTo>
                    <a:pt x="13380" y="4677"/>
                  </a:lnTo>
                  <a:lnTo>
                    <a:pt x="13242" y="4164"/>
                  </a:lnTo>
                  <a:lnTo>
                    <a:pt x="13064" y="3671"/>
                  </a:lnTo>
                  <a:lnTo>
                    <a:pt x="12867" y="3217"/>
                  </a:lnTo>
                  <a:lnTo>
                    <a:pt x="12630" y="2803"/>
                  </a:lnTo>
                  <a:lnTo>
                    <a:pt x="12393" y="2408"/>
                  </a:lnTo>
                  <a:lnTo>
                    <a:pt x="12097" y="2053"/>
                  </a:lnTo>
                  <a:lnTo>
                    <a:pt x="11801" y="1717"/>
                  </a:lnTo>
                  <a:lnTo>
                    <a:pt x="11466" y="1421"/>
                  </a:lnTo>
                  <a:lnTo>
                    <a:pt x="11091" y="1165"/>
                  </a:lnTo>
                  <a:lnTo>
                    <a:pt x="10677" y="928"/>
                  </a:lnTo>
                  <a:lnTo>
                    <a:pt x="10262" y="711"/>
                  </a:lnTo>
                  <a:lnTo>
                    <a:pt x="9789" y="513"/>
                  </a:lnTo>
                  <a:lnTo>
                    <a:pt x="9295" y="356"/>
                  </a:lnTo>
                  <a:lnTo>
                    <a:pt x="8763" y="237"/>
                  </a:lnTo>
                  <a:lnTo>
                    <a:pt x="8190" y="119"/>
                  </a:lnTo>
                  <a:lnTo>
                    <a:pt x="7579" y="40"/>
                  </a:lnTo>
                  <a:lnTo>
                    <a:pt x="72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p:nvPr/>
          </p:nvSpPr>
          <p:spPr>
            <a:xfrm>
              <a:off x="4826719" y="2528332"/>
              <a:ext cx="937993" cy="963204"/>
            </a:xfrm>
            <a:custGeom>
              <a:avLst/>
              <a:gdLst/>
              <a:ahLst/>
              <a:cxnLst/>
              <a:rect l="l" t="t" r="r" b="b"/>
              <a:pathLst>
                <a:path w="27904" h="28654" extrusionOk="0">
                  <a:moveTo>
                    <a:pt x="4342" y="0"/>
                  </a:moveTo>
                  <a:lnTo>
                    <a:pt x="3967" y="40"/>
                  </a:lnTo>
                  <a:lnTo>
                    <a:pt x="3592" y="99"/>
                  </a:lnTo>
                  <a:lnTo>
                    <a:pt x="3237" y="197"/>
                  </a:lnTo>
                  <a:lnTo>
                    <a:pt x="2921" y="316"/>
                  </a:lnTo>
                  <a:lnTo>
                    <a:pt x="2625" y="474"/>
                  </a:lnTo>
                  <a:lnTo>
                    <a:pt x="2349" y="671"/>
                  </a:lnTo>
                  <a:lnTo>
                    <a:pt x="2093" y="888"/>
                  </a:lnTo>
                  <a:lnTo>
                    <a:pt x="1836" y="1105"/>
                  </a:lnTo>
                  <a:lnTo>
                    <a:pt x="1619" y="1362"/>
                  </a:lnTo>
                  <a:lnTo>
                    <a:pt x="1402" y="1618"/>
                  </a:lnTo>
                  <a:lnTo>
                    <a:pt x="1224" y="1914"/>
                  </a:lnTo>
                  <a:lnTo>
                    <a:pt x="1027" y="2210"/>
                  </a:lnTo>
                  <a:lnTo>
                    <a:pt x="869" y="2506"/>
                  </a:lnTo>
                  <a:lnTo>
                    <a:pt x="711" y="2822"/>
                  </a:lnTo>
                  <a:lnTo>
                    <a:pt x="573" y="3138"/>
                  </a:lnTo>
                  <a:lnTo>
                    <a:pt x="455" y="3453"/>
                  </a:lnTo>
                  <a:lnTo>
                    <a:pt x="356" y="3769"/>
                  </a:lnTo>
                  <a:lnTo>
                    <a:pt x="257" y="4085"/>
                  </a:lnTo>
                  <a:lnTo>
                    <a:pt x="198" y="4401"/>
                  </a:lnTo>
                  <a:lnTo>
                    <a:pt x="139" y="4736"/>
                  </a:lnTo>
                  <a:lnTo>
                    <a:pt x="80" y="5072"/>
                  </a:lnTo>
                  <a:lnTo>
                    <a:pt x="40" y="5387"/>
                  </a:lnTo>
                  <a:lnTo>
                    <a:pt x="21" y="5723"/>
                  </a:lnTo>
                  <a:lnTo>
                    <a:pt x="1" y="6414"/>
                  </a:lnTo>
                  <a:lnTo>
                    <a:pt x="40" y="7124"/>
                  </a:lnTo>
                  <a:lnTo>
                    <a:pt x="119" y="8367"/>
                  </a:lnTo>
                  <a:lnTo>
                    <a:pt x="218" y="9630"/>
                  </a:lnTo>
                  <a:lnTo>
                    <a:pt x="336" y="10873"/>
                  </a:lnTo>
                  <a:lnTo>
                    <a:pt x="474" y="12136"/>
                  </a:lnTo>
                  <a:lnTo>
                    <a:pt x="632" y="13399"/>
                  </a:lnTo>
                  <a:lnTo>
                    <a:pt x="790" y="14642"/>
                  </a:lnTo>
                  <a:lnTo>
                    <a:pt x="1126" y="17129"/>
                  </a:lnTo>
                  <a:lnTo>
                    <a:pt x="1244" y="17780"/>
                  </a:lnTo>
                  <a:lnTo>
                    <a:pt x="1362" y="18431"/>
                  </a:lnTo>
                  <a:lnTo>
                    <a:pt x="1501" y="19063"/>
                  </a:lnTo>
                  <a:lnTo>
                    <a:pt x="1639" y="19694"/>
                  </a:lnTo>
                  <a:lnTo>
                    <a:pt x="1816" y="20326"/>
                  </a:lnTo>
                  <a:lnTo>
                    <a:pt x="2014" y="20937"/>
                  </a:lnTo>
                  <a:lnTo>
                    <a:pt x="2231" y="21529"/>
                  </a:lnTo>
                  <a:lnTo>
                    <a:pt x="2467" y="22121"/>
                  </a:lnTo>
                  <a:lnTo>
                    <a:pt x="2744" y="22713"/>
                  </a:lnTo>
                  <a:lnTo>
                    <a:pt x="3020" y="23286"/>
                  </a:lnTo>
                  <a:lnTo>
                    <a:pt x="3336" y="23838"/>
                  </a:lnTo>
                  <a:lnTo>
                    <a:pt x="3691" y="24371"/>
                  </a:lnTo>
                  <a:lnTo>
                    <a:pt x="4046" y="24904"/>
                  </a:lnTo>
                  <a:lnTo>
                    <a:pt x="4441" y="25417"/>
                  </a:lnTo>
                  <a:lnTo>
                    <a:pt x="4875" y="25910"/>
                  </a:lnTo>
                  <a:lnTo>
                    <a:pt x="5349" y="26384"/>
                  </a:lnTo>
                  <a:lnTo>
                    <a:pt x="5506" y="26542"/>
                  </a:lnTo>
                  <a:lnTo>
                    <a:pt x="5684" y="26660"/>
                  </a:lnTo>
                  <a:lnTo>
                    <a:pt x="5881" y="26798"/>
                  </a:lnTo>
                  <a:lnTo>
                    <a:pt x="6079" y="26897"/>
                  </a:lnTo>
                  <a:lnTo>
                    <a:pt x="6473" y="27114"/>
                  </a:lnTo>
                  <a:lnTo>
                    <a:pt x="6888" y="27311"/>
                  </a:lnTo>
                  <a:lnTo>
                    <a:pt x="7342" y="27548"/>
                  </a:lnTo>
                  <a:lnTo>
                    <a:pt x="7815" y="27745"/>
                  </a:lnTo>
                  <a:lnTo>
                    <a:pt x="8309" y="27923"/>
                  </a:lnTo>
                  <a:lnTo>
                    <a:pt x="8822" y="28081"/>
                  </a:lnTo>
                  <a:lnTo>
                    <a:pt x="9354" y="28199"/>
                  </a:lnTo>
                  <a:lnTo>
                    <a:pt x="9907" y="28318"/>
                  </a:lnTo>
                  <a:lnTo>
                    <a:pt x="10460" y="28416"/>
                  </a:lnTo>
                  <a:lnTo>
                    <a:pt x="11032" y="28495"/>
                  </a:lnTo>
                  <a:lnTo>
                    <a:pt x="11624" y="28555"/>
                  </a:lnTo>
                  <a:lnTo>
                    <a:pt x="12236" y="28614"/>
                  </a:lnTo>
                  <a:lnTo>
                    <a:pt x="12847" y="28633"/>
                  </a:lnTo>
                  <a:lnTo>
                    <a:pt x="13459" y="28653"/>
                  </a:lnTo>
                  <a:lnTo>
                    <a:pt x="14090" y="28653"/>
                  </a:lnTo>
                  <a:lnTo>
                    <a:pt x="14742" y="28633"/>
                  </a:lnTo>
                  <a:lnTo>
                    <a:pt x="16044" y="28594"/>
                  </a:lnTo>
                  <a:lnTo>
                    <a:pt x="17366" y="28495"/>
                  </a:lnTo>
                  <a:lnTo>
                    <a:pt x="18688" y="28357"/>
                  </a:lnTo>
                  <a:lnTo>
                    <a:pt x="20011" y="28199"/>
                  </a:lnTo>
                  <a:lnTo>
                    <a:pt x="21333" y="28022"/>
                  </a:lnTo>
                  <a:lnTo>
                    <a:pt x="22635" y="27844"/>
                  </a:lnTo>
                  <a:lnTo>
                    <a:pt x="23918" y="27647"/>
                  </a:lnTo>
                  <a:lnTo>
                    <a:pt x="26365" y="27252"/>
                  </a:lnTo>
                  <a:lnTo>
                    <a:pt x="26641" y="27193"/>
                  </a:lnTo>
                  <a:lnTo>
                    <a:pt x="26897" y="27094"/>
                  </a:lnTo>
                  <a:lnTo>
                    <a:pt x="27134" y="26996"/>
                  </a:lnTo>
                  <a:lnTo>
                    <a:pt x="27332" y="26857"/>
                  </a:lnTo>
                  <a:lnTo>
                    <a:pt x="27509" y="26719"/>
                  </a:lnTo>
                  <a:lnTo>
                    <a:pt x="27647" y="26561"/>
                  </a:lnTo>
                  <a:lnTo>
                    <a:pt x="27766" y="26384"/>
                  </a:lnTo>
                  <a:lnTo>
                    <a:pt x="27845" y="26186"/>
                  </a:lnTo>
                  <a:lnTo>
                    <a:pt x="27884" y="25989"/>
                  </a:lnTo>
                  <a:lnTo>
                    <a:pt x="27904" y="25772"/>
                  </a:lnTo>
                  <a:lnTo>
                    <a:pt x="27864" y="25575"/>
                  </a:lnTo>
                  <a:lnTo>
                    <a:pt x="27805" y="25358"/>
                  </a:lnTo>
                  <a:lnTo>
                    <a:pt x="27707" y="25141"/>
                  </a:lnTo>
                  <a:lnTo>
                    <a:pt x="27568" y="24924"/>
                  </a:lnTo>
                  <a:lnTo>
                    <a:pt x="27391" y="24726"/>
                  </a:lnTo>
                  <a:lnTo>
                    <a:pt x="27154" y="24529"/>
                  </a:lnTo>
                  <a:lnTo>
                    <a:pt x="26601" y="24095"/>
                  </a:lnTo>
                  <a:lnTo>
                    <a:pt x="26029" y="23700"/>
                  </a:lnTo>
                  <a:lnTo>
                    <a:pt x="25437" y="23325"/>
                  </a:lnTo>
                  <a:lnTo>
                    <a:pt x="24845" y="22970"/>
                  </a:lnTo>
                  <a:lnTo>
                    <a:pt x="24233" y="22654"/>
                  </a:lnTo>
                  <a:lnTo>
                    <a:pt x="23602" y="22338"/>
                  </a:lnTo>
                  <a:lnTo>
                    <a:pt x="22971" y="22023"/>
                  </a:lnTo>
                  <a:lnTo>
                    <a:pt x="22339" y="21746"/>
                  </a:lnTo>
                  <a:lnTo>
                    <a:pt x="21688" y="21470"/>
                  </a:lnTo>
                  <a:lnTo>
                    <a:pt x="21037" y="21214"/>
                  </a:lnTo>
                  <a:lnTo>
                    <a:pt x="19715" y="20720"/>
                  </a:lnTo>
                  <a:lnTo>
                    <a:pt x="18392" y="20266"/>
                  </a:lnTo>
                  <a:lnTo>
                    <a:pt x="17050" y="19813"/>
                  </a:lnTo>
                  <a:lnTo>
                    <a:pt x="16439" y="19595"/>
                  </a:lnTo>
                  <a:lnTo>
                    <a:pt x="16143" y="19457"/>
                  </a:lnTo>
                  <a:lnTo>
                    <a:pt x="15847" y="19319"/>
                  </a:lnTo>
                  <a:lnTo>
                    <a:pt x="15570" y="19142"/>
                  </a:lnTo>
                  <a:lnTo>
                    <a:pt x="15334" y="18944"/>
                  </a:lnTo>
                  <a:lnTo>
                    <a:pt x="15117" y="18727"/>
                  </a:lnTo>
                  <a:lnTo>
                    <a:pt x="15018" y="18609"/>
                  </a:lnTo>
                  <a:lnTo>
                    <a:pt x="14919" y="18471"/>
                  </a:lnTo>
                  <a:lnTo>
                    <a:pt x="14801" y="18234"/>
                  </a:lnTo>
                  <a:lnTo>
                    <a:pt x="14702" y="17997"/>
                  </a:lnTo>
                  <a:lnTo>
                    <a:pt x="14643" y="17741"/>
                  </a:lnTo>
                  <a:lnTo>
                    <a:pt x="14564" y="17464"/>
                  </a:lnTo>
                  <a:lnTo>
                    <a:pt x="14031" y="15333"/>
                  </a:lnTo>
                  <a:lnTo>
                    <a:pt x="13459" y="13202"/>
                  </a:lnTo>
                  <a:lnTo>
                    <a:pt x="12867" y="11071"/>
                  </a:lnTo>
                  <a:lnTo>
                    <a:pt x="12551" y="10005"/>
                  </a:lnTo>
                  <a:lnTo>
                    <a:pt x="12236" y="8959"/>
                  </a:lnTo>
                  <a:lnTo>
                    <a:pt x="11762" y="7420"/>
                  </a:lnTo>
                  <a:lnTo>
                    <a:pt x="11525" y="6650"/>
                  </a:lnTo>
                  <a:lnTo>
                    <a:pt x="11269" y="5881"/>
                  </a:lnTo>
                  <a:lnTo>
                    <a:pt x="10973" y="5131"/>
                  </a:lnTo>
                  <a:lnTo>
                    <a:pt x="10677" y="4401"/>
                  </a:lnTo>
                  <a:lnTo>
                    <a:pt x="10519" y="4046"/>
                  </a:lnTo>
                  <a:lnTo>
                    <a:pt x="10341" y="3710"/>
                  </a:lnTo>
                  <a:lnTo>
                    <a:pt x="10144" y="3375"/>
                  </a:lnTo>
                  <a:lnTo>
                    <a:pt x="9966" y="3039"/>
                  </a:lnTo>
                  <a:lnTo>
                    <a:pt x="9749" y="2723"/>
                  </a:lnTo>
                  <a:lnTo>
                    <a:pt x="9532" y="2427"/>
                  </a:lnTo>
                  <a:lnTo>
                    <a:pt x="9295" y="2131"/>
                  </a:lnTo>
                  <a:lnTo>
                    <a:pt x="9058" y="1855"/>
                  </a:lnTo>
                  <a:lnTo>
                    <a:pt x="8802" y="1599"/>
                  </a:lnTo>
                  <a:lnTo>
                    <a:pt x="8526" y="1362"/>
                  </a:lnTo>
                  <a:lnTo>
                    <a:pt x="8230" y="1125"/>
                  </a:lnTo>
                  <a:lnTo>
                    <a:pt x="7914" y="908"/>
                  </a:lnTo>
                  <a:lnTo>
                    <a:pt x="7598" y="730"/>
                  </a:lnTo>
                  <a:lnTo>
                    <a:pt x="7243" y="553"/>
                  </a:lnTo>
                  <a:lnTo>
                    <a:pt x="6888" y="415"/>
                  </a:lnTo>
                  <a:lnTo>
                    <a:pt x="6493" y="276"/>
                  </a:lnTo>
                  <a:lnTo>
                    <a:pt x="6079" y="178"/>
                  </a:lnTo>
                  <a:lnTo>
                    <a:pt x="5664" y="99"/>
                  </a:lnTo>
                  <a:lnTo>
                    <a:pt x="5210" y="40"/>
                  </a:lnTo>
                  <a:lnTo>
                    <a:pt x="47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9"/>
            <p:cNvSpPr/>
            <p:nvPr/>
          </p:nvSpPr>
          <p:spPr>
            <a:xfrm>
              <a:off x="4912978" y="1736942"/>
              <a:ext cx="406641" cy="617575"/>
            </a:xfrm>
            <a:custGeom>
              <a:avLst/>
              <a:gdLst/>
              <a:ahLst/>
              <a:cxnLst/>
              <a:rect l="l" t="t" r="r" b="b"/>
              <a:pathLst>
                <a:path w="12097" h="18372" extrusionOk="0">
                  <a:moveTo>
                    <a:pt x="10301" y="0"/>
                  </a:moveTo>
                  <a:lnTo>
                    <a:pt x="10064" y="20"/>
                  </a:lnTo>
                  <a:lnTo>
                    <a:pt x="9808" y="99"/>
                  </a:lnTo>
                  <a:lnTo>
                    <a:pt x="9571" y="217"/>
                  </a:lnTo>
                  <a:lnTo>
                    <a:pt x="9334" y="355"/>
                  </a:lnTo>
                  <a:lnTo>
                    <a:pt x="9117" y="493"/>
                  </a:lnTo>
                  <a:lnTo>
                    <a:pt x="8367" y="987"/>
                  </a:lnTo>
                  <a:lnTo>
                    <a:pt x="7617" y="1500"/>
                  </a:lnTo>
                  <a:lnTo>
                    <a:pt x="7262" y="1776"/>
                  </a:lnTo>
                  <a:lnTo>
                    <a:pt x="6907" y="2052"/>
                  </a:lnTo>
                  <a:lnTo>
                    <a:pt x="6571" y="2368"/>
                  </a:lnTo>
                  <a:lnTo>
                    <a:pt x="6256" y="2684"/>
                  </a:lnTo>
                  <a:lnTo>
                    <a:pt x="5979" y="3039"/>
                  </a:lnTo>
                  <a:lnTo>
                    <a:pt x="5743" y="3394"/>
                  </a:lnTo>
                  <a:lnTo>
                    <a:pt x="5525" y="3769"/>
                  </a:lnTo>
                  <a:lnTo>
                    <a:pt x="5328" y="4164"/>
                  </a:lnTo>
                  <a:lnTo>
                    <a:pt x="5131" y="4559"/>
                  </a:lnTo>
                  <a:lnTo>
                    <a:pt x="4973" y="4953"/>
                  </a:lnTo>
                  <a:lnTo>
                    <a:pt x="4637" y="5762"/>
                  </a:lnTo>
                  <a:lnTo>
                    <a:pt x="4184" y="6788"/>
                  </a:lnTo>
                  <a:lnTo>
                    <a:pt x="3690" y="7775"/>
                  </a:lnTo>
                  <a:lnTo>
                    <a:pt x="3197" y="8762"/>
                  </a:lnTo>
                  <a:lnTo>
                    <a:pt x="2664" y="9748"/>
                  </a:lnTo>
                  <a:lnTo>
                    <a:pt x="1599" y="11702"/>
                  </a:lnTo>
                  <a:lnTo>
                    <a:pt x="1085" y="12689"/>
                  </a:lnTo>
                  <a:lnTo>
                    <a:pt x="592" y="13695"/>
                  </a:lnTo>
                  <a:lnTo>
                    <a:pt x="336" y="14228"/>
                  </a:lnTo>
                  <a:lnTo>
                    <a:pt x="237" y="14504"/>
                  </a:lnTo>
                  <a:lnTo>
                    <a:pt x="138" y="14780"/>
                  </a:lnTo>
                  <a:lnTo>
                    <a:pt x="79" y="15057"/>
                  </a:lnTo>
                  <a:lnTo>
                    <a:pt x="20" y="15333"/>
                  </a:lnTo>
                  <a:lnTo>
                    <a:pt x="0" y="15629"/>
                  </a:lnTo>
                  <a:lnTo>
                    <a:pt x="20" y="15905"/>
                  </a:lnTo>
                  <a:lnTo>
                    <a:pt x="59" y="16103"/>
                  </a:lnTo>
                  <a:lnTo>
                    <a:pt x="119" y="16300"/>
                  </a:lnTo>
                  <a:lnTo>
                    <a:pt x="178" y="16478"/>
                  </a:lnTo>
                  <a:lnTo>
                    <a:pt x="257" y="16655"/>
                  </a:lnTo>
                  <a:lnTo>
                    <a:pt x="355" y="16813"/>
                  </a:lnTo>
                  <a:lnTo>
                    <a:pt x="474" y="16991"/>
                  </a:lnTo>
                  <a:lnTo>
                    <a:pt x="592" y="17129"/>
                  </a:lnTo>
                  <a:lnTo>
                    <a:pt x="730" y="17287"/>
                  </a:lnTo>
                  <a:lnTo>
                    <a:pt x="868" y="17425"/>
                  </a:lnTo>
                  <a:lnTo>
                    <a:pt x="1026" y="17543"/>
                  </a:lnTo>
                  <a:lnTo>
                    <a:pt x="1184" y="17662"/>
                  </a:lnTo>
                  <a:lnTo>
                    <a:pt x="1362" y="17780"/>
                  </a:lnTo>
                  <a:lnTo>
                    <a:pt x="1717" y="17958"/>
                  </a:lnTo>
                  <a:lnTo>
                    <a:pt x="2092" y="18115"/>
                  </a:lnTo>
                  <a:lnTo>
                    <a:pt x="2467" y="18214"/>
                  </a:lnTo>
                  <a:lnTo>
                    <a:pt x="2842" y="18293"/>
                  </a:lnTo>
                  <a:lnTo>
                    <a:pt x="3236" y="18352"/>
                  </a:lnTo>
                  <a:lnTo>
                    <a:pt x="3631" y="18372"/>
                  </a:lnTo>
                  <a:lnTo>
                    <a:pt x="4440" y="18372"/>
                  </a:lnTo>
                  <a:lnTo>
                    <a:pt x="5229" y="18332"/>
                  </a:lnTo>
                  <a:lnTo>
                    <a:pt x="5644" y="18313"/>
                  </a:lnTo>
                  <a:lnTo>
                    <a:pt x="6078" y="18273"/>
                  </a:lnTo>
                  <a:lnTo>
                    <a:pt x="6492" y="18234"/>
                  </a:lnTo>
                  <a:lnTo>
                    <a:pt x="6907" y="18155"/>
                  </a:lnTo>
                  <a:lnTo>
                    <a:pt x="7302" y="18036"/>
                  </a:lnTo>
                  <a:lnTo>
                    <a:pt x="7696" y="17898"/>
                  </a:lnTo>
                  <a:lnTo>
                    <a:pt x="7874" y="17819"/>
                  </a:lnTo>
                  <a:lnTo>
                    <a:pt x="8051" y="17721"/>
                  </a:lnTo>
                  <a:lnTo>
                    <a:pt x="8229" y="17602"/>
                  </a:lnTo>
                  <a:lnTo>
                    <a:pt x="8387" y="17464"/>
                  </a:lnTo>
                  <a:lnTo>
                    <a:pt x="8545" y="17326"/>
                  </a:lnTo>
                  <a:lnTo>
                    <a:pt x="8703" y="17148"/>
                  </a:lnTo>
                  <a:lnTo>
                    <a:pt x="8841" y="16971"/>
                  </a:lnTo>
                  <a:lnTo>
                    <a:pt x="8959" y="16793"/>
                  </a:lnTo>
                  <a:lnTo>
                    <a:pt x="9078" y="16596"/>
                  </a:lnTo>
                  <a:lnTo>
                    <a:pt x="9176" y="16399"/>
                  </a:lnTo>
                  <a:lnTo>
                    <a:pt x="9255" y="16182"/>
                  </a:lnTo>
                  <a:lnTo>
                    <a:pt x="9334" y="15964"/>
                  </a:lnTo>
                  <a:lnTo>
                    <a:pt x="9452" y="15530"/>
                  </a:lnTo>
                  <a:lnTo>
                    <a:pt x="9531" y="15076"/>
                  </a:lnTo>
                  <a:lnTo>
                    <a:pt x="9591" y="14603"/>
                  </a:lnTo>
                  <a:lnTo>
                    <a:pt x="9630" y="14149"/>
                  </a:lnTo>
                  <a:lnTo>
                    <a:pt x="9670" y="13439"/>
                  </a:lnTo>
                  <a:lnTo>
                    <a:pt x="9670" y="12708"/>
                  </a:lnTo>
                  <a:lnTo>
                    <a:pt x="9670" y="11268"/>
                  </a:lnTo>
                  <a:lnTo>
                    <a:pt x="9670" y="10557"/>
                  </a:lnTo>
                  <a:lnTo>
                    <a:pt x="9670" y="9827"/>
                  </a:lnTo>
                  <a:lnTo>
                    <a:pt x="9709" y="9117"/>
                  </a:lnTo>
                  <a:lnTo>
                    <a:pt x="9748" y="8407"/>
                  </a:lnTo>
                  <a:lnTo>
                    <a:pt x="9788" y="8111"/>
                  </a:lnTo>
                  <a:lnTo>
                    <a:pt x="9847" y="7834"/>
                  </a:lnTo>
                  <a:lnTo>
                    <a:pt x="10005" y="7301"/>
                  </a:lnTo>
                  <a:lnTo>
                    <a:pt x="10163" y="6749"/>
                  </a:lnTo>
                  <a:lnTo>
                    <a:pt x="10222" y="6492"/>
                  </a:lnTo>
                  <a:lnTo>
                    <a:pt x="10281" y="6216"/>
                  </a:lnTo>
                  <a:lnTo>
                    <a:pt x="10301" y="6098"/>
                  </a:lnTo>
                  <a:lnTo>
                    <a:pt x="10301" y="5960"/>
                  </a:lnTo>
                  <a:lnTo>
                    <a:pt x="10281" y="5703"/>
                  </a:lnTo>
                  <a:lnTo>
                    <a:pt x="10202" y="5190"/>
                  </a:lnTo>
                  <a:lnTo>
                    <a:pt x="10202" y="4933"/>
                  </a:lnTo>
                  <a:lnTo>
                    <a:pt x="10202" y="4815"/>
                  </a:lnTo>
                  <a:lnTo>
                    <a:pt x="10222" y="4697"/>
                  </a:lnTo>
                  <a:lnTo>
                    <a:pt x="10262" y="4578"/>
                  </a:lnTo>
                  <a:lnTo>
                    <a:pt x="10321" y="4460"/>
                  </a:lnTo>
                  <a:lnTo>
                    <a:pt x="10380" y="4361"/>
                  </a:lnTo>
                  <a:lnTo>
                    <a:pt x="10479" y="4243"/>
                  </a:lnTo>
                  <a:lnTo>
                    <a:pt x="10597" y="4124"/>
                  </a:lnTo>
                  <a:lnTo>
                    <a:pt x="10715" y="4026"/>
                  </a:lnTo>
                  <a:lnTo>
                    <a:pt x="10992" y="3848"/>
                  </a:lnTo>
                  <a:lnTo>
                    <a:pt x="11268" y="3651"/>
                  </a:lnTo>
                  <a:lnTo>
                    <a:pt x="11386" y="3552"/>
                  </a:lnTo>
                  <a:lnTo>
                    <a:pt x="11505" y="3434"/>
                  </a:lnTo>
                  <a:lnTo>
                    <a:pt x="11663" y="3276"/>
                  </a:lnTo>
                  <a:lnTo>
                    <a:pt x="11781" y="3078"/>
                  </a:lnTo>
                  <a:lnTo>
                    <a:pt x="11880" y="2881"/>
                  </a:lnTo>
                  <a:lnTo>
                    <a:pt x="11978" y="2664"/>
                  </a:lnTo>
                  <a:lnTo>
                    <a:pt x="12038" y="2427"/>
                  </a:lnTo>
                  <a:lnTo>
                    <a:pt x="12077" y="2190"/>
                  </a:lnTo>
                  <a:lnTo>
                    <a:pt x="12097" y="1934"/>
                  </a:lnTo>
                  <a:lnTo>
                    <a:pt x="12097" y="1697"/>
                  </a:lnTo>
                  <a:lnTo>
                    <a:pt x="12057" y="1441"/>
                  </a:lnTo>
                  <a:lnTo>
                    <a:pt x="11998" y="1204"/>
                  </a:lnTo>
                  <a:lnTo>
                    <a:pt x="11899" y="967"/>
                  </a:lnTo>
                  <a:lnTo>
                    <a:pt x="11781" y="770"/>
                  </a:lnTo>
                  <a:lnTo>
                    <a:pt x="11623" y="572"/>
                  </a:lnTo>
                  <a:lnTo>
                    <a:pt x="11446" y="395"/>
                  </a:lnTo>
                  <a:lnTo>
                    <a:pt x="11248" y="257"/>
                  </a:lnTo>
                  <a:lnTo>
                    <a:pt x="11031" y="138"/>
                  </a:lnTo>
                  <a:lnTo>
                    <a:pt x="10794" y="40"/>
                  </a:lnTo>
                  <a:lnTo>
                    <a:pt x="105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9"/>
            <p:cNvSpPr/>
            <p:nvPr/>
          </p:nvSpPr>
          <p:spPr>
            <a:xfrm>
              <a:off x="5227388" y="2191331"/>
              <a:ext cx="752942" cy="618281"/>
            </a:xfrm>
            <a:custGeom>
              <a:avLst/>
              <a:gdLst/>
              <a:ahLst/>
              <a:cxnLst/>
              <a:rect l="l" t="t" r="r" b="b"/>
              <a:pathLst>
                <a:path w="22399" h="18393" extrusionOk="0">
                  <a:moveTo>
                    <a:pt x="1797" y="1"/>
                  </a:moveTo>
                  <a:lnTo>
                    <a:pt x="1639" y="20"/>
                  </a:lnTo>
                  <a:lnTo>
                    <a:pt x="1520" y="40"/>
                  </a:lnTo>
                  <a:lnTo>
                    <a:pt x="1382" y="99"/>
                  </a:lnTo>
                  <a:lnTo>
                    <a:pt x="1283" y="158"/>
                  </a:lnTo>
                  <a:lnTo>
                    <a:pt x="1165" y="237"/>
                  </a:lnTo>
                  <a:lnTo>
                    <a:pt x="1066" y="336"/>
                  </a:lnTo>
                  <a:lnTo>
                    <a:pt x="968" y="454"/>
                  </a:lnTo>
                  <a:lnTo>
                    <a:pt x="869" y="573"/>
                  </a:lnTo>
                  <a:lnTo>
                    <a:pt x="711" y="869"/>
                  </a:lnTo>
                  <a:lnTo>
                    <a:pt x="573" y="1185"/>
                  </a:lnTo>
                  <a:lnTo>
                    <a:pt x="455" y="1520"/>
                  </a:lnTo>
                  <a:lnTo>
                    <a:pt x="356" y="1875"/>
                  </a:lnTo>
                  <a:lnTo>
                    <a:pt x="277" y="2250"/>
                  </a:lnTo>
                  <a:lnTo>
                    <a:pt x="198" y="2605"/>
                  </a:lnTo>
                  <a:lnTo>
                    <a:pt x="99" y="3296"/>
                  </a:lnTo>
                  <a:lnTo>
                    <a:pt x="21" y="3868"/>
                  </a:lnTo>
                  <a:lnTo>
                    <a:pt x="1" y="4105"/>
                  </a:lnTo>
                  <a:lnTo>
                    <a:pt x="1" y="4223"/>
                  </a:lnTo>
                  <a:lnTo>
                    <a:pt x="21" y="4362"/>
                  </a:lnTo>
                  <a:lnTo>
                    <a:pt x="99" y="4776"/>
                  </a:lnTo>
                  <a:lnTo>
                    <a:pt x="178" y="5190"/>
                  </a:lnTo>
                  <a:lnTo>
                    <a:pt x="317" y="6039"/>
                  </a:lnTo>
                  <a:lnTo>
                    <a:pt x="455" y="6888"/>
                  </a:lnTo>
                  <a:lnTo>
                    <a:pt x="534" y="7302"/>
                  </a:lnTo>
                  <a:lnTo>
                    <a:pt x="632" y="7736"/>
                  </a:lnTo>
                  <a:lnTo>
                    <a:pt x="770" y="8210"/>
                  </a:lnTo>
                  <a:lnTo>
                    <a:pt x="928" y="8624"/>
                  </a:lnTo>
                  <a:lnTo>
                    <a:pt x="1106" y="8979"/>
                  </a:lnTo>
                  <a:lnTo>
                    <a:pt x="1303" y="9275"/>
                  </a:lnTo>
                  <a:lnTo>
                    <a:pt x="1540" y="9571"/>
                  </a:lnTo>
                  <a:lnTo>
                    <a:pt x="1816" y="9848"/>
                  </a:lnTo>
                  <a:lnTo>
                    <a:pt x="2132" y="10124"/>
                  </a:lnTo>
                  <a:lnTo>
                    <a:pt x="2487" y="10440"/>
                  </a:lnTo>
                  <a:lnTo>
                    <a:pt x="2961" y="10834"/>
                  </a:lnTo>
                  <a:lnTo>
                    <a:pt x="3415" y="11268"/>
                  </a:lnTo>
                  <a:lnTo>
                    <a:pt x="3849" y="11702"/>
                  </a:lnTo>
                  <a:lnTo>
                    <a:pt x="4283" y="12156"/>
                  </a:lnTo>
                  <a:lnTo>
                    <a:pt x="5131" y="13084"/>
                  </a:lnTo>
                  <a:lnTo>
                    <a:pt x="5960" y="14011"/>
                  </a:lnTo>
                  <a:lnTo>
                    <a:pt x="6651" y="14741"/>
                  </a:lnTo>
                  <a:lnTo>
                    <a:pt x="7026" y="15097"/>
                  </a:lnTo>
                  <a:lnTo>
                    <a:pt x="7381" y="15432"/>
                  </a:lnTo>
                  <a:lnTo>
                    <a:pt x="7776" y="15768"/>
                  </a:lnTo>
                  <a:lnTo>
                    <a:pt x="8170" y="16083"/>
                  </a:lnTo>
                  <a:lnTo>
                    <a:pt x="8585" y="16379"/>
                  </a:lnTo>
                  <a:lnTo>
                    <a:pt x="8999" y="16656"/>
                  </a:lnTo>
                  <a:lnTo>
                    <a:pt x="9295" y="16813"/>
                  </a:lnTo>
                  <a:lnTo>
                    <a:pt x="9572" y="16971"/>
                  </a:lnTo>
                  <a:lnTo>
                    <a:pt x="9868" y="17109"/>
                  </a:lnTo>
                  <a:lnTo>
                    <a:pt x="10164" y="17248"/>
                  </a:lnTo>
                  <a:lnTo>
                    <a:pt x="10775" y="17465"/>
                  </a:lnTo>
                  <a:lnTo>
                    <a:pt x="11407" y="17662"/>
                  </a:lnTo>
                  <a:lnTo>
                    <a:pt x="12058" y="17820"/>
                  </a:lnTo>
                  <a:lnTo>
                    <a:pt x="12709" y="17958"/>
                  </a:lnTo>
                  <a:lnTo>
                    <a:pt x="13341" y="18076"/>
                  </a:lnTo>
                  <a:lnTo>
                    <a:pt x="13992" y="18155"/>
                  </a:lnTo>
                  <a:lnTo>
                    <a:pt x="14643" y="18234"/>
                  </a:lnTo>
                  <a:lnTo>
                    <a:pt x="15314" y="18293"/>
                  </a:lnTo>
                  <a:lnTo>
                    <a:pt x="15985" y="18353"/>
                  </a:lnTo>
                  <a:lnTo>
                    <a:pt x="16636" y="18372"/>
                  </a:lnTo>
                  <a:lnTo>
                    <a:pt x="17307" y="18392"/>
                  </a:lnTo>
                  <a:lnTo>
                    <a:pt x="18649" y="18392"/>
                  </a:lnTo>
                  <a:lnTo>
                    <a:pt x="19300" y="18372"/>
                  </a:lnTo>
                  <a:lnTo>
                    <a:pt x="19951" y="18333"/>
                  </a:lnTo>
                  <a:lnTo>
                    <a:pt x="20583" y="18274"/>
                  </a:lnTo>
                  <a:lnTo>
                    <a:pt x="20938" y="18254"/>
                  </a:lnTo>
                  <a:lnTo>
                    <a:pt x="21155" y="18254"/>
                  </a:lnTo>
                  <a:lnTo>
                    <a:pt x="21392" y="18234"/>
                  </a:lnTo>
                  <a:lnTo>
                    <a:pt x="21589" y="18175"/>
                  </a:lnTo>
                  <a:lnTo>
                    <a:pt x="21787" y="18116"/>
                  </a:lnTo>
                  <a:lnTo>
                    <a:pt x="21865" y="18057"/>
                  </a:lnTo>
                  <a:lnTo>
                    <a:pt x="21925" y="18017"/>
                  </a:lnTo>
                  <a:lnTo>
                    <a:pt x="21984" y="17938"/>
                  </a:lnTo>
                  <a:lnTo>
                    <a:pt x="22043" y="17859"/>
                  </a:lnTo>
                  <a:lnTo>
                    <a:pt x="22122" y="17642"/>
                  </a:lnTo>
                  <a:lnTo>
                    <a:pt x="22181" y="17405"/>
                  </a:lnTo>
                  <a:lnTo>
                    <a:pt x="22240" y="17149"/>
                  </a:lnTo>
                  <a:lnTo>
                    <a:pt x="22280" y="16892"/>
                  </a:lnTo>
                  <a:lnTo>
                    <a:pt x="22319" y="16379"/>
                  </a:lnTo>
                  <a:lnTo>
                    <a:pt x="22359" y="15886"/>
                  </a:lnTo>
                  <a:lnTo>
                    <a:pt x="22398" y="15412"/>
                  </a:lnTo>
                  <a:lnTo>
                    <a:pt x="22398" y="15176"/>
                  </a:lnTo>
                  <a:lnTo>
                    <a:pt x="22379" y="14919"/>
                  </a:lnTo>
                  <a:lnTo>
                    <a:pt x="22339" y="14682"/>
                  </a:lnTo>
                  <a:lnTo>
                    <a:pt x="22280" y="14465"/>
                  </a:lnTo>
                  <a:lnTo>
                    <a:pt x="22181" y="14248"/>
                  </a:lnTo>
                  <a:lnTo>
                    <a:pt x="22043" y="14051"/>
                  </a:lnTo>
                  <a:lnTo>
                    <a:pt x="21964" y="13952"/>
                  </a:lnTo>
                  <a:lnTo>
                    <a:pt x="21865" y="13873"/>
                  </a:lnTo>
                  <a:lnTo>
                    <a:pt x="21629" y="13715"/>
                  </a:lnTo>
                  <a:lnTo>
                    <a:pt x="21352" y="13557"/>
                  </a:lnTo>
                  <a:lnTo>
                    <a:pt x="21037" y="13439"/>
                  </a:lnTo>
                  <a:lnTo>
                    <a:pt x="20701" y="13340"/>
                  </a:lnTo>
                  <a:lnTo>
                    <a:pt x="20326" y="13242"/>
                  </a:lnTo>
                  <a:lnTo>
                    <a:pt x="19951" y="13163"/>
                  </a:lnTo>
                  <a:lnTo>
                    <a:pt x="19557" y="13084"/>
                  </a:lnTo>
                  <a:lnTo>
                    <a:pt x="18748" y="12946"/>
                  </a:lnTo>
                  <a:lnTo>
                    <a:pt x="17978" y="12847"/>
                  </a:lnTo>
                  <a:lnTo>
                    <a:pt x="17307" y="12748"/>
                  </a:lnTo>
                  <a:lnTo>
                    <a:pt x="16755" y="12650"/>
                  </a:lnTo>
                  <a:lnTo>
                    <a:pt x="15945" y="12472"/>
                  </a:lnTo>
                  <a:lnTo>
                    <a:pt x="15136" y="12275"/>
                  </a:lnTo>
                  <a:lnTo>
                    <a:pt x="14347" y="12058"/>
                  </a:lnTo>
                  <a:lnTo>
                    <a:pt x="13558" y="11821"/>
                  </a:lnTo>
                  <a:lnTo>
                    <a:pt x="13163" y="11683"/>
                  </a:lnTo>
                  <a:lnTo>
                    <a:pt x="12788" y="11525"/>
                  </a:lnTo>
                  <a:lnTo>
                    <a:pt x="12413" y="11367"/>
                  </a:lnTo>
                  <a:lnTo>
                    <a:pt x="12058" y="11189"/>
                  </a:lnTo>
                  <a:lnTo>
                    <a:pt x="11683" y="10992"/>
                  </a:lnTo>
                  <a:lnTo>
                    <a:pt x="11348" y="10795"/>
                  </a:lnTo>
                  <a:lnTo>
                    <a:pt x="10992" y="10578"/>
                  </a:lnTo>
                  <a:lnTo>
                    <a:pt x="10677" y="10321"/>
                  </a:lnTo>
                  <a:lnTo>
                    <a:pt x="10242" y="9966"/>
                  </a:lnTo>
                  <a:lnTo>
                    <a:pt x="9848" y="9591"/>
                  </a:lnTo>
                  <a:lnTo>
                    <a:pt x="9473" y="9196"/>
                  </a:lnTo>
                  <a:lnTo>
                    <a:pt x="9118" y="8782"/>
                  </a:lnTo>
                  <a:lnTo>
                    <a:pt x="8782" y="8368"/>
                  </a:lnTo>
                  <a:lnTo>
                    <a:pt x="8447" y="7914"/>
                  </a:lnTo>
                  <a:lnTo>
                    <a:pt x="8151" y="7460"/>
                  </a:lnTo>
                  <a:lnTo>
                    <a:pt x="7855" y="7006"/>
                  </a:lnTo>
                  <a:lnTo>
                    <a:pt x="7263" y="6059"/>
                  </a:lnTo>
                  <a:lnTo>
                    <a:pt x="6710" y="5111"/>
                  </a:lnTo>
                  <a:lnTo>
                    <a:pt x="6138" y="4164"/>
                  </a:lnTo>
                  <a:lnTo>
                    <a:pt x="5842" y="3710"/>
                  </a:lnTo>
                  <a:lnTo>
                    <a:pt x="5546" y="3257"/>
                  </a:lnTo>
                  <a:lnTo>
                    <a:pt x="5230" y="2822"/>
                  </a:lnTo>
                  <a:lnTo>
                    <a:pt x="4895" y="2388"/>
                  </a:lnTo>
                  <a:lnTo>
                    <a:pt x="4539" y="1954"/>
                  </a:lnTo>
                  <a:lnTo>
                    <a:pt x="4165" y="1520"/>
                  </a:lnTo>
                  <a:lnTo>
                    <a:pt x="3770" y="1125"/>
                  </a:lnTo>
                  <a:lnTo>
                    <a:pt x="3355" y="770"/>
                  </a:lnTo>
                  <a:lnTo>
                    <a:pt x="3119" y="593"/>
                  </a:lnTo>
                  <a:lnTo>
                    <a:pt x="2902" y="435"/>
                  </a:lnTo>
                  <a:lnTo>
                    <a:pt x="2665" y="297"/>
                  </a:lnTo>
                  <a:lnTo>
                    <a:pt x="2428" y="178"/>
                  </a:lnTo>
                  <a:lnTo>
                    <a:pt x="2250" y="99"/>
                  </a:lnTo>
                  <a:lnTo>
                    <a:pt x="2093"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p:nvPr/>
          </p:nvSpPr>
          <p:spPr>
            <a:xfrm>
              <a:off x="6192570" y="3943267"/>
              <a:ext cx="315141" cy="199034"/>
            </a:xfrm>
            <a:custGeom>
              <a:avLst/>
              <a:gdLst/>
              <a:ahLst/>
              <a:cxnLst/>
              <a:rect l="l" t="t" r="r" b="b"/>
              <a:pathLst>
                <a:path w="9375" h="5921" extrusionOk="0">
                  <a:moveTo>
                    <a:pt x="8486" y="1"/>
                  </a:moveTo>
                  <a:lnTo>
                    <a:pt x="8289" y="20"/>
                  </a:lnTo>
                  <a:lnTo>
                    <a:pt x="8092" y="60"/>
                  </a:lnTo>
                  <a:lnTo>
                    <a:pt x="7894" y="99"/>
                  </a:lnTo>
                  <a:lnTo>
                    <a:pt x="7184" y="336"/>
                  </a:lnTo>
                  <a:lnTo>
                    <a:pt x="6138" y="672"/>
                  </a:lnTo>
                  <a:lnTo>
                    <a:pt x="5625" y="810"/>
                  </a:lnTo>
                  <a:lnTo>
                    <a:pt x="5092" y="928"/>
                  </a:lnTo>
                  <a:lnTo>
                    <a:pt x="4717" y="987"/>
                  </a:lnTo>
                  <a:lnTo>
                    <a:pt x="4342" y="1007"/>
                  </a:lnTo>
                  <a:lnTo>
                    <a:pt x="3948" y="1007"/>
                  </a:lnTo>
                  <a:lnTo>
                    <a:pt x="3573" y="968"/>
                  </a:lnTo>
                  <a:lnTo>
                    <a:pt x="3415" y="908"/>
                  </a:lnTo>
                  <a:lnTo>
                    <a:pt x="3237" y="849"/>
                  </a:lnTo>
                  <a:lnTo>
                    <a:pt x="2902" y="691"/>
                  </a:lnTo>
                  <a:lnTo>
                    <a:pt x="2191" y="1125"/>
                  </a:lnTo>
                  <a:lnTo>
                    <a:pt x="1461" y="1560"/>
                  </a:lnTo>
                  <a:lnTo>
                    <a:pt x="731" y="1954"/>
                  </a:lnTo>
                  <a:lnTo>
                    <a:pt x="1" y="2349"/>
                  </a:lnTo>
                  <a:lnTo>
                    <a:pt x="277" y="3178"/>
                  </a:lnTo>
                  <a:lnTo>
                    <a:pt x="573" y="3987"/>
                  </a:lnTo>
                  <a:lnTo>
                    <a:pt x="731" y="4382"/>
                  </a:lnTo>
                  <a:lnTo>
                    <a:pt x="1007" y="5033"/>
                  </a:lnTo>
                  <a:lnTo>
                    <a:pt x="1284" y="5644"/>
                  </a:lnTo>
                  <a:lnTo>
                    <a:pt x="1402" y="5842"/>
                  </a:lnTo>
                  <a:lnTo>
                    <a:pt x="1442" y="5901"/>
                  </a:lnTo>
                  <a:lnTo>
                    <a:pt x="1481" y="5921"/>
                  </a:lnTo>
                  <a:lnTo>
                    <a:pt x="1797" y="5783"/>
                  </a:lnTo>
                  <a:lnTo>
                    <a:pt x="2093" y="5625"/>
                  </a:lnTo>
                  <a:lnTo>
                    <a:pt x="2389" y="5467"/>
                  </a:lnTo>
                  <a:lnTo>
                    <a:pt x="2685" y="5289"/>
                  </a:lnTo>
                  <a:lnTo>
                    <a:pt x="2606" y="5092"/>
                  </a:lnTo>
                  <a:lnTo>
                    <a:pt x="2566" y="4895"/>
                  </a:lnTo>
                  <a:lnTo>
                    <a:pt x="2547" y="4678"/>
                  </a:lnTo>
                  <a:lnTo>
                    <a:pt x="2527" y="4480"/>
                  </a:lnTo>
                  <a:lnTo>
                    <a:pt x="2981" y="4421"/>
                  </a:lnTo>
                  <a:lnTo>
                    <a:pt x="3435" y="4342"/>
                  </a:lnTo>
                  <a:lnTo>
                    <a:pt x="3869" y="4243"/>
                  </a:lnTo>
                  <a:lnTo>
                    <a:pt x="4323" y="4145"/>
                  </a:lnTo>
                  <a:lnTo>
                    <a:pt x="4757" y="4007"/>
                  </a:lnTo>
                  <a:lnTo>
                    <a:pt x="5191" y="3888"/>
                  </a:lnTo>
                  <a:lnTo>
                    <a:pt x="6059" y="3572"/>
                  </a:lnTo>
                  <a:lnTo>
                    <a:pt x="6493" y="3415"/>
                  </a:lnTo>
                  <a:lnTo>
                    <a:pt x="6908" y="3217"/>
                  </a:lnTo>
                  <a:lnTo>
                    <a:pt x="7342" y="3020"/>
                  </a:lnTo>
                  <a:lnTo>
                    <a:pt x="7737" y="2783"/>
                  </a:lnTo>
                  <a:lnTo>
                    <a:pt x="8131" y="2527"/>
                  </a:lnTo>
                  <a:lnTo>
                    <a:pt x="8309" y="2388"/>
                  </a:lnTo>
                  <a:lnTo>
                    <a:pt x="8486" y="2231"/>
                  </a:lnTo>
                  <a:lnTo>
                    <a:pt x="8644" y="2073"/>
                  </a:lnTo>
                  <a:lnTo>
                    <a:pt x="8802" y="1895"/>
                  </a:lnTo>
                  <a:lnTo>
                    <a:pt x="8940" y="1717"/>
                  </a:lnTo>
                  <a:lnTo>
                    <a:pt x="9078" y="1520"/>
                  </a:lnTo>
                  <a:lnTo>
                    <a:pt x="9177" y="1402"/>
                  </a:lnTo>
                  <a:lnTo>
                    <a:pt x="9236" y="1264"/>
                  </a:lnTo>
                  <a:lnTo>
                    <a:pt x="9295" y="1106"/>
                  </a:lnTo>
                  <a:lnTo>
                    <a:pt x="9355" y="948"/>
                  </a:lnTo>
                  <a:lnTo>
                    <a:pt x="9374" y="810"/>
                  </a:lnTo>
                  <a:lnTo>
                    <a:pt x="9374" y="652"/>
                  </a:lnTo>
                  <a:lnTo>
                    <a:pt x="9335" y="514"/>
                  </a:lnTo>
                  <a:lnTo>
                    <a:pt x="9276" y="376"/>
                  </a:lnTo>
                  <a:lnTo>
                    <a:pt x="9236" y="297"/>
                  </a:lnTo>
                  <a:lnTo>
                    <a:pt x="9177" y="218"/>
                  </a:lnTo>
                  <a:lnTo>
                    <a:pt x="9098" y="159"/>
                  </a:lnTo>
                  <a:lnTo>
                    <a:pt x="9039" y="99"/>
                  </a:lnTo>
                  <a:lnTo>
                    <a:pt x="8861" y="40"/>
                  </a:lnTo>
                  <a:lnTo>
                    <a:pt x="86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9"/>
            <p:cNvSpPr/>
            <p:nvPr/>
          </p:nvSpPr>
          <p:spPr>
            <a:xfrm>
              <a:off x="5644663" y="4035476"/>
              <a:ext cx="317090" cy="145956"/>
            </a:xfrm>
            <a:custGeom>
              <a:avLst/>
              <a:gdLst/>
              <a:ahLst/>
              <a:cxnLst/>
              <a:rect l="l" t="t" r="r" b="b"/>
              <a:pathLst>
                <a:path w="9433" h="4342" extrusionOk="0">
                  <a:moveTo>
                    <a:pt x="3375" y="1"/>
                  </a:moveTo>
                  <a:lnTo>
                    <a:pt x="2546" y="159"/>
                  </a:lnTo>
                  <a:lnTo>
                    <a:pt x="1717" y="277"/>
                  </a:lnTo>
                  <a:lnTo>
                    <a:pt x="888" y="395"/>
                  </a:lnTo>
                  <a:lnTo>
                    <a:pt x="59" y="474"/>
                  </a:lnTo>
                  <a:lnTo>
                    <a:pt x="20" y="1343"/>
                  </a:lnTo>
                  <a:lnTo>
                    <a:pt x="0" y="2211"/>
                  </a:lnTo>
                  <a:lnTo>
                    <a:pt x="0" y="2625"/>
                  </a:lnTo>
                  <a:lnTo>
                    <a:pt x="20" y="3336"/>
                  </a:lnTo>
                  <a:lnTo>
                    <a:pt x="40" y="4007"/>
                  </a:lnTo>
                  <a:lnTo>
                    <a:pt x="79" y="4243"/>
                  </a:lnTo>
                  <a:lnTo>
                    <a:pt x="99" y="4303"/>
                  </a:lnTo>
                  <a:lnTo>
                    <a:pt x="119" y="4342"/>
                  </a:lnTo>
                  <a:lnTo>
                    <a:pt x="454" y="4322"/>
                  </a:lnTo>
                  <a:lnTo>
                    <a:pt x="809" y="4303"/>
                  </a:lnTo>
                  <a:lnTo>
                    <a:pt x="1145" y="4263"/>
                  </a:lnTo>
                  <a:lnTo>
                    <a:pt x="1480" y="4184"/>
                  </a:lnTo>
                  <a:lnTo>
                    <a:pt x="1480" y="3987"/>
                  </a:lnTo>
                  <a:lnTo>
                    <a:pt x="1500" y="3770"/>
                  </a:lnTo>
                  <a:lnTo>
                    <a:pt x="1559" y="3572"/>
                  </a:lnTo>
                  <a:lnTo>
                    <a:pt x="1638" y="3375"/>
                  </a:lnTo>
                  <a:lnTo>
                    <a:pt x="2072" y="3493"/>
                  </a:lnTo>
                  <a:lnTo>
                    <a:pt x="2526" y="3592"/>
                  </a:lnTo>
                  <a:lnTo>
                    <a:pt x="2960" y="3671"/>
                  </a:lnTo>
                  <a:lnTo>
                    <a:pt x="3414" y="3730"/>
                  </a:lnTo>
                  <a:lnTo>
                    <a:pt x="3868" y="3770"/>
                  </a:lnTo>
                  <a:lnTo>
                    <a:pt x="4322" y="3809"/>
                  </a:lnTo>
                  <a:lnTo>
                    <a:pt x="5230" y="3849"/>
                  </a:lnTo>
                  <a:lnTo>
                    <a:pt x="6177" y="3849"/>
                  </a:lnTo>
                  <a:lnTo>
                    <a:pt x="6631" y="3809"/>
                  </a:lnTo>
                  <a:lnTo>
                    <a:pt x="7084" y="3750"/>
                  </a:lnTo>
                  <a:lnTo>
                    <a:pt x="7538" y="3651"/>
                  </a:lnTo>
                  <a:lnTo>
                    <a:pt x="7775" y="3572"/>
                  </a:lnTo>
                  <a:lnTo>
                    <a:pt x="7992" y="3493"/>
                  </a:lnTo>
                  <a:lnTo>
                    <a:pt x="8190" y="3415"/>
                  </a:lnTo>
                  <a:lnTo>
                    <a:pt x="8407" y="3316"/>
                  </a:lnTo>
                  <a:lnTo>
                    <a:pt x="8604" y="3197"/>
                  </a:lnTo>
                  <a:lnTo>
                    <a:pt x="8821" y="3079"/>
                  </a:lnTo>
                  <a:lnTo>
                    <a:pt x="8939" y="2980"/>
                  </a:lnTo>
                  <a:lnTo>
                    <a:pt x="9058" y="2882"/>
                  </a:lnTo>
                  <a:lnTo>
                    <a:pt x="9176" y="2763"/>
                  </a:lnTo>
                  <a:lnTo>
                    <a:pt x="9255" y="2625"/>
                  </a:lnTo>
                  <a:lnTo>
                    <a:pt x="9334" y="2507"/>
                  </a:lnTo>
                  <a:lnTo>
                    <a:pt x="9393" y="2369"/>
                  </a:lnTo>
                  <a:lnTo>
                    <a:pt x="9433" y="2211"/>
                  </a:lnTo>
                  <a:lnTo>
                    <a:pt x="9433" y="2073"/>
                  </a:lnTo>
                  <a:lnTo>
                    <a:pt x="9413" y="1974"/>
                  </a:lnTo>
                  <a:lnTo>
                    <a:pt x="9374" y="1875"/>
                  </a:lnTo>
                  <a:lnTo>
                    <a:pt x="9334" y="1796"/>
                  </a:lnTo>
                  <a:lnTo>
                    <a:pt x="9275" y="1737"/>
                  </a:lnTo>
                  <a:lnTo>
                    <a:pt x="9156" y="1599"/>
                  </a:lnTo>
                  <a:lnTo>
                    <a:pt x="8999" y="1500"/>
                  </a:lnTo>
                  <a:lnTo>
                    <a:pt x="8821" y="1421"/>
                  </a:lnTo>
                  <a:lnTo>
                    <a:pt x="8624" y="1362"/>
                  </a:lnTo>
                  <a:lnTo>
                    <a:pt x="8426" y="1323"/>
                  </a:lnTo>
                  <a:lnTo>
                    <a:pt x="8229" y="1303"/>
                  </a:lnTo>
                  <a:lnTo>
                    <a:pt x="7479" y="1244"/>
                  </a:lnTo>
                  <a:lnTo>
                    <a:pt x="6394" y="1185"/>
                  </a:lnTo>
                  <a:lnTo>
                    <a:pt x="5861" y="1125"/>
                  </a:lnTo>
                  <a:lnTo>
                    <a:pt x="5328" y="1027"/>
                  </a:lnTo>
                  <a:lnTo>
                    <a:pt x="4953" y="948"/>
                  </a:lnTo>
                  <a:lnTo>
                    <a:pt x="4578" y="829"/>
                  </a:lnTo>
                  <a:lnTo>
                    <a:pt x="4243" y="691"/>
                  </a:lnTo>
                  <a:lnTo>
                    <a:pt x="3907" y="494"/>
                  </a:lnTo>
                  <a:lnTo>
                    <a:pt x="3769" y="395"/>
                  </a:lnTo>
                  <a:lnTo>
                    <a:pt x="3631" y="277"/>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9"/>
            <p:cNvSpPr/>
            <p:nvPr/>
          </p:nvSpPr>
          <p:spPr>
            <a:xfrm>
              <a:off x="5206177" y="1941227"/>
              <a:ext cx="70356" cy="70356"/>
            </a:xfrm>
            <a:custGeom>
              <a:avLst/>
              <a:gdLst/>
              <a:ahLst/>
              <a:cxnLst/>
              <a:rect l="l" t="t" r="r" b="b"/>
              <a:pathLst>
                <a:path w="2093" h="2093" extrusionOk="0">
                  <a:moveTo>
                    <a:pt x="1066" y="1"/>
                  </a:moveTo>
                  <a:lnTo>
                    <a:pt x="790" y="40"/>
                  </a:lnTo>
                  <a:lnTo>
                    <a:pt x="671" y="80"/>
                  </a:lnTo>
                  <a:lnTo>
                    <a:pt x="553" y="139"/>
                  </a:lnTo>
                  <a:lnTo>
                    <a:pt x="434" y="218"/>
                  </a:lnTo>
                  <a:lnTo>
                    <a:pt x="336" y="297"/>
                  </a:lnTo>
                  <a:lnTo>
                    <a:pt x="296" y="336"/>
                  </a:lnTo>
                  <a:lnTo>
                    <a:pt x="237" y="415"/>
                  </a:lnTo>
                  <a:lnTo>
                    <a:pt x="178" y="494"/>
                  </a:lnTo>
                  <a:lnTo>
                    <a:pt x="138" y="573"/>
                  </a:lnTo>
                  <a:lnTo>
                    <a:pt x="99" y="672"/>
                  </a:lnTo>
                  <a:lnTo>
                    <a:pt x="60" y="771"/>
                  </a:lnTo>
                  <a:lnTo>
                    <a:pt x="20" y="869"/>
                  </a:lnTo>
                  <a:lnTo>
                    <a:pt x="0" y="968"/>
                  </a:lnTo>
                  <a:lnTo>
                    <a:pt x="0" y="1067"/>
                  </a:lnTo>
                  <a:lnTo>
                    <a:pt x="0" y="1165"/>
                  </a:lnTo>
                  <a:lnTo>
                    <a:pt x="20" y="1264"/>
                  </a:lnTo>
                  <a:lnTo>
                    <a:pt x="60" y="1363"/>
                  </a:lnTo>
                  <a:lnTo>
                    <a:pt x="99" y="1461"/>
                  </a:lnTo>
                  <a:lnTo>
                    <a:pt x="138" y="1540"/>
                  </a:lnTo>
                  <a:lnTo>
                    <a:pt x="178" y="1639"/>
                  </a:lnTo>
                  <a:lnTo>
                    <a:pt x="237" y="1718"/>
                  </a:lnTo>
                  <a:lnTo>
                    <a:pt x="296" y="1777"/>
                  </a:lnTo>
                  <a:lnTo>
                    <a:pt x="513" y="1955"/>
                  </a:lnTo>
                  <a:lnTo>
                    <a:pt x="632" y="2014"/>
                  </a:lnTo>
                  <a:lnTo>
                    <a:pt x="750" y="2053"/>
                  </a:lnTo>
                  <a:lnTo>
                    <a:pt x="888" y="2073"/>
                  </a:lnTo>
                  <a:lnTo>
                    <a:pt x="1026" y="2093"/>
                  </a:lnTo>
                  <a:lnTo>
                    <a:pt x="1303" y="2053"/>
                  </a:lnTo>
                  <a:lnTo>
                    <a:pt x="1421" y="2014"/>
                  </a:lnTo>
                  <a:lnTo>
                    <a:pt x="1540" y="1955"/>
                  </a:lnTo>
                  <a:lnTo>
                    <a:pt x="1638" y="1876"/>
                  </a:lnTo>
                  <a:lnTo>
                    <a:pt x="1737" y="1777"/>
                  </a:lnTo>
                  <a:lnTo>
                    <a:pt x="1776" y="1757"/>
                  </a:lnTo>
                  <a:lnTo>
                    <a:pt x="1855" y="1678"/>
                  </a:lnTo>
                  <a:lnTo>
                    <a:pt x="1914" y="1599"/>
                  </a:lnTo>
                  <a:lnTo>
                    <a:pt x="1954" y="1520"/>
                  </a:lnTo>
                  <a:lnTo>
                    <a:pt x="1993" y="1422"/>
                  </a:lnTo>
                  <a:lnTo>
                    <a:pt x="2033" y="1323"/>
                  </a:lnTo>
                  <a:lnTo>
                    <a:pt x="2072" y="1224"/>
                  </a:lnTo>
                  <a:lnTo>
                    <a:pt x="2072" y="1126"/>
                  </a:lnTo>
                  <a:lnTo>
                    <a:pt x="2092" y="1027"/>
                  </a:lnTo>
                  <a:lnTo>
                    <a:pt x="2072" y="928"/>
                  </a:lnTo>
                  <a:lnTo>
                    <a:pt x="2072" y="830"/>
                  </a:lnTo>
                  <a:lnTo>
                    <a:pt x="2033" y="731"/>
                  </a:lnTo>
                  <a:lnTo>
                    <a:pt x="1993" y="632"/>
                  </a:lnTo>
                  <a:lnTo>
                    <a:pt x="1954" y="534"/>
                  </a:lnTo>
                  <a:lnTo>
                    <a:pt x="1914" y="455"/>
                  </a:lnTo>
                  <a:lnTo>
                    <a:pt x="1855" y="376"/>
                  </a:lnTo>
                  <a:lnTo>
                    <a:pt x="1776" y="297"/>
                  </a:lnTo>
                  <a:lnTo>
                    <a:pt x="1579" y="139"/>
                  </a:lnTo>
                  <a:lnTo>
                    <a:pt x="1461" y="80"/>
                  </a:lnTo>
                  <a:lnTo>
                    <a:pt x="1322" y="40"/>
                  </a:lnTo>
                  <a:lnTo>
                    <a:pt x="1204" y="21"/>
                  </a:lnTo>
                  <a:lnTo>
                    <a:pt x="1066" y="1"/>
                  </a:lnTo>
                  <a:close/>
                </a:path>
              </a:pathLst>
            </a:custGeom>
            <a:solidFill>
              <a:srgbClr val="D9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5223422" y="1959817"/>
              <a:ext cx="17950" cy="34523"/>
            </a:xfrm>
            <a:custGeom>
              <a:avLst/>
              <a:gdLst/>
              <a:ahLst/>
              <a:cxnLst/>
              <a:rect l="l" t="t" r="r" b="b"/>
              <a:pathLst>
                <a:path w="534" h="1027" extrusionOk="0">
                  <a:moveTo>
                    <a:pt x="494" y="1"/>
                  </a:moveTo>
                  <a:lnTo>
                    <a:pt x="375" y="20"/>
                  </a:lnTo>
                  <a:lnTo>
                    <a:pt x="257" y="79"/>
                  </a:lnTo>
                  <a:lnTo>
                    <a:pt x="158" y="158"/>
                  </a:lnTo>
                  <a:lnTo>
                    <a:pt x="79" y="257"/>
                  </a:lnTo>
                  <a:lnTo>
                    <a:pt x="40" y="336"/>
                  </a:lnTo>
                  <a:lnTo>
                    <a:pt x="20" y="415"/>
                  </a:lnTo>
                  <a:lnTo>
                    <a:pt x="0" y="494"/>
                  </a:lnTo>
                  <a:lnTo>
                    <a:pt x="20" y="593"/>
                  </a:lnTo>
                  <a:lnTo>
                    <a:pt x="20" y="671"/>
                  </a:lnTo>
                  <a:lnTo>
                    <a:pt x="60" y="750"/>
                  </a:lnTo>
                  <a:lnTo>
                    <a:pt x="99" y="810"/>
                  </a:lnTo>
                  <a:lnTo>
                    <a:pt x="139" y="889"/>
                  </a:lnTo>
                  <a:lnTo>
                    <a:pt x="237" y="967"/>
                  </a:lnTo>
                  <a:lnTo>
                    <a:pt x="296" y="1007"/>
                  </a:lnTo>
                  <a:lnTo>
                    <a:pt x="375" y="1027"/>
                  </a:lnTo>
                  <a:lnTo>
                    <a:pt x="454" y="1027"/>
                  </a:lnTo>
                  <a:lnTo>
                    <a:pt x="533" y="1007"/>
                  </a:lnTo>
                  <a:lnTo>
                    <a:pt x="533" y="987"/>
                  </a:lnTo>
                  <a:lnTo>
                    <a:pt x="435" y="770"/>
                  </a:lnTo>
                  <a:lnTo>
                    <a:pt x="395" y="671"/>
                  </a:lnTo>
                  <a:lnTo>
                    <a:pt x="375" y="553"/>
                  </a:lnTo>
                  <a:lnTo>
                    <a:pt x="375" y="435"/>
                  </a:lnTo>
                  <a:lnTo>
                    <a:pt x="395" y="257"/>
                  </a:lnTo>
                  <a:lnTo>
                    <a:pt x="415" y="198"/>
                  </a:lnTo>
                  <a:lnTo>
                    <a:pt x="454" y="99"/>
                  </a:lnTo>
                  <a:lnTo>
                    <a:pt x="4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5239994" y="1996290"/>
              <a:ext cx="27228" cy="18623"/>
            </a:xfrm>
            <a:custGeom>
              <a:avLst/>
              <a:gdLst/>
              <a:ahLst/>
              <a:cxnLst/>
              <a:rect l="l" t="t" r="r" b="b"/>
              <a:pathLst>
                <a:path w="810" h="554" extrusionOk="0">
                  <a:moveTo>
                    <a:pt x="632" y="1"/>
                  </a:moveTo>
                  <a:lnTo>
                    <a:pt x="494" y="139"/>
                  </a:lnTo>
                  <a:lnTo>
                    <a:pt x="336" y="218"/>
                  </a:lnTo>
                  <a:lnTo>
                    <a:pt x="178" y="277"/>
                  </a:lnTo>
                  <a:lnTo>
                    <a:pt x="1" y="297"/>
                  </a:lnTo>
                  <a:lnTo>
                    <a:pt x="1" y="553"/>
                  </a:lnTo>
                  <a:lnTo>
                    <a:pt x="119" y="534"/>
                  </a:lnTo>
                  <a:lnTo>
                    <a:pt x="218" y="514"/>
                  </a:lnTo>
                  <a:lnTo>
                    <a:pt x="336" y="494"/>
                  </a:lnTo>
                  <a:lnTo>
                    <a:pt x="455" y="455"/>
                  </a:lnTo>
                  <a:lnTo>
                    <a:pt x="553" y="396"/>
                  </a:lnTo>
                  <a:lnTo>
                    <a:pt x="652" y="336"/>
                  </a:lnTo>
                  <a:lnTo>
                    <a:pt x="731" y="257"/>
                  </a:lnTo>
                  <a:lnTo>
                    <a:pt x="810" y="159"/>
                  </a:lnTo>
                  <a:lnTo>
                    <a:pt x="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5326892" y="2463957"/>
              <a:ext cx="98895" cy="194396"/>
            </a:xfrm>
            <a:custGeom>
              <a:avLst/>
              <a:gdLst/>
              <a:ahLst/>
              <a:cxnLst/>
              <a:rect l="l" t="t" r="r" b="b"/>
              <a:pathLst>
                <a:path w="2942" h="5783" extrusionOk="0">
                  <a:moveTo>
                    <a:pt x="238" y="1"/>
                  </a:moveTo>
                  <a:lnTo>
                    <a:pt x="1" y="80"/>
                  </a:lnTo>
                  <a:lnTo>
                    <a:pt x="257" y="830"/>
                  </a:lnTo>
                  <a:lnTo>
                    <a:pt x="553" y="1560"/>
                  </a:lnTo>
                  <a:lnTo>
                    <a:pt x="849" y="2290"/>
                  </a:lnTo>
                  <a:lnTo>
                    <a:pt x="1185" y="3020"/>
                  </a:lnTo>
                  <a:lnTo>
                    <a:pt x="1540" y="3731"/>
                  </a:lnTo>
                  <a:lnTo>
                    <a:pt x="1915" y="4421"/>
                  </a:lnTo>
                  <a:lnTo>
                    <a:pt x="2310" y="5112"/>
                  </a:lnTo>
                  <a:lnTo>
                    <a:pt x="2744" y="5783"/>
                  </a:lnTo>
                  <a:lnTo>
                    <a:pt x="2941" y="5645"/>
                  </a:lnTo>
                  <a:lnTo>
                    <a:pt x="2527" y="4974"/>
                  </a:lnTo>
                  <a:lnTo>
                    <a:pt x="2132" y="4303"/>
                  </a:lnTo>
                  <a:lnTo>
                    <a:pt x="1757" y="3612"/>
                  </a:lnTo>
                  <a:lnTo>
                    <a:pt x="1402" y="2902"/>
                  </a:lnTo>
                  <a:lnTo>
                    <a:pt x="1086" y="2191"/>
                  </a:lnTo>
                  <a:lnTo>
                    <a:pt x="770" y="1481"/>
                  </a:lnTo>
                  <a:lnTo>
                    <a:pt x="494" y="751"/>
                  </a:lnTo>
                  <a:lnTo>
                    <a:pt x="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5791901" y="3329673"/>
              <a:ext cx="77012" cy="124073"/>
            </a:xfrm>
            <a:custGeom>
              <a:avLst/>
              <a:gdLst/>
              <a:ahLst/>
              <a:cxnLst/>
              <a:rect l="l" t="t" r="r" b="b"/>
              <a:pathLst>
                <a:path w="2291" h="3691" extrusionOk="0">
                  <a:moveTo>
                    <a:pt x="218" y="0"/>
                  </a:moveTo>
                  <a:lnTo>
                    <a:pt x="1" y="138"/>
                  </a:lnTo>
                  <a:lnTo>
                    <a:pt x="100" y="237"/>
                  </a:lnTo>
                  <a:lnTo>
                    <a:pt x="198" y="316"/>
                  </a:lnTo>
                  <a:lnTo>
                    <a:pt x="317" y="395"/>
                  </a:lnTo>
                  <a:lnTo>
                    <a:pt x="415" y="454"/>
                  </a:lnTo>
                  <a:lnTo>
                    <a:pt x="573" y="533"/>
                  </a:lnTo>
                  <a:lnTo>
                    <a:pt x="652" y="572"/>
                  </a:lnTo>
                  <a:lnTo>
                    <a:pt x="711" y="632"/>
                  </a:lnTo>
                  <a:lnTo>
                    <a:pt x="771" y="691"/>
                  </a:lnTo>
                  <a:lnTo>
                    <a:pt x="810" y="770"/>
                  </a:lnTo>
                  <a:lnTo>
                    <a:pt x="869" y="928"/>
                  </a:lnTo>
                  <a:lnTo>
                    <a:pt x="2073" y="3690"/>
                  </a:lnTo>
                  <a:lnTo>
                    <a:pt x="2290" y="3592"/>
                  </a:lnTo>
                  <a:lnTo>
                    <a:pt x="1106" y="829"/>
                  </a:lnTo>
                  <a:lnTo>
                    <a:pt x="1007" y="632"/>
                  </a:lnTo>
                  <a:lnTo>
                    <a:pt x="968" y="553"/>
                  </a:lnTo>
                  <a:lnTo>
                    <a:pt x="889" y="454"/>
                  </a:lnTo>
                  <a:lnTo>
                    <a:pt x="810" y="395"/>
                  </a:lnTo>
                  <a:lnTo>
                    <a:pt x="711" y="336"/>
                  </a:lnTo>
                  <a:lnTo>
                    <a:pt x="534" y="237"/>
                  </a:lnTo>
                  <a:lnTo>
                    <a:pt x="356" y="138"/>
                  </a:lnTo>
                  <a:lnTo>
                    <a:pt x="277" y="79"/>
                  </a:lnTo>
                  <a:lnTo>
                    <a:pt x="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5046971" y="3408603"/>
              <a:ext cx="141317" cy="736337"/>
            </a:xfrm>
            <a:custGeom>
              <a:avLst/>
              <a:gdLst/>
              <a:ahLst/>
              <a:cxnLst/>
              <a:rect l="l" t="t" r="r" b="b"/>
              <a:pathLst>
                <a:path w="4204" h="21905" extrusionOk="0">
                  <a:moveTo>
                    <a:pt x="3710" y="0"/>
                  </a:moveTo>
                  <a:lnTo>
                    <a:pt x="0" y="21806"/>
                  </a:lnTo>
                  <a:lnTo>
                    <a:pt x="494" y="21905"/>
                  </a:lnTo>
                  <a:lnTo>
                    <a:pt x="4204" y="79"/>
                  </a:lnTo>
                  <a:lnTo>
                    <a:pt x="3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5429050" y="3408603"/>
              <a:ext cx="140679" cy="736337"/>
            </a:xfrm>
            <a:custGeom>
              <a:avLst/>
              <a:gdLst/>
              <a:ahLst/>
              <a:cxnLst/>
              <a:rect l="l" t="t" r="r" b="b"/>
              <a:pathLst>
                <a:path w="4185" h="21905" extrusionOk="0">
                  <a:moveTo>
                    <a:pt x="474" y="0"/>
                  </a:moveTo>
                  <a:lnTo>
                    <a:pt x="1" y="79"/>
                  </a:lnTo>
                  <a:lnTo>
                    <a:pt x="3711" y="21905"/>
                  </a:lnTo>
                  <a:lnTo>
                    <a:pt x="4184" y="21806"/>
                  </a:lnTo>
                  <a:lnTo>
                    <a:pt x="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5111312" y="3798651"/>
              <a:ext cx="389396" cy="33212"/>
            </a:xfrm>
            <a:custGeom>
              <a:avLst/>
              <a:gdLst/>
              <a:ahLst/>
              <a:cxnLst/>
              <a:rect l="l" t="t" r="r" b="b"/>
              <a:pathLst>
                <a:path w="11584" h="988" extrusionOk="0">
                  <a:moveTo>
                    <a:pt x="0" y="1"/>
                  </a:moveTo>
                  <a:lnTo>
                    <a:pt x="0" y="987"/>
                  </a:lnTo>
                  <a:lnTo>
                    <a:pt x="11584" y="987"/>
                  </a:lnTo>
                  <a:lnTo>
                    <a:pt x="1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6708676" y="2329964"/>
              <a:ext cx="10656" cy="39195"/>
            </a:xfrm>
            <a:custGeom>
              <a:avLst/>
              <a:gdLst/>
              <a:ahLst/>
              <a:cxnLst/>
              <a:rect l="l" t="t" r="r" b="b"/>
              <a:pathLst>
                <a:path w="317" h="1166" extrusionOk="0">
                  <a:moveTo>
                    <a:pt x="80" y="1"/>
                  </a:moveTo>
                  <a:lnTo>
                    <a:pt x="40" y="297"/>
                  </a:lnTo>
                  <a:lnTo>
                    <a:pt x="1" y="593"/>
                  </a:lnTo>
                  <a:lnTo>
                    <a:pt x="1" y="869"/>
                  </a:lnTo>
                  <a:lnTo>
                    <a:pt x="20" y="1165"/>
                  </a:lnTo>
                  <a:lnTo>
                    <a:pt x="257" y="1145"/>
                  </a:lnTo>
                  <a:lnTo>
                    <a:pt x="237" y="869"/>
                  </a:lnTo>
                  <a:lnTo>
                    <a:pt x="257" y="593"/>
                  </a:lnTo>
                  <a:lnTo>
                    <a:pt x="277" y="317"/>
                  </a:lnTo>
                  <a:lnTo>
                    <a:pt x="316" y="40"/>
                  </a:ln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6989269" y="1678551"/>
              <a:ext cx="234196" cy="431886"/>
            </a:xfrm>
            <a:custGeom>
              <a:avLst/>
              <a:gdLst/>
              <a:ahLst/>
              <a:cxnLst/>
              <a:rect l="l" t="t" r="r" b="b"/>
              <a:pathLst>
                <a:path w="6967" h="12848" extrusionOk="0">
                  <a:moveTo>
                    <a:pt x="3158" y="1"/>
                  </a:moveTo>
                  <a:lnTo>
                    <a:pt x="2941" y="20"/>
                  </a:lnTo>
                  <a:lnTo>
                    <a:pt x="2724" y="40"/>
                  </a:lnTo>
                  <a:lnTo>
                    <a:pt x="2527" y="79"/>
                  </a:lnTo>
                  <a:lnTo>
                    <a:pt x="2329" y="158"/>
                  </a:lnTo>
                  <a:lnTo>
                    <a:pt x="2053" y="257"/>
                  </a:lnTo>
                  <a:lnTo>
                    <a:pt x="1777" y="415"/>
                  </a:lnTo>
                  <a:lnTo>
                    <a:pt x="1501" y="593"/>
                  </a:lnTo>
                  <a:lnTo>
                    <a:pt x="1224" y="790"/>
                  </a:lnTo>
                  <a:lnTo>
                    <a:pt x="968" y="1007"/>
                  </a:lnTo>
                  <a:lnTo>
                    <a:pt x="751" y="1244"/>
                  </a:lnTo>
                  <a:lnTo>
                    <a:pt x="534" y="1500"/>
                  </a:lnTo>
                  <a:lnTo>
                    <a:pt x="376" y="1737"/>
                  </a:lnTo>
                  <a:lnTo>
                    <a:pt x="297" y="1915"/>
                  </a:lnTo>
                  <a:lnTo>
                    <a:pt x="218" y="2092"/>
                  </a:lnTo>
                  <a:lnTo>
                    <a:pt x="159" y="2270"/>
                  </a:lnTo>
                  <a:lnTo>
                    <a:pt x="100" y="2467"/>
                  </a:lnTo>
                  <a:lnTo>
                    <a:pt x="40" y="2882"/>
                  </a:lnTo>
                  <a:lnTo>
                    <a:pt x="1" y="3316"/>
                  </a:lnTo>
                  <a:lnTo>
                    <a:pt x="1" y="3770"/>
                  </a:lnTo>
                  <a:lnTo>
                    <a:pt x="1" y="4184"/>
                  </a:lnTo>
                  <a:lnTo>
                    <a:pt x="21" y="4973"/>
                  </a:lnTo>
                  <a:lnTo>
                    <a:pt x="40" y="5289"/>
                  </a:lnTo>
                  <a:lnTo>
                    <a:pt x="80" y="5842"/>
                  </a:lnTo>
                  <a:lnTo>
                    <a:pt x="100" y="6098"/>
                  </a:lnTo>
                  <a:lnTo>
                    <a:pt x="139" y="6374"/>
                  </a:lnTo>
                  <a:lnTo>
                    <a:pt x="198" y="6651"/>
                  </a:lnTo>
                  <a:lnTo>
                    <a:pt x="277" y="6907"/>
                  </a:lnTo>
                  <a:lnTo>
                    <a:pt x="376" y="7164"/>
                  </a:lnTo>
                  <a:lnTo>
                    <a:pt x="494" y="7401"/>
                  </a:lnTo>
                  <a:lnTo>
                    <a:pt x="573" y="7558"/>
                  </a:lnTo>
                  <a:lnTo>
                    <a:pt x="672" y="7716"/>
                  </a:lnTo>
                  <a:lnTo>
                    <a:pt x="771" y="7854"/>
                  </a:lnTo>
                  <a:lnTo>
                    <a:pt x="889" y="7993"/>
                  </a:lnTo>
                  <a:lnTo>
                    <a:pt x="1027" y="8111"/>
                  </a:lnTo>
                  <a:lnTo>
                    <a:pt x="1165" y="8229"/>
                  </a:lnTo>
                  <a:lnTo>
                    <a:pt x="1303" y="8328"/>
                  </a:lnTo>
                  <a:lnTo>
                    <a:pt x="1441" y="8427"/>
                  </a:lnTo>
                  <a:lnTo>
                    <a:pt x="1619" y="8506"/>
                  </a:lnTo>
                  <a:lnTo>
                    <a:pt x="1777" y="8585"/>
                  </a:lnTo>
                  <a:lnTo>
                    <a:pt x="1955" y="8624"/>
                  </a:lnTo>
                  <a:lnTo>
                    <a:pt x="2132" y="8664"/>
                  </a:lnTo>
                  <a:lnTo>
                    <a:pt x="2408" y="8664"/>
                  </a:lnTo>
                  <a:lnTo>
                    <a:pt x="2468" y="8683"/>
                  </a:lnTo>
                  <a:lnTo>
                    <a:pt x="2507" y="8723"/>
                  </a:lnTo>
                  <a:lnTo>
                    <a:pt x="2527" y="8762"/>
                  </a:lnTo>
                  <a:lnTo>
                    <a:pt x="2547" y="8881"/>
                  </a:lnTo>
                  <a:lnTo>
                    <a:pt x="2566" y="9117"/>
                  </a:lnTo>
                  <a:lnTo>
                    <a:pt x="2665" y="9670"/>
                  </a:lnTo>
                  <a:lnTo>
                    <a:pt x="2724" y="10242"/>
                  </a:lnTo>
                  <a:lnTo>
                    <a:pt x="2764" y="10795"/>
                  </a:lnTo>
                  <a:lnTo>
                    <a:pt x="2764" y="11367"/>
                  </a:lnTo>
                  <a:lnTo>
                    <a:pt x="2764" y="11762"/>
                  </a:lnTo>
                  <a:lnTo>
                    <a:pt x="2744" y="12176"/>
                  </a:lnTo>
                  <a:lnTo>
                    <a:pt x="2862" y="12294"/>
                  </a:lnTo>
                  <a:lnTo>
                    <a:pt x="2981" y="12393"/>
                  </a:lnTo>
                  <a:lnTo>
                    <a:pt x="3119" y="12492"/>
                  </a:lnTo>
                  <a:lnTo>
                    <a:pt x="3257" y="12590"/>
                  </a:lnTo>
                  <a:lnTo>
                    <a:pt x="3415" y="12650"/>
                  </a:lnTo>
                  <a:lnTo>
                    <a:pt x="3592" y="12709"/>
                  </a:lnTo>
                  <a:lnTo>
                    <a:pt x="3750" y="12768"/>
                  </a:lnTo>
                  <a:lnTo>
                    <a:pt x="3928" y="12808"/>
                  </a:lnTo>
                  <a:lnTo>
                    <a:pt x="4303" y="12847"/>
                  </a:lnTo>
                  <a:lnTo>
                    <a:pt x="4678" y="12847"/>
                  </a:lnTo>
                  <a:lnTo>
                    <a:pt x="5033" y="12808"/>
                  </a:lnTo>
                  <a:lnTo>
                    <a:pt x="5388" y="12729"/>
                  </a:lnTo>
                  <a:lnTo>
                    <a:pt x="5605" y="12669"/>
                  </a:lnTo>
                  <a:lnTo>
                    <a:pt x="5803" y="12590"/>
                  </a:lnTo>
                  <a:lnTo>
                    <a:pt x="6217" y="12413"/>
                  </a:lnTo>
                  <a:lnTo>
                    <a:pt x="6592" y="12196"/>
                  </a:lnTo>
                  <a:lnTo>
                    <a:pt x="6967" y="11920"/>
                  </a:lnTo>
                  <a:lnTo>
                    <a:pt x="6888" y="11643"/>
                  </a:lnTo>
                  <a:lnTo>
                    <a:pt x="6809" y="11347"/>
                  </a:lnTo>
                  <a:lnTo>
                    <a:pt x="6710" y="11012"/>
                  </a:lnTo>
                  <a:lnTo>
                    <a:pt x="6651" y="10676"/>
                  </a:lnTo>
                  <a:lnTo>
                    <a:pt x="6572" y="10341"/>
                  </a:lnTo>
                  <a:lnTo>
                    <a:pt x="6533" y="9986"/>
                  </a:lnTo>
                  <a:lnTo>
                    <a:pt x="6473" y="9315"/>
                  </a:lnTo>
                  <a:lnTo>
                    <a:pt x="6434" y="8604"/>
                  </a:lnTo>
                  <a:lnTo>
                    <a:pt x="6414" y="7914"/>
                  </a:lnTo>
                  <a:lnTo>
                    <a:pt x="6414" y="7223"/>
                  </a:lnTo>
                  <a:lnTo>
                    <a:pt x="6414" y="6513"/>
                  </a:lnTo>
                  <a:lnTo>
                    <a:pt x="6395" y="5822"/>
                  </a:lnTo>
                  <a:lnTo>
                    <a:pt x="6375" y="5486"/>
                  </a:lnTo>
                  <a:lnTo>
                    <a:pt x="6355" y="5151"/>
                  </a:lnTo>
                  <a:lnTo>
                    <a:pt x="6256" y="4500"/>
                  </a:lnTo>
                  <a:lnTo>
                    <a:pt x="6118" y="3868"/>
                  </a:lnTo>
                  <a:lnTo>
                    <a:pt x="5960" y="3217"/>
                  </a:lnTo>
                  <a:lnTo>
                    <a:pt x="5901" y="2980"/>
                  </a:lnTo>
                  <a:lnTo>
                    <a:pt x="5881" y="2743"/>
                  </a:lnTo>
                  <a:lnTo>
                    <a:pt x="5862" y="2507"/>
                  </a:lnTo>
                  <a:lnTo>
                    <a:pt x="5822" y="2250"/>
                  </a:lnTo>
                  <a:lnTo>
                    <a:pt x="5724" y="1954"/>
                  </a:lnTo>
                  <a:lnTo>
                    <a:pt x="5625" y="1658"/>
                  </a:lnTo>
                  <a:lnTo>
                    <a:pt x="5487" y="1362"/>
                  </a:lnTo>
                  <a:lnTo>
                    <a:pt x="5329" y="1086"/>
                  </a:lnTo>
                  <a:lnTo>
                    <a:pt x="5211" y="908"/>
                  </a:lnTo>
                  <a:lnTo>
                    <a:pt x="5072" y="750"/>
                  </a:lnTo>
                  <a:lnTo>
                    <a:pt x="4915" y="612"/>
                  </a:lnTo>
                  <a:lnTo>
                    <a:pt x="4757" y="494"/>
                  </a:lnTo>
                  <a:lnTo>
                    <a:pt x="4579" y="375"/>
                  </a:lnTo>
                  <a:lnTo>
                    <a:pt x="4382" y="277"/>
                  </a:lnTo>
                  <a:lnTo>
                    <a:pt x="4204" y="178"/>
                  </a:lnTo>
                  <a:lnTo>
                    <a:pt x="3987" y="119"/>
                  </a:lnTo>
                  <a:lnTo>
                    <a:pt x="3790" y="60"/>
                  </a:lnTo>
                  <a:lnTo>
                    <a:pt x="3573" y="20"/>
                  </a:lnTo>
                  <a:lnTo>
                    <a:pt x="3375"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6968730" y="1647389"/>
              <a:ext cx="242801" cy="143301"/>
            </a:xfrm>
            <a:custGeom>
              <a:avLst/>
              <a:gdLst/>
              <a:ahLst/>
              <a:cxnLst/>
              <a:rect l="l" t="t" r="r" b="b"/>
              <a:pathLst>
                <a:path w="7223" h="4263" extrusionOk="0">
                  <a:moveTo>
                    <a:pt x="5565" y="0"/>
                  </a:moveTo>
                  <a:lnTo>
                    <a:pt x="5131" y="20"/>
                  </a:lnTo>
                  <a:lnTo>
                    <a:pt x="4638" y="40"/>
                  </a:lnTo>
                  <a:lnTo>
                    <a:pt x="4144" y="59"/>
                  </a:lnTo>
                  <a:lnTo>
                    <a:pt x="3631" y="59"/>
                  </a:lnTo>
                  <a:lnTo>
                    <a:pt x="3138" y="79"/>
                  </a:lnTo>
                  <a:lnTo>
                    <a:pt x="2644" y="138"/>
                  </a:lnTo>
                  <a:lnTo>
                    <a:pt x="2388" y="178"/>
                  </a:lnTo>
                  <a:lnTo>
                    <a:pt x="2151" y="217"/>
                  </a:lnTo>
                  <a:lnTo>
                    <a:pt x="1914" y="296"/>
                  </a:lnTo>
                  <a:lnTo>
                    <a:pt x="1697" y="375"/>
                  </a:lnTo>
                  <a:lnTo>
                    <a:pt x="1460" y="493"/>
                  </a:lnTo>
                  <a:lnTo>
                    <a:pt x="1263" y="612"/>
                  </a:lnTo>
                  <a:lnTo>
                    <a:pt x="1026" y="789"/>
                  </a:lnTo>
                  <a:lnTo>
                    <a:pt x="789" y="987"/>
                  </a:lnTo>
                  <a:lnTo>
                    <a:pt x="592" y="1184"/>
                  </a:lnTo>
                  <a:lnTo>
                    <a:pt x="395" y="1421"/>
                  </a:lnTo>
                  <a:lnTo>
                    <a:pt x="237" y="1658"/>
                  </a:lnTo>
                  <a:lnTo>
                    <a:pt x="119" y="1914"/>
                  </a:lnTo>
                  <a:lnTo>
                    <a:pt x="40" y="2190"/>
                  </a:lnTo>
                  <a:lnTo>
                    <a:pt x="0" y="2329"/>
                  </a:lnTo>
                  <a:lnTo>
                    <a:pt x="0" y="2486"/>
                  </a:lnTo>
                  <a:lnTo>
                    <a:pt x="0" y="2684"/>
                  </a:lnTo>
                  <a:lnTo>
                    <a:pt x="20" y="2782"/>
                  </a:lnTo>
                  <a:lnTo>
                    <a:pt x="59" y="2881"/>
                  </a:lnTo>
                  <a:lnTo>
                    <a:pt x="99" y="2960"/>
                  </a:lnTo>
                  <a:lnTo>
                    <a:pt x="138" y="3039"/>
                  </a:lnTo>
                  <a:lnTo>
                    <a:pt x="217" y="3098"/>
                  </a:lnTo>
                  <a:lnTo>
                    <a:pt x="296" y="3157"/>
                  </a:lnTo>
                  <a:lnTo>
                    <a:pt x="533" y="3236"/>
                  </a:lnTo>
                  <a:lnTo>
                    <a:pt x="770" y="3276"/>
                  </a:lnTo>
                  <a:lnTo>
                    <a:pt x="987" y="3276"/>
                  </a:lnTo>
                  <a:lnTo>
                    <a:pt x="1204" y="3256"/>
                  </a:lnTo>
                  <a:lnTo>
                    <a:pt x="1658" y="3177"/>
                  </a:lnTo>
                  <a:lnTo>
                    <a:pt x="2151" y="3098"/>
                  </a:lnTo>
                  <a:lnTo>
                    <a:pt x="2408" y="3059"/>
                  </a:lnTo>
                  <a:lnTo>
                    <a:pt x="2901" y="3059"/>
                  </a:lnTo>
                  <a:lnTo>
                    <a:pt x="3138" y="3078"/>
                  </a:lnTo>
                  <a:lnTo>
                    <a:pt x="3394" y="3118"/>
                  </a:lnTo>
                  <a:lnTo>
                    <a:pt x="3631" y="3177"/>
                  </a:lnTo>
                  <a:lnTo>
                    <a:pt x="3848" y="3256"/>
                  </a:lnTo>
                  <a:lnTo>
                    <a:pt x="4065" y="3374"/>
                  </a:lnTo>
                  <a:lnTo>
                    <a:pt x="4282" y="3513"/>
                  </a:lnTo>
                  <a:lnTo>
                    <a:pt x="4480" y="3670"/>
                  </a:lnTo>
                  <a:lnTo>
                    <a:pt x="4677" y="3848"/>
                  </a:lnTo>
                  <a:lnTo>
                    <a:pt x="4874" y="4006"/>
                  </a:lnTo>
                  <a:lnTo>
                    <a:pt x="5091" y="4124"/>
                  </a:lnTo>
                  <a:lnTo>
                    <a:pt x="5210" y="4184"/>
                  </a:lnTo>
                  <a:lnTo>
                    <a:pt x="5328" y="4223"/>
                  </a:lnTo>
                  <a:lnTo>
                    <a:pt x="5466" y="4262"/>
                  </a:lnTo>
                  <a:lnTo>
                    <a:pt x="5703" y="4262"/>
                  </a:lnTo>
                  <a:lnTo>
                    <a:pt x="5841" y="4243"/>
                  </a:lnTo>
                  <a:lnTo>
                    <a:pt x="5960" y="4184"/>
                  </a:lnTo>
                  <a:lnTo>
                    <a:pt x="6098" y="4124"/>
                  </a:lnTo>
                  <a:lnTo>
                    <a:pt x="6196" y="4026"/>
                  </a:lnTo>
                  <a:lnTo>
                    <a:pt x="6315" y="3947"/>
                  </a:lnTo>
                  <a:lnTo>
                    <a:pt x="6433" y="3809"/>
                  </a:lnTo>
                  <a:lnTo>
                    <a:pt x="6552" y="3670"/>
                  </a:lnTo>
                  <a:lnTo>
                    <a:pt x="6749" y="3374"/>
                  </a:lnTo>
                  <a:lnTo>
                    <a:pt x="6927" y="3039"/>
                  </a:lnTo>
                  <a:lnTo>
                    <a:pt x="7065" y="2684"/>
                  </a:lnTo>
                  <a:lnTo>
                    <a:pt x="7163" y="2309"/>
                  </a:lnTo>
                  <a:lnTo>
                    <a:pt x="7223" y="1934"/>
                  </a:lnTo>
                  <a:lnTo>
                    <a:pt x="7223" y="1756"/>
                  </a:lnTo>
                  <a:lnTo>
                    <a:pt x="7223" y="1559"/>
                  </a:lnTo>
                  <a:lnTo>
                    <a:pt x="7223" y="1401"/>
                  </a:lnTo>
                  <a:lnTo>
                    <a:pt x="7183" y="1224"/>
                  </a:lnTo>
                  <a:lnTo>
                    <a:pt x="7144" y="1046"/>
                  </a:lnTo>
                  <a:lnTo>
                    <a:pt x="7084" y="888"/>
                  </a:lnTo>
                  <a:lnTo>
                    <a:pt x="7006" y="730"/>
                  </a:lnTo>
                  <a:lnTo>
                    <a:pt x="6927" y="572"/>
                  </a:lnTo>
                  <a:lnTo>
                    <a:pt x="6808" y="454"/>
                  </a:lnTo>
                  <a:lnTo>
                    <a:pt x="6690" y="316"/>
                  </a:lnTo>
                  <a:lnTo>
                    <a:pt x="6552" y="217"/>
                  </a:lnTo>
                  <a:lnTo>
                    <a:pt x="6394" y="138"/>
                  </a:lnTo>
                  <a:lnTo>
                    <a:pt x="6196" y="59"/>
                  </a:lnTo>
                  <a:lnTo>
                    <a:pt x="5999" y="20"/>
                  </a:lnTo>
                  <a:lnTo>
                    <a:pt x="5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7103395" y="1648027"/>
              <a:ext cx="189084" cy="269357"/>
            </a:xfrm>
            <a:custGeom>
              <a:avLst/>
              <a:gdLst/>
              <a:ahLst/>
              <a:cxnLst/>
              <a:rect l="l" t="t" r="r" b="b"/>
              <a:pathLst>
                <a:path w="5625" h="8013" extrusionOk="0">
                  <a:moveTo>
                    <a:pt x="1342" y="1"/>
                  </a:moveTo>
                  <a:lnTo>
                    <a:pt x="1066" y="21"/>
                  </a:lnTo>
                  <a:lnTo>
                    <a:pt x="809" y="60"/>
                  </a:lnTo>
                  <a:lnTo>
                    <a:pt x="572" y="119"/>
                  </a:lnTo>
                  <a:lnTo>
                    <a:pt x="375" y="198"/>
                  </a:lnTo>
                  <a:lnTo>
                    <a:pt x="217" y="297"/>
                  </a:lnTo>
                  <a:lnTo>
                    <a:pt x="138" y="356"/>
                  </a:lnTo>
                  <a:lnTo>
                    <a:pt x="79" y="435"/>
                  </a:lnTo>
                  <a:lnTo>
                    <a:pt x="40" y="514"/>
                  </a:lnTo>
                  <a:lnTo>
                    <a:pt x="0" y="593"/>
                  </a:lnTo>
                  <a:lnTo>
                    <a:pt x="0" y="691"/>
                  </a:lnTo>
                  <a:lnTo>
                    <a:pt x="0" y="790"/>
                  </a:lnTo>
                  <a:lnTo>
                    <a:pt x="79" y="1402"/>
                  </a:lnTo>
                  <a:lnTo>
                    <a:pt x="178" y="1994"/>
                  </a:lnTo>
                  <a:lnTo>
                    <a:pt x="276" y="2586"/>
                  </a:lnTo>
                  <a:lnTo>
                    <a:pt x="414" y="3178"/>
                  </a:lnTo>
                  <a:lnTo>
                    <a:pt x="691" y="4362"/>
                  </a:lnTo>
                  <a:lnTo>
                    <a:pt x="987" y="5526"/>
                  </a:lnTo>
                  <a:lnTo>
                    <a:pt x="1085" y="5980"/>
                  </a:lnTo>
                  <a:lnTo>
                    <a:pt x="1184" y="6473"/>
                  </a:lnTo>
                  <a:lnTo>
                    <a:pt x="1283" y="6947"/>
                  </a:lnTo>
                  <a:lnTo>
                    <a:pt x="1362" y="7164"/>
                  </a:lnTo>
                  <a:lnTo>
                    <a:pt x="1441" y="7381"/>
                  </a:lnTo>
                  <a:lnTo>
                    <a:pt x="1539" y="7559"/>
                  </a:lnTo>
                  <a:lnTo>
                    <a:pt x="1658" y="7717"/>
                  </a:lnTo>
                  <a:lnTo>
                    <a:pt x="1796" y="7855"/>
                  </a:lnTo>
                  <a:lnTo>
                    <a:pt x="1954" y="7953"/>
                  </a:lnTo>
                  <a:lnTo>
                    <a:pt x="2052" y="7973"/>
                  </a:lnTo>
                  <a:lnTo>
                    <a:pt x="2131" y="8013"/>
                  </a:lnTo>
                  <a:lnTo>
                    <a:pt x="2348" y="8013"/>
                  </a:lnTo>
                  <a:lnTo>
                    <a:pt x="2605" y="7973"/>
                  </a:lnTo>
                  <a:lnTo>
                    <a:pt x="2881" y="7894"/>
                  </a:lnTo>
                  <a:lnTo>
                    <a:pt x="3059" y="7815"/>
                  </a:lnTo>
                  <a:lnTo>
                    <a:pt x="3217" y="7717"/>
                  </a:lnTo>
                  <a:lnTo>
                    <a:pt x="3355" y="7618"/>
                  </a:lnTo>
                  <a:lnTo>
                    <a:pt x="3513" y="7519"/>
                  </a:lnTo>
                  <a:lnTo>
                    <a:pt x="3789" y="7282"/>
                  </a:lnTo>
                  <a:lnTo>
                    <a:pt x="4026" y="7006"/>
                  </a:lnTo>
                  <a:lnTo>
                    <a:pt x="4361" y="6612"/>
                  </a:lnTo>
                  <a:lnTo>
                    <a:pt x="4657" y="6177"/>
                  </a:lnTo>
                  <a:lnTo>
                    <a:pt x="4894" y="5723"/>
                  </a:lnTo>
                  <a:lnTo>
                    <a:pt x="5111" y="5250"/>
                  </a:lnTo>
                  <a:lnTo>
                    <a:pt x="5289" y="4757"/>
                  </a:lnTo>
                  <a:lnTo>
                    <a:pt x="5427" y="4263"/>
                  </a:lnTo>
                  <a:lnTo>
                    <a:pt x="5525" y="3750"/>
                  </a:lnTo>
                  <a:lnTo>
                    <a:pt x="5585" y="3217"/>
                  </a:lnTo>
                  <a:lnTo>
                    <a:pt x="5624" y="2665"/>
                  </a:lnTo>
                  <a:lnTo>
                    <a:pt x="5604" y="2428"/>
                  </a:lnTo>
                  <a:lnTo>
                    <a:pt x="5585" y="2191"/>
                  </a:lnTo>
                  <a:lnTo>
                    <a:pt x="5545" y="1954"/>
                  </a:lnTo>
                  <a:lnTo>
                    <a:pt x="5506" y="1757"/>
                  </a:lnTo>
                  <a:lnTo>
                    <a:pt x="5427" y="1560"/>
                  </a:lnTo>
                  <a:lnTo>
                    <a:pt x="5348" y="1382"/>
                  </a:lnTo>
                  <a:lnTo>
                    <a:pt x="5249" y="1205"/>
                  </a:lnTo>
                  <a:lnTo>
                    <a:pt x="5111" y="1047"/>
                  </a:lnTo>
                  <a:lnTo>
                    <a:pt x="4973" y="909"/>
                  </a:lnTo>
                  <a:lnTo>
                    <a:pt x="4795" y="770"/>
                  </a:lnTo>
                  <a:lnTo>
                    <a:pt x="4598" y="652"/>
                  </a:lnTo>
                  <a:lnTo>
                    <a:pt x="4381" y="534"/>
                  </a:lnTo>
                  <a:lnTo>
                    <a:pt x="4144" y="415"/>
                  </a:lnTo>
                  <a:lnTo>
                    <a:pt x="3868" y="317"/>
                  </a:lnTo>
                  <a:lnTo>
                    <a:pt x="3532" y="218"/>
                  </a:lnTo>
                  <a:lnTo>
                    <a:pt x="3078" y="139"/>
                  </a:lnTo>
                  <a:lnTo>
                    <a:pt x="2526" y="60"/>
                  </a:lnTo>
                  <a:lnTo>
                    <a:pt x="19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7121279" y="1823167"/>
              <a:ext cx="69684" cy="63700"/>
            </a:xfrm>
            <a:custGeom>
              <a:avLst/>
              <a:gdLst/>
              <a:ahLst/>
              <a:cxnLst/>
              <a:rect l="l" t="t" r="r" b="b"/>
              <a:pathLst>
                <a:path w="2073" h="1895" extrusionOk="0">
                  <a:moveTo>
                    <a:pt x="1027" y="0"/>
                  </a:moveTo>
                  <a:lnTo>
                    <a:pt x="830" y="20"/>
                  </a:lnTo>
                  <a:lnTo>
                    <a:pt x="632" y="79"/>
                  </a:lnTo>
                  <a:lnTo>
                    <a:pt x="455" y="178"/>
                  </a:lnTo>
                  <a:lnTo>
                    <a:pt x="297" y="277"/>
                  </a:lnTo>
                  <a:lnTo>
                    <a:pt x="178" y="415"/>
                  </a:lnTo>
                  <a:lnTo>
                    <a:pt x="80" y="592"/>
                  </a:lnTo>
                  <a:lnTo>
                    <a:pt x="21" y="770"/>
                  </a:lnTo>
                  <a:lnTo>
                    <a:pt x="1" y="948"/>
                  </a:lnTo>
                  <a:lnTo>
                    <a:pt x="21" y="1145"/>
                  </a:lnTo>
                  <a:lnTo>
                    <a:pt x="80" y="1323"/>
                  </a:lnTo>
                  <a:lnTo>
                    <a:pt x="178" y="1480"/>
                  </a:lnTo>
                  <a:lnTo>
                    <a:pt x="297" y="1619"/>
                  </a:lnTo>
                  <a:lnTo>
                    <a:pt x="455" y="1737"/>
                  </a:lnTo>
                  <a:lnTo>
                    <a:pt x="632" y="1836"/>
                  </a:lnTo>
                  <a:lnTo>
                    <a:pt x="830" y="1875"/>
                  </a:lnTo>
                  <a:lnTo>
                    <a:pt x="1027" y="1895"/>
                  </a:lnTo>
                  <a:lnTo>
                    <a:pt x="1244" y="1875"/>
                  </a:lnTo>
                  <a:lnTo>
                    <a:pt x="1441" y="1836"/>
                  </a:lnTo>
                  <a:lnTo>
                    <a:pt x="1619" y="1737"/>
                  </a:lnTo>
                  <a:lnTo>
                    <a:pt x="1757" y="1619"/>
                  </a:lnTo>
                  <a:lnTo>
                    <a:pt x="1895" y="1480"/>
                  </a:lnTo>
                  <a:lnTo>
                    <a:pt x="1994" y="1323"/>
                  </a:lnTo>
                  <a:lnTo>
                    <a:pt x="2053" y="1145"/>
                  </a:lnTo>
                  <a:lnTo>
                    <a:pt x="2073" y="948"/>
                  </a:lnTo>
                  <a:lnTo>
                    <a:pt x="2053" y="770"/>
                  </a:lnTo>
                  <a:lnTo>
                    <a:pt x="1994" y="592"/>
                  </a:lnTo>
                  <a:lnTo>
                    <a:pt x="1895" y="415"/>
                  </a:lnTo>
                  <a:lnTo>
                    <a:pt x="1757" y="277"/>
                  </a:lnTo>
                  <a:lnTo>
                    <a:pt x="1619" y="178"/>
                  </a:lnTo>
                  <a:lnTo>
                    <a:pt x="1441" y="79"/>
                  </a:lnTo>
                  <a:lnTo>
                    <a:pt x="1244" y="20"/>
                  </a:lnTo>
                  <a:lnTo>
                    <a:pt x="1027" y="0"/>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7149819" y="1837757"/>
              <a:ext cx="11967" cy="29211"/>
            </a:xfrm>
            <a:custGeom>
              <a:avLst/>
              <a:gdLst/>
              <a:ahLst/>
              <a:cxnLst/>
              <a:rect l="l" t="t" r="r" b="b"/>
              <a:pathLst>
                <a:path w="356" h="869" extrusionOk="0">
                  <a:moveTo>
                    <a:pt x="356" y="1"/>
                  </a:moveTo>
                  <a:lnTo>
                    <a:pt x="237" y="60"/>
                  </a:lnTo>
                  <a:lnTo>
                    <a:pt x="158" y="139"/>
                  </a:lnTo>
                  <a:lnTo>
                    <a:pt x="79" y="257"/>
                  </a:lnTo>
                  <a:lnTo>
                    <a:pt x="20" y="376"/>
                  </a:lnTo>
                  <a:lnTo>
                    <a:pt x="0" y="494"/>
                  </a:lnTo>
                  <a:lnTo>
                    <a:pt x="0" y="612"/>
                  </a:lnTo>
                  <a:lnTo>
                    <a:pt x="20" y="750"/>
                  </a:lnTo>
                  <a:lnTo>
                    <a:pt x="79" y="869"/>
                  </a:lnTo>
                  <a:lnTo>
                    <a:pt x="356"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7149819" y="1837757"/>
              <a:ext cx="11967" cy="29211"/>
            </a:xfrm>
            <a:custGeom>
              <a:avLst/>
              <a:gdLst/>
              <a:ahLst/>
              <a:cxnLst/>
              <a:rect l="l" t="t" r="r" b="b"/>
              <a:pathLst>
                <a:path w="356" h="869" fill="none" extrusionOk="0">
                  <a:moveTo>
                    <a:pt x="356" y="1"/>
                  </a:moveTo>
                  <a:lnTo>
                    <a:pt x="356" y="1"/>
                  </a:lnTo>
                  <a:lnTo>
                    <a:pt x="237" y="60"/>
                  </a:lnTo>
                  <a:lnTo>
                    <a:pt x="158" y="139"/>
                  </a:lnTo>
                  <a:lnTo>
                    <a:pt x="79" y="257"/>
                  </a:lnTo>
                  <a:lnTo>
                    <a:pt x="20" y="376"/>
                  </a:lnTo>
                  <a:lnTo>
                    <a:pt x="0" y="494"/>
                  </a:lnTo>
                  <a:lnTo>
                    <a:pt x="0" y="612"/>
                  </a:lnTo>
                  <a:lnTo>
                    <a:pt x="20" y="750"/>
                  </a:lnTo>
                  <a:lnTo>
                    <a:pt x="79" y="8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6378332" y="2816221"/>
              <a:ext cx="140645" cy="610986"/>
            </a:xfrm>
            <a:custGeom>
              <a:avLst/>
              <a:gdLst/>
              <a:ahLst/>
              <a:cxnLst/>
              <a:rect l="l" t="t" r="r" b="b"/>
              <a:pathLst>
                <a:path w="4184" h="18176" extrusionOk="0">
                  <a:moveTo>
                    <a:pt x="4125" y="0"/>
                  </a:moveTo>
                  <a:lnTo>
                    <a:pt x="3908" y="79"/>
                  </a:lnTo>
                  <a:lnTo>
                    <a:pt x="3730" y="158"/>
                  </a:lnTo>
                  <a:lnTo>
                    <a:pt x="3552" y="257"/>
                  </a:lnTo>
                  <a:lnTo>
                    <a:pt x="3375" y="395"/>
                  </a:lnTo>
                  <a:lnTo>
                    <a:pt x="3217" y="533"/>
                  </a:lnTo>
                  <a:lnTo>
                    <a:pt x="3059" y="691"/>
                  </a:lnTo>
                  <a:lnTo>
                    <a:pt x="2921" y="869"/>
                  </a:lnTo>
                  <a:lnTo>
                    <a:pt x="2803" y="1046"/>
                  </a:lnTo>
                  <a:lnTo>
                    <a:pt x="2684" y="1244"/>
                  </a:lnTo>
                  <a:lnTo>
                    <a:pt x="2566" y="1441"/>
                  </a:lnTo>
                  <a:lnTo>
                    <a:pt x="2467" y="1638"/>
                  </a:lnTo>
                  <a:lnTo>
                    <a:pt x="2388" y="1855"/>
                  </a:lnTo>
                  <a:lnTo>
                    <a:pt x="2250" y="2290"/>
                  </a:lnTo>
                  <a:lnTo>
                    <a:pt x="2171" y="2704"/>
                  </a:lnTo>
                  <a:lnTo>
                    <a:pt x="1579" y="6552"/>
                  </a:lnTo>
                  <a:lnTo>
                    <a:pt x="1027" y="10439"/>
                  </a:lnTo>
                  <a:lnTo>
                    <a:pt x="494" y="14307"/>
                  </a:lnTo>
                  <a:lnTo>
                    <a:pt x="0" y="18155"/>
                  </a:lnTo>
                  <a:lnTo>
                    <a:pt x="237" y="18175"/>
                  </a:lnTo>
                  <a:lnTo>
                    <a:pt x="750" y="14327"/>
                  </a:lnTo>
                  <a:lnTo>
                    <a:pt x="1283" y="10459"/>
                  </a:lnTo>
                  <a:lnTo>
                    <a:pt x="1836" y="6591"/>
                  </a:lnTo>
                  <a:lnTo>
                    <a:pt x="2408" y="2743"/>
                  </a:lnTo>
                  <a:lnTo>
                    <a:pt x="2487" y="2408"/>
                  </a:lnTo>
                  <a:lnTo>
                    <a:pt x="2605" y="2033"/>
                  </a:lnTo>
                  <a:lnTo>
                    <a:pt x="2743" y="1638"/>
                  </a:lnTo>
                  <a:lnTo>
                    <a:pt x="2842" y="1461"/>
                  </a:lnTo>
                  <a:lnTo>
                    <a:pt x="2941" y="1263"/>
                  </a:lnTo>
                  <a:lnTo>
                    <a:pt x="3059" y="1086"/>
                  </a:lnTo>
                  <a:lnTo>
                    <a:pt x="3197" y="928"/>
                  </a:lnTo>
                  <a:lnTo>
                    <a:pt x="3335" y="770"/>
                  </a:lnTo>
                  <a:lnTo>
                    <a:pt x="3473" y="632"/>
                  </a:lnTo>
                  <a:lnTo>
                    <a:pt x="3631" y="494"/>
                  </a:lnTo>
                  <a:lnTo>
                    <a:pt x="3809" y="395"/>
                  </a:lnTo>
                  <a:lnTo>
                    <a:pt x="3987" y="316"/>
                  </a:lnTo>
                  <a:lnTo>
                    <a:pt x="4184" y="237"/>
                  </a:lnTo>
                  <a:lnTo>
                    <a:pt x="4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7156441" y="1508084"/>
              <a:ext cx="185790" cy="191706"/>
            </a:xfrm>
            <a:custGeom>
              <a:avLst/>
              <a:gdLst/>
              <a:ahLst/>
              <a:cxnLst/>
              <a:rect l="l" t="t" r="r" b="b"/>
              <a:pathLst>
                <a:path w="5527" h="5703" extrusionOk="0">
                  <a:moveTo>
                    <a:pt x="2724" y="0"/>
                  </a:moveTo>
                  <a:lnTo>
                    <a:pt x="2487" y="20"/>
                  </a:lnTo>
                  <a:lnTo>
                    <a:pt x="2231" y="59"/>
                  </a:lnTo>
                  <a:lnTo>
                    <a:pt x="1994" y="138"/>
                  </a:lnTo>
                  <a:lnTo>
                    <a:pt x="1757" y="217"/>
                  </a:lnTo>
                  <a:lnTo>
                    <a:pt x="1540" y="335"/>
                  </a:lnTo>
                  <a:lnTo>
                    <a:pt x="1323" y="474"/>
                  </a:lnTo>
                  <a:lnTo>
                    <a:pt x="1126" y="612"/>
                  </a:lnTo>
                  <a:lnTo>
                    <a:pt x="928" y="789"/>
                  </a:lnTo>
                  <a:lnTo>
                    <a:pt x="751" y="967"/>
                  </a:lnTo>
                  <a:lnTo>
                    <a:pt x="593" y="1145"/>
                  </a:lnTo>
                  <a:lnTo>
                    <a:pt x="455" y="1362"/>
                  </a:lnTo>
                  <a:lnTo>
                    <a:pt x="316" y="1579"/>
                  </a:lnTo>
                  <a:lnTo>
                    <a:pt x="218" y="1796"/>
                  </a:lnTo>
                  <a:lnTo>
                    <a:pt x="119" y="2033"/>
                  </a:lnTo>
                  <a:lnTo>
                    <a:pt x="60" y="2269"/>
                  </a:lnTo>
                  <a:lnTo>
                    <a:pt x="1" y="2585"/>
                  </a:lnTo>
                  <a:lnTo>
                    <a:pt x="1" y="2901"/>
                  </a:lnTo>
                  <a:lnTo>
                    <a:pt x="20" y="3217"/>
                  </a:lnTo>
                  <a:lnTo>
                    <a:pt x="80" y="3513"/>
                  </a:lnTo>
                  <a:lnTo>
                    <a:pt x="178" y="3809"/>
                  </a:lnTo>
                  <a:lnTo>
                    <a:pt x="316" y="4105"/>
                  </a:lnTo>
                  <a:lnTo>
                    <a:pt x="455" y="4361"/>
                  </a:lnTo>
                  <a:lnTo>
                    <a:pt x="652" y="4618"/>
                  </a:lnTo>
                  <a:lnTo>
                    <a:pt x="810" y="4894"/>
                  </a:lnTo>
                  <a:lnTo>
                    <a:pt x="987" y="5131"/>
                  </a:lnTo>
                  <a:lnTo>
                    <a:pt x="1145" y="5269"/>
                  </a:lnTo>
                  <a:lnTo>
                    <a:pt x="1323" y="5407"/>
                  </a:lnTo>
                  <a:lnTo>
                    <a:pt x="1500" y="5506"/>
                  </a:lnTo>
                  <a:lnTo>
                    <a:pt x="1678" y="5585"/>
                  </a:lnTo>
                  <a:lnTo>
                    <a:pt x="1856" y="5644"/>
                  </a:lnTo>
                  <a:lnTo>
                    <a:pt x="2053" y="5664"/>
                  </a:lnTo>
                  <a:lnTo>
                    <a:pt x="2250" y="5683"/>
                  </a:lnTo>
                  <a:lnTo>
                    <a:pt x="2448" y="5683"/>
                  </a:lnTo>
                  <a:lnTo>
                    <a:pt x="2566" y="5703"/>
                  </a:lnTo>
                  <a:lnTo>
                    <a:pt x="2704" y="5703"/>
                  </a:lnTo>
                  <a:lnTo>
                    <a:pt x="2763" y="5664"/>
                  </a:lnTo>
                  <a:lnTo>
                    <a:pt x="2823" y="5624"/>
                  </a:lnTo>
                  <a:lnTo>
                    <a:pt x="2980" y="5565"/>
                  </a:lnTo>
                  <a:lnTo>
                    <a:pt x="3158" y="5506"/>
                  </a:lnTo>
                  <a:lnTo>
                    <a:pt x="3612" y="5289"/>
                  </a:lnTo>
                  <a:lnTo>
                    <a:pt x="3849" y="5170"/>
                  </a:lnTo>
                  <a:lnTo>
                    <a:pt x="4066" y="5032"/>
                  </a:lnTo>
                  <a:lnTo>
                    <a:pt x="4283" y="4894"/>
                  </a:lnTo>
                  <a:lnTo>
                    <a:pt x="4480" y="4736"/>
                  </a:lnTo>
                  <a:lnTo>
                    <a:pt x="4678" y="4558"/>
                  </a:lnTo>
                  <a:lnTo>
                    <a:pt x="4855" y="4381"/>
                  </a:lnTo>
                  <a:lnTo>
                    <a:pt x="5013" y="4184"/>
                  </a:lnTo>
                  <a:lnTo>
                    <a:pt x="5151" y="3986"/>
                  </a:lnTo>
                  <a:lnTo>
                    <a:pt x="5289" y="3769"/>
                  </a:lnTo>
                  <a:lnTo>
                    <a:pt x="5388" y="3532"/>
                  </a:lnTo>
                  <a:lnTo>
                    <a:pt x="5447" y="3296"/>
                  </a:lnTo>
                  <a:lnTo>
                    <a:pt x="5506" y="3039"/>
                  </a:lnTo>
                  <a:lnTo>
                    <a:pt x="5526" y="2782"/>
                  </a:lnTo>
                  <a:lnTo>
                    <a:pt x="5506" y="2506"/>
                  </a:lnTo>
                  <a:lnTo>
                    <a:pt x="5467" y="2269"/>
                  </a:lnTo>
                  <a:lnTo>
                    <a:pt x="5408" y="2033"/>
                  </a:lnTo>
                  <a:lnTo>
                    <a:pt x="5329" y="1796"/>
                  </a:lnTo>
                  <a:lnTo>
                    <a:pt x="5250" y="1579"/>
                  </a:lnTo>
                  <a:lnTo>
                    <a:pt x="5131" y="1362"/>
                  </a:lnTo>
                  <a:lnTo>
                    <a:pt x="4993" y="1164"/>
                  </a:lnTo>
                  <a:lnTo>
                    <a:pt x="4855" y="967"/>
                  </a:lnTo>
                  <a:lnTo>
                    <a:pt x="4697" y="789"/>
                  </a:lnTo>
                  <a:lnTo>
                    <a:pt x="4520" y="631"/>
                  </a:lnTo>
                  <a:lnTo>
                    <a:pt x="4322" y="474"/>
                  </a:lnTo>
                  <a:lnTo>
                    <a:pt x="4125" y="355"/>
                  </a:lnTo>
                  <a:lnTo>
                    <a:pt x="3928" y="237"/>
                  </a:lnTo>
                  <a:lnTo>
                    <a:pt x="3691" y="138"/>
                  </a:lnTo>
                  <a:lnTo>
                    <a:pt x="3474" y="79"/>
                  </a:lnTo>
                  <a:lnTo>
                    <a:pt x="3237" y="20"/>
                  </a:lnTo>
                  <a:lnTo>
                    <a:pt x="29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6510342" y="1979718"/>
              <a:ext cx="1568812" cy="739664"/>
            </a:xfrm>
            <a:custGeom>
              <a:avLst/>
              <a:gdLst/>
              <a:ahLst/>
              <a:cxnLst/>
              <a:rect l="l" t="t" r="r" b="b"/>
              <a:pathLst>
                <a:path w="46670" h="22004" extrusionOk="0">
                  <a:moveTo>
                    <a:pt x="29186" y="19162"/>
                  </a:moveTo>
                  <a:lnTo>
                    <a:pt x="29245" y="19379"/>
                  </a:lnTo>
                  <a:lnTo>
                    <a:pt x="29305" y="19596"/>
                  </a:lnTo>
                  <a:lnTo>
                    <a:pt x="29324" y="19813"/>
                  </a:lnTo>
                  <a:lnTo>
                    <a:pt x="29324" y="20010"/>
                  </a:lnTo>
                  <a:lnTo>
                    <a:pt x="29324" y="20148"/>
                  </a:lnTo>
                  <a:lnTo>
                    <a:pt x="29305" y="20287"/>
                  </a:lnTo>
                  <a:lnTo>
                    <a:pt x="29265" y="20425"/>
                  </a:lnTo>
                  <a:lnTo>
                    <a:pt x="29206" y="20563"/>
                  </a:lnTo>
                  <a:lnTo>
                    <a:pt x="29068" y="20839"/>
                  </a:lnTo>
                  <a:lnTo>
                    <a:pt x="28910" y="21096"/>
                  </a:lnTo>
                  <a:lnTo>
                    <a:pt x="28693" y="21332"/>
                  </a:lnTo>
                  <a:lnTo>
                    <a:pt x="28476" y="21510"/>
                  </a:lnTo>
                  <a:lnTo>
                    <a:pt x="28357" y="21589"/>
                  </a:lnTo>
                  <a:lnTo>
                    <a:pt x="28239" y="21668"/>
                  </a:lnTo>
                  <a:lnTo>
                    <a:pt x="28121" y="21707"/>
                  </a:lnTo>
                  <a:lnTo>
                    <a:pt x="28002" y="21747"/>
                  </a:lnTo>
                  <a:lnTo>
                    <a:pt x="27884" y="21767"/>
                  </a:lnTo>
                  <a:lnTo>
                    <a:pt x="27746" y="21747"/>
                  </a:lnTo>
                  <a:lnTo>
                    <a:pt x="27627" y="21707"/>
                  </a:lnTo>
                  <a:lnTo>
                    <a:pt x="27529" y="21648"/>
                  </a:lnTo>
                  <a:lnTo>
                    <a:pt x="27430" y="21569"/>
                  </a:lnTo>
                  <a:lnTo>
                    <a:pt x="27331" y="21451"/>
                  </a:lnTo>
                  <a:lnTo>
                    <a:pt x="27233" y="21313"/>
                  </a:lnTo>
                  <a:lnTo>
                    <a:pt x="27154" y="21155"/>
                  </a:lnTo>
                  <a:lnTo>
                    <a:pt x="27114" y="21017"/>
                  </a:lnTo>
                  <a:lnTo>
                    <a:pt x="27075" y="20879"/>
                  </a:lnTo>
                  <a:lnTo>
                    <a:pt x="27055" y="20740"/>
                  </a:lnTo>
                  <a:lnTo>
                    <a:pt x="27035" y="20622"/>
                  </a:lnTo>
                  <a:lnTo>
                    <a:pt x="27055" y="20484"/>
                  </a:lnTo>
                  <a:lnTo>
                    <a:pt x="27075" y="20366"/>
                  </a:lnTo>
                  <a:lnTo>
                    <a:pt x="27134" y="20267"/>
                  </a:lnTo>
                  <a:lnTo>
                    <a:pt x="27193" y="20148"/>
                  </a:lnTo>
                  <a:lnTo>
                    <a:pt x="27252" y="20050"/>
                  </a:lnTo>
                  <a:lnTo>
                    <a:pt x="27331" y="19951"/>
                  </a:lnTo>
                  <a:lnTo>
                    <a:pt x="27529" y="19793"/>
                  </a:lnTo>
                  <a:lnTo>
                    <a:pt x="27765" y="19635"/>
                  </a:lnTo>
                  <a:lnTo>
                    <a:pt x="28022" y="19517"/>
                  </a:lnTo>
                  <a:lnTo>
                    <a:pt x="28298" y="19399"/>
                  </a:lnTo>
                  <a:lnTo>
                    <a:pt x="28594" y="19300"/>
                  </a:lnTo>
                  <a:lnTo>
                    <a:pt x="28890" y="19221"/>
                  </a:lnTo>
                  <a:lnTo>
                    <a:pt x="29186" y="19162"/>
                  </a:lnTo>
                  <a:close/>
                  <a:moveTo>
                    <a:pt x="79" y="1"/>
                  </a:moveTo>
                  <a:lnTo>
                    <a:pt x="0" y="237"/>
                  </a:lnTo>
                  <a:lnTo>
                    <a:pt x="237" y="316"/>
                  </a:lnTo>
                  <a:lnTo>
                    <a:pt x="474" y="415"/>
                  </a:lnTo>
                  <a:lnTo>
                    <a:pt x="711" y="533"/>
                  </a:lnTo>
                  <a:lnTo>
                    <a:pt x="928" y="671"/>
                  </a:lnTo>
                  <a:lnTo>
                    <a:pt x="1145" y="810"/>
                  </a:lnTo>
                  <a:lnTo>
                    <a:pt x="1362" y="967"/>
                  </a:lnTo>
                  <a:lnTo>
                    <a:pt x="1579" y="1125"/>
                  </a:lnTo>
                  <a:lnTo>
                    <a:pt x="1776" y="1323"/>
                  </a:lnTo>
                  <a:lnTo>
                    <a:pt x="2013" y="1540"/>
                  </a:lnTo>
                  <a:lnTo>
                    <a:pt x="2230" y="1757"/>
                  </a:lnTo>
                  <a:lnTo>
                    <a:pt x="2428" y="1994"/>
                  </a:lnTo>
                  <a:lnTo>
                    <a:pt x="2625" y="2250"/>
                  </a:lnTo>
                  <a:lnTo>
                    <a:pt x="2980" y="2763"/>
                  </a:lnTo>
                  <a:lnTo>
                    <a:pt x="3316" y="3296"/>
                  </a:lnTo>
                  <a:lnTo>
                    <a:pt x="3612" y="3849"/>
                  </a:lnTo>
                  <a:lnTo>
                    <a:pt x="3908" y="4421"/>
                  </a:lnTo>
                  <a:lnTo>
                    <a:pt x="4440" y="5565"/>
                  </a:lnTo>
                  <a:lnTo>
                    <a:pt x="4776" y="6315"/>
                  </a:lnTo>
                  <a:lnTo>
                    <a:pt x="5131" y="7065"/>
                  </a:lnTo>
                  <a:lnTo>
                    <a:pt x="5526" y="7795"/>
                  </a:lnTo>
                  <a:lnTo>
                    <a:pt x="5723" y="8150"/>
                  </a:lnTo>
                  <a:lnTo>
                    <a:pt x="5940" y="8486"/>
                  </a:lnTo>
                  <a:lnTo>
                    <a:pt x="6315" y="9019"/>
                  </a:lnTo>
                  <a:lnTo>
                    <a:pt x="6729" y="9512"/>
                  </a:lnTo>
                  <a:lnTo>
                    <a:pt x="7164" y="10005"/>
                  </a:lnTo>
                  <a:lnTo>
                    <a:pt x="7637" y="10479"/>
                  </a:lnTo>
                  <a:lnTo>
                    <a:pt x="8150" y="10913"/>
                  </a:lnTo>
                  <a:lnTo>
                    <a:pt x="8703" y="11347"/>
                  </a:lnTo>
                  <a:lnTo>
                    <a:pt x="9275" y="11742"/>
                  </a:lnTo>
                  <a:lnTo>
                    <a:pt x="9887" y="12137"/>
                  </a:lnTo>
                  <a:lnTo>
                    <a:pt x="10281" y="12334"/>
                  </a:lnTo>
                  <a:lnTo>
                    <a:pt x="10656" y="12492"/>
                  </a:lnTo>
                  <a:lnTo>
                    <a:pt x="11031" y="12630"/>
                  </a:lnTo>
                  <a:lnTo>
                    <a:pt x="11406" y="12729"/>
                  </a:lnTo>
                  <a:lnTo>
                    <a:pt x="12057" y="12926"/>
                  </a:lnTo>
                  <a:lnTo>
                    <a:pt x="12630" y="13143"/>
                  </a:lnTo>
                  <a:lnTo>
                    <a:pt x="13182" y="13360"/>
                  </a:lnTo>
                  <a:lnTo>
                    <a:pt x="14110" y="13715"/>
                  </a:lnTo>
                  <a:lnTo>
                    <a:pt x="14583" y="13873"/>
                  </a:lnTo>
                  <a:lnTo>
                    <a:pt x="15077" y="14011"/>
                  </a:lnTo>
                  <a:lnTo>
                    <a:pt x="15629" y="14130"/>
                  </a:lnTo>
                  <a:lnTo>
                    <a:pt x="16182" y="14228"/>
                  </a:lnTo>
                  <a:lnTo>
                    <a:pt x="16754" y="14327"/>
                  </a:lnTo>
                  <a:lnTo>
                    <a:pt x="17326" y="14386"/>
                  </a:lnTo>
                  <a:lnTo>
                    <a:pt x="18451" y="14485"/>
                  </a:lnTo>
                  <a:lnTo>
                    <a:pt x="19576" y="14564"/>
                  </a:lnTo>
                  <a:lnTo>
                    <a:pt x="20089" y="14584"/>
                  </a:lnTo>
                  <a:lnTo>
                    <a:pt x="21332" y="14682"/>
                  </a:lnTo>
                  <a:lnTo>
                    <a:pt x="21944" y="14741"/>
                  </a:lnTo>
                  <a:lnTo>
                    <a:pt x="22575" y="14820"/>
                  </a:lnTo>
                  <a:lnTo>
                    <a:pt x="23187" y="14939"/>
                  </a:lnTo>
                  <a:lnTo>
                    <a:pt x="23799" y="15057"/>
                  </a:lnTo>
                  <a:lnTo>
                    <a:pt x="24411" y="15215"/>
                  </a:lnTo>
                  <a:lnTo>
                    <a:pt x="25022" y="15393"/>
                  </a:lnTo>
                  <a:lnTo>
                    <a:pt x="25338" y="15531"/>
                  </a:lnTo>
                  <a:lnTo>
                    <a:pt x="25654" y="15649"/>
                  </a:lnTo>
                  <a:lnTo>
                    <a:pt x="25950" y="15787"/>
                  </a:lnTo>
                  <a:lnTo>
                    <a:pt x="26246" y="15945"/>
                  </a:lnTo>
                  <a:lnTo>
                    <a:pt x="26522" y="16103"/>
                  </a:lnTo>
                  <a:lnTo>
                    <a:pt x="26798" y="16261"/>
                  </a:lnTo>
                  <a:lnTo>
                    <a:pt x="27055" y="16439"/>
                  </a:lnTo>
                  <a:lnTo>
                    <a:pt x="27311" y="16616"/>
                  </a:lnTo>
                  <a:lnTo>
                    <a:pt x="27548" y="16813"/>
                  </a:lnTo>
                  <a:lnTo>
                    <a:pt x="27765" y="17011"/>
                  </a:lnTo>
                  <a:lnTo>
                    <a:pt x="27982" y="17228"/>
                  </a:lnTo>
                  <a:lnTo>
                    <a:pt x="28180" y="17445"/>
                  </a:lnTo>
                  <a:lnTo>
                    <a:pt x="28377" y="17662"/>
                  </a:lnTo>
                  <a:lnTo>
                    <a:pt x="28535" y="17899"/>
                  </a:lnTo>
                  <a:lnTo>
                    <a:pt x="28693" y="18136"/>
                  </a:lnTo>
                  <a:lnTo>
                    <a:pt x="28851" y="18372"/>
                  </a:lnTo>
                  <a:lnTo>
                    <a:pt x="28989" y="18649"/>
                  </a:lnTo>
                  <a:lnTo>
                    <a:pt x="29107" y="18925"/>
                  </a:lnTo>
                  <a:lnTo>
                    <a:pt x="28791" y="19004"/>
                  </a:lnTo>
                  <a:lnTo>
                    <a:pt x="28476" y="19083"/>
                  </a:lnTo>
                  <a:lnTo>
                    <a:pt x="28160" y="19181"/>
                  </a:lnTo>
                  <a:lnTo>
                    <a:pt x="27864" y="19320"/>
                  </a:lnTo>
                  <a:lnTo>
                    <a:pt x="27607" y="19458"/>
                  </a:lnTo>
                  <a:lnTo>
                    <a:pt x="27351" y="19616"/>
                  </a:lnTo>
                  <a:lnTo>
                    <a:pt x="27154" y="19813"/>
                  </a:lnTo>
                  <a:lnTo>
                    <a:pt x="27055" y="19912"/>
                  </a:lnTo>
                  <a:lnTo>
                    <a:pt x="26976" y="20010"/>
                  </a:lnTo>
                  <a:lnTo>
                    <a:pt x="26897" y="20148"/>
                  </a:lnTo>
                  <a:lnTo>
                    <a:pt x="26858" y="20306"/>
                  </a:lnTo>
                  <a:lnTo>
                    <a:pt x="26818" y="20444"/>
                  </a:lnTo>
                  <a:lnTo>
                    <a:pt x="26798" y="20602"/>
                  </a:lnTo>
                  <a:lnTo>
                    <a:pt x="26798" y="20760"/>
                  </a:lnTo>
                  <a:lnTo>
                    <a:pt x="26838" y="20918"/>
                  </a:lnTo>
                  <a:lnTo>
                    <a:pt x="26877" y="21076"/>
                  </a:lnTo>
                  <a:lnTo>
                    <a:pt x="26937" y="21254"/>
                  </a:lnTo>
                  <a:lnTo>
                    <a:pt x="27035" y="21451"/>
                  </a:lnTo>
                  <a:lnTo>
                    <a:pt x="27154" y="21628"/>
                  </a:lnTo>
                  <a:lnTo>
                    <a:pt x="27272" y="21767"/>
                  </a:lnTo>
                  <a:lnTo>
                    <a:pt x="27390" y="21865"/>
                  </a:lnTo>
                  <a:lnTo>
                    <a:pt x="27529" y="21924"/>
                  </a:lnTo>
                  <a:lnTo>
                    <a:pt x="27647" y="21964"/>
                  </a:lnTo>
                  <a:lnTo>
                    <a:pt x="27765" y="22003"/>
                  </a:lnTo>
                  <a:lnTo>
                    <a:pt x="27864" y="22003"/>
                  </a:lnTo>
                  <a:lnTo>
                    <a:pt x="28061" y="21984"/>
                  </a:lnTo>
                  <a:lnTo>
                    <a:pt x="28199" y="21944"/>
                  </a:lnTo>
                  <a:lnTo>
                    <a:pt x="28338" y="21885"/>
                  </a:lnTo>
                  <a:lnTo>
                    <a:pt x="28476" y="21826"/>
                  </a:lnTo>
                  <a:lnTo>
                    <a:pt x="28614" y="21727"/>
                  </a:lnTo>
                  <a:lnTo>
                    <a:pt x="28732" y="21628"/>
                  </a:lnTo>
                  <a:lnTo>
                    <a:pt x="28851" y="21510"/>
                  </a:lnTo>
                  <a:lnTo>
                    <a:pt x="29087" y="21254"/>
                  </a:lnTo>
                  <a:lnTo>
                    <a:pt x="29285" y="20958"/>
                  </a:lnTo>
                  <a:lnTo>
                    <a:pt x="29364" y="20800"/>
                  </a:lnTo>
                  <a:lnTo>
                    <a:pt x="29443" y="20642"/>
                  </a:lnTo>
                  <a:lnTo>
                    <a:pt x="29502" y="20484"/>
                  </a:lnTo>
                  <a:lnTo>
                    <a:pt x="29541" y="20326"/>
                  </a:lnTo>
                  <a:lnTo>
                    <a:pt x="29561" y="20168"/>
                  </a:lnTo>
                  <a:lnTo>
                    <a:pt x="29581" y="20030"/>
                  </a:lnTo>
                  <a:lnTo>
                    <a:pt x="29561" y="19793"/>
                  </a:lnTo>
                  <a:lnTo>
                    <a:pt x="29541" y="19576"/>
                  </a:lnTo>
                  <a:lnTo>
                    <a:pt x="29502" y="19359"/>
                  </a:lnTo>
                  <a:lnTo>
                    <a:pt x="29443" y="19122"/>
                  </a:lnTo>
                  <a:lnTo>
                    <a:pt x="29818" y="19083"/>
                  </a:lnTo>
                  <a:lnTo>
                    <a:pt x="30153" y="19063"/>
                  </a:lnTo>
                  <a:lnTo>
                    <a:pt x="30567" y="19043"/>
                  </a:lnTo>
                  <a:lnTo>
                    <a:pt x="31002" y="19043"/>
                  </a:lnTo>
                  <a:lnTo>
                    <a:pt x="31870" y="19063"/>
                  </a:lnTo>
                  <a:lnTo>
                    <a:pt x="32797" y="19083"/>
                  </a:lnTo>
                  <a:lnTo>
                    <a:pt x="33271" y="19083"/>
                  </a:lnTo>
                  <a:lnTo>
                    <a:pt x="33745" y="19063"/>
                  </a:lnTo>
                  <a:lnTo>
                    <a:pt x="34218" y="19043"/>
                  </a:lnTo>
                  <a:lnTo>
                    <a:pt x="34692" y="18964"/>
                  </a:lnTo>
                  <a:lnTo>
                    <a:pt x="35146" y="18866"/>
                  </a:lnTo>
                  <a:lnTo>
                    <a:pt x="35619" y="18747"/>
                  </a:lnTo>
                  <a:lnTo>
                    <a:pt x="35915" y="18629"/>
                  </a:lnTo>
                  <a:lnTo>
                    <a:pt x="36192" y="18511"/>
                  </a:lnTo>
                  <a:lnTo>
                    <a:pt x="36488" y="18372"/>
                  </a:lnTo>
                  <a:lnTo>
                    <a:pt x="36764" y="18215"/>
                  </a:lnTo>
                  <a:lnTo>
                    <a:pt x="37040" y="18037"/>
                  </a:lnTo>
                  <a:lnTo>
                    <a:pt x="37297" y="17859"/>
                  </a:lnTo>
                  <a:lnTo>
                    <a:pt x="37553" y="17662"/>
                  </a:lnTo>
                  <a:lnTo>
                    <a:pt x="37810" y="17445"/>
                  </a:lnTo>
                  <a:lnTo>
                    <a:pt x="38066" y="17208"/>
                  </a:lnTo>
                  <a:lnTo>
                    <a:pt x="38303" y="16971"/>
                  </a:lnTo>
                  <a:lnTo>
                    <a:pt x="38540" y="16695"/>
                  </a:lnTo>
                  <a:lnTo>
                    <a:pt x="38777" y="16419"/>
                  </a:lnTo>
                  <a:lnTo>
                    <a:pt x="38994" y="16143"/>
                  </a:lnTo>
                  <a:lnTo>
                    <a:pt x="39211" y="15827"/>
                  </a:lnTo>
                  <a:lnTo>
                    <a:pt x="39428" y="15511"/>
                  </a:lnTo>
                  <a:lnTo>
                    <a:pt x="39645" y="15176"/>
                  </a:lnTo>
                  <a:lnTo>
                    <a:pt x="39842" y="14781"/>
                  </a:lnTo>
                  <a:lnTo>
                    <a:pt x="40040" y="14406"/>
                  </a:lnTo>
                  <a:lnTo>
                    <a:pt x="40197" y="14031"/>
                  </a:lnTo>
                  <a:lnTo>
                    <a:pt x="40336" y="13656"/>
                  </a:lnTo>
                  <a:lnTo>
                    <a:pt x="40434" y="13261"/>
                  </a:lnTo>
                  <a:lnTo>
                    <a:pt x="40513" y="12887"/>
                  </a:lnTo>
                  <a:lnTo>
                    <a:pt x="40572" y="12512"/>
                  </a:lnTo>
                  <a:lnTo>
                    <a:pt x="40592" y="12137"/>
                  </a:lnTo>
                  <a:lnTo>
                    <a:pt x="40612" y="11880"/>
                  </a:lnTo>
                  <a:lnTo>
                    <a:pt x="40612" y="11485"/>
                  </a:lnTo>
                  <a:lnTo>
                    <a:pt x="40651" y="11288"/>
                  </a:lnTo>
                  <a:lnTo>
                    <a:pt x="40691" y="11110"/>
                  </a:lnTo>
                  <a:lnTo>
                    <a:pt x="40730" y="10972"/>
                  </a:lnTo>
                  <a:lnTo>
                    <a:pt x="40789" y="10854"/>
                  </a:lnTo>
                  <a:lnTo>
                    <a:pt x="40849" y="10755"/>
                  </a:lnTo>
                  <a:lnTo>
                    <a:pt x="40928" y="10676"/>
                  </a:lnTo>
                  <a:lnTo>
                    <a:pt x="41006" y="10597"/>
                  </a:lnTo>
                  <a:lnTo>
                    <a:pt x="41085" y="10538"/>
                  </a:lnTo>
                  <a:lnTo>
                    <a:pt x="41263" y="10440"/>
                  </a:lnTo>
                  <a:lnTo>
                    <a:pt x="41460" y="10380"/>
                  </a:lnTo>
                  <a:lnTo>
                    <a:pt x="41638" y="10361"/>
                  </a:lnTo>
                  <a:lnTo>
                    <a:pt x="41796" y="10341"/>
                  </a:lnTo>
                  <a:lnTo>
                    <a:pt x="41934" y="10341"/>
                  </a:lnTo>
                  <a:lnTo>
                    <a:pt x="42210" y="10380"/>
                  </a:lnTo>
                  <a:lnTo>
                    <a:pt x="42486" y="10459"/>
                  </a:lnTo>
                  <a:lnTo>
                    <a:pt x="42763" y="10578"/>
                  </a:lnTo>
                  <a:lnTo>
                    <a:pt x="43019" y="10716"/>
                  </a:lnTo>
                  <a:lnTo>
                    <a:pt x="43256" y="10893"/>
                  </a:lnTo>
                  <a:lnTo>
                    <a:pt x="43453" y="11091"/>
                  </a:lnTo>
                  <a:lnTo>
                    <a:pt x="43651" y="11308"/>
                  </a:lnTo>
                  <a:lnTo>
                    <a:pt x="43789" y="11545"/>
                  </a:lnTo>
                  <a:lnTo>
                    <a:pt x="43907" y="11762"/>
                  </a:lnTo>
                  <a:lnTo>
                    <a:pt x="43986" y="11998"/>
                  </a:lnTo>
                  <a:lnTo>
                    <a:pt x="44045" y="12235"/>
                  </a:lnTo>
                  <a:lnTo>
                    <a:pt x="44105" y="12472"/>
                  </a:lnTo>
                  <a:lnTo>
                    <a:pt x="44164" y="12985"/>
                  </a:lnTo>
                  <a:lnTo>
                    <a:pt x="44203" y="13518"/>
                  </a:lnTo>
                  <a:lnTo>
                    <a:pt x="44203" y="13617"/>
                  </a:lnTo>
                  <a:lnTo>
                    <a:pt x="44243" y="14288"/>
                  </a:lnTo>
                  <a:lnTo>
                    <a:pt x="44263" y="14603"/>
                  </a:lnTo>
                  <a:lnTo>
                    <a:pt x="44322" y="14939"/>
                  </a:lnTo>
                  <a:lnTo>
                    <a:pt x="44381" y="15274"/>
                  </a:lnTo>
                  <a:lnTo>
                    <a:pt x="44440" y="15452"/>
                  </a:lnTo>
                  <a:lnTo>
                    <a:pt x="44499" y="15610"/>
                  </a:lnTo>
                  <a:lnTo>
                    <a:pt x="44578" y="15768"/>
                  </a:lnTo>
                  <a:lnTo>
                    <a:pt x="44677" y="15906"/>
                  </a:lnTo>
                  <a:lnTo>
                    <a:pt x="44795" y="16044"/>
                  </a:lnTo>
                  <a:lnTo>
                    <a:pt x="44933" y="16162"/>
                  </a:lnTo>
                  <a:lnTo>
                    <a:pt x="45131" y="16340"/>
                  </a:lnTo>
                  <a:lnTo>
                    <a:pt x="45328" y="16478"/>
                  </a:lnTo>
                  <a:lnTo>
                    <a:pt x="45545" y="16616"/>
                  </a:lnTo>
                  <a:lnTo>
                    <a:pt x="45762" y="16695"/>
                  </a:lnTo>
                  <a:lnTo>
                    <a:pt x="45999" y="16774"/>
                  </a:lnTo>
                  <a:lnTo>
                    <a:pt x="46216" y="16813"/>
                  </a:lnTo>
                  <a:lnTo>
                    <a:pt x="46433" y="16833"/>
                  </a:lnTo>
                  <a:lnTo>
                    <a:pt x="46670" y="16813"/>
                  </a:lnTo>
                  <a:lnTo>
                    <a:pt x="46631" y="16577"/>
                  </a:lnTo>
                  <a:lnTo>
                    <a:pt x="46433" y="16596"/>
                  </a:lnTo>
                  <a:lnTo>
                    <a:pt x="46236" y="16577"/>
                  </a:lnTo>
                  <a:lnTo>
                    <a:pt x="46039" y="16537"/>
                  </a:lnTo>
                  <a:lnTo>
                    <a:pt x="45841" y="16458"/>
                  </a:lnTo>
                  <a:lnTo>
                    <a:pt x="45644" y="16379"/>
                  </a:lnTo>
                  <a:lnTo>
                    <a:pt x="45466" y="16281"/>
                  </a:lnTo>
                  <a:lnTo>
                    <a:pt x="45269" y="16143"/>
                  </a:lnTo>
                  <a:lnTo>
                    <a:pt x="45111" y="15985"/>
                  </a:lnTo>
                  <a:lnTo>
                    <a:pt x="44973" y="15866"/>
                  </a:lnTo>
                  <a:lnTo>
                    <a:pt x="44874" y="15748"/>
                  </a:lnTo>
                  <a:lnTo>
                    <a:pt x="44795" y="15629"/>
                  </a:lnTo>
                  <a:lnTo>
                    <a:pt x="44716" y="15511"/>
                  </a:lnTo>
                  <a:lnTo>
                    <a:pt x="44657" y="15353"/>
                  </a:lnTo>
                  <a:lnTo>
                    <a:pt x="44618" y="15215"/>
                  </a:lnTo>
                  <a:lnTo>
                    <a:pt x="44559" y="14899"/>
                  </a:lnTo>
                  <a:lnTo>
                    <a:pt x="44519" y="14584"/>
                  </a:lnTo>
                  <a:lnTo>
                    <a:pt x="44480" y="14248"/>
                  </a:lnTo>
                  <a:lnTo>
                    <a:pt x="44440" y="13597"/>
                  </a:lnTo>
                  <a:lnTo>
                    <a:pt x="44440" y="13498"/>
                  </a:lnTo>
                  <a:lnTo>
                    <a:pt x="44401" y="12946"/>
                  </a:lnTo>
                  <a:lnTo>
                    <a:pt x="44381" y="12669"/>
                  </a:lnTo>
                  <a:lnTo>
                    <a:pt x="44341" y="12413"/>
                  </a:lnTo>
                  <a:lnTo>
                    <a:pt x="44282" y="12156"/>
                  </a:lnTo>
                  <a:lnTo>
                    <a:pt x="44223" y="11920"/>
                  </a:lnTo>
                  <a:lnTo>
                    <a:pt x="44124" y="11663"/>
                  </a:lnTo>
                  <a:lnTo>
                    <a:pt x="44006" y="11446"/>
                  </a:lnTo>
                  <a:lnTo>
                    <a:pt x="43848" y="11170"/>
                  </a:lnTo>
                  <a:lnTo>
                    <a:pt x="43631" y="10913"/>
                  </a:lnTo>
                  <a:lnTo>
                    <a:pt x="43414" y="10696"/>
                  </a:lnTo>
                  <a:lnTo>
                    <a:pt x="43157" y="10518"/>
                  </a:lnTo>
                  <a:lnTo>
                    <a:pt x="42861" y="10361"/>
                  </a:lnTo>
                  <a:lnTo>
                    <a:pt x="42565" y="10222"/>
                  </a:lnTo>
                  <a:lnTo>
                    <a:pt x="42269" y="10144"/>
                  </a:lnTo>
                  <a:lnTo>
                    <a:pt x="41954" y="10104"/>
                  </a:lnTo>
                  <a:lnTo>
                    <a:pt x="41677" y="10104"/>
                  </a:lnTo>
                  <a:lnTo>
                    <a:pt x="41421" y="10144"/>
                  </a:lnTo>
                  <a:lnTo>
                    <a:pt x="41184" y="10203"/>
                  </a:lnTo>
                  <a:lnTo>
                    <a:pt x="40967" y="10321"/>
                  </a:lnTo>
                  <a:lnTo>
                    <a:pt x="40789" y="10459"/>
                  </a:lnTo>
                  <a:lnTo>
                    <a:pt x="40651" y="10617"/>
                  </a:lnTo>
                  <a:lnTo>
                    <a:pt x="40533" y="10814"/>
                  </a:lnTo>
                  <a:lnTo>
                    <a:pt x="40454" y="11051"/>
                  </a:lnTo>
                  <a:lnTo>
                    <a:pt x="40395" y="11249"/>
                  </a:lnTo>
                  <a:lnTo>
                    <a:pt x="40375" y="11466"/>
                  </a:lnTo>
                  <a:lnTo>
                    <a:pt x="40355" y="11880"/>
                  </a:lnTo>
                  <a:lnTo>
                    <a:pt x="40355" y="12137"/>
                  </a:lnTo>
                  <a:lnTo>
                    <a:pt x="40336" y="12492"/>
                  </a:lnTo>
                  <a:lnTo>
                    <a:pt x="40276" y="12847"/>
                  </a:lnTo>
                  <a:lnTo>
                    <a:pt x="40197" y="13222"/>
                  </a:lnTo>
                  <a:lnTo>
                    <a:pt x="40099" y="13577"/>
                  </a:lnTo>
                  <a:lnTo>
                    <a:pt x="39961" y="13952"/>
                  </a:lnTo>
                  <a:lnTo>
                    <a:pt x="39803" y="14307"/>
                  </a:lnTo>
                  <a:lnTo>
                    <a:pt x="39625" y="14682"/>
                  </a:lnTo>
                  <a:lnTo>
                    <a:pt x="39428" y="15037"/>
                  </a:lnTo>
                  <a:lnTo>
                    <a:pt x="39230" y="15373"/>
                  </a:lnTo>
                  <a:lnTo>
                    <a:pt x="39013" y="15689"/>
                  </a:lnTo>
                  <a:lnTo>
                    <a:pt x="38816" y="15985"/>
                  </a:lnTo>
                  <a:lnTo>
                    <a:pt x="38599" y="16261"/>
                  </a:lnTo>
                  <a:lnTo>
                    <a:pt x="38362" y="16537"/>
                  </a:lnTo>
                  <a:lnTo>
                    <a:pt x="38145" y="16794"/>
                  </a:lnTo>
                  <a:lnTo>
                    <a:pt x="37908" y="17031"/>
                  </a:lnTo>
                  <a:lnTo>
                    <a:pt x="37652" y="17248"/>
                  </a:lnTo>
                  <a:lnTo>
                    <a:pt x="37415" y="17465"/>
                  </a:lnTo>
                  <a:lnTo>
                    <a:pt x="37158" y="17662"/>
                  </a:lnTo>
                  <a:lnTo>
                    <a:pt x="36902" y="17840"/>
                  </a:lnTo>
                  <a:lnTo>
                    <a:pt x="36645" y="17997"/>
                  </a:lnTo>
                  <a:lnTo>
                    <a:pt x="36369" y="18155"/>
                  </a:lnTo>
                  <a:lnTo>
                    <a:pt x="36093" y="18293"/>
                  </a:lnTo>
                  <a:lnTo>
                    <a:pt x="35817" y="18412"/>
                  </a:lnTo>
                  <a:lnTo>
                    <a:pt x="35540" y="18511"/>
                  </a:lnTo>
                  <a:lnTo>
                    <a:pt x="35086" y="18629"/>
                  </a:lnTo>
                  <a:lnTo>
                    <a:pt x="34633" y="18728"/>
                  </a:lnTo>
                  <a:lnTo>
                    <a:pt x="34179" y="18787"/>
                  </a:lnTo>
                  <a:lnTo>
                    <a:pt x="33725" y="18826"/>
                  </a:lnTo>
                  <a:lnTo>
                    <a:pt x="33251" y="18846"/>
                  </a:lnTo>
                  <a:lnTo>
                    <a:pt x="32797" y="18846"/>
                  </a:lnTo>
                  <a:lnTo>
                    <a:pt x="31870" y="18826"/>
                  </a:lnTo>
                  <a:lnTo>
                    <a:pt x="31002" y="18807"/>
                  </a:lnTo>
                  <a:lnTo>
                    <a:pt x="30133" y="18807"/>
                  </a:lnTo>
                  <a:lnTo>
                    <a:pt x="29778" y="18846"/>
                  </a:lnTo>
                  <a:lnTo>
                    <a:pt x="29364" y="18885"/>
                  </a:lnTo>
                  <a:lnTo>
                    <a:pt x="29226" y="18570"/>
                  </a:lnTo>
                  <a:lnTo>
                    <a:pt x="29068" y="18254"/>
                  </a:lnTo>
                  <a:lnTo>
                    <a:pt x="28910" y="17997"/>
                  </a:lnTo>
                  <a:lnTo>
                    <a:pt x="28752" y="17761"/>
                  </a:lnTo>
                  <a:lnTo>
                    <a:pt x="28574" y="17524"/>
                  </a:lnTo>
                  <a:lnTo>
                    <a:pt x="28377" y="17287"/>
                  </a:lnTo>
                  <a:lnTo>
                    <a:pt x="28160" y="17070"/>
                  </a:lnTo>
                  <a:lnTo>
                    <a:pt x="27943" y="16853"/>
                  </a:lnTo>
                  <a:lnTo>
                    <a:pt x="27706" y="16636"/>
                  </a:lnTo>
                  <a:lnTo>
                    <a:pt x="27469" y="16439"/>
                  </a:lnTo>
                  <a:lnTo>
                    <a:pt x="27213" y="16241"/>
                  </a:lnTo>
                  <a:lnTo>
                    <a:pt x="26937" y="16064"/>
                  </a:lnTo>
                  <a:lnTo>
                    <a:pt x="26660" y="15886"/>
                  </a:lnTo>
                  <a:lnTo>
                    <a:pt x="26364" y="15728"/>
                  </a:lnTo>
                  <a:lnTo>
                    <a:pt x="26068" y="15570"/>
                  </a:lnTo>
                  <a:lnTo>
                    <a:pt x="25753" y="15432"/>
                  </a:lnTo>
                  <a:lnTo>
                    <a:pt x="25437" y="15294"/>
                  </a:lnTo>
                  <a:lnTo>
                    <a:pt x="25101" y="15176"/>
                  </a:lnTo>
                  <a:lnTo>
                    <a:pt x="24490" y="14978"/>
                  </a:lnTo>
                  <a:lnTo>
                    <a:pt x="23878" y="14820"/>
                  </a:lnTo>
                  <a:lnTo>
                    <a:pt x="23246" y="14682"/>
                  </a:lnTo>
                  <a:lnTo>
                    <a:pt x="22615" y="14584"/>
                  </a:lnTo>
                  <a:lnTo>
                    <a:pt x="21983" y="14505"/>
                  </a:lnTo>
                  <a:lnTo>
                    <a:pt x="21352" y="14445"/>
                  </a:lnTo>
                  <a:lnTo>
                    <a:pt x="20109" y="14347"/>
                  </a:lnTo>
                  <a:lnTo>
                    <a:pt x="19596" y="14307"/>
                  </a:lnTo>
                  <a:lnTo>
                    <a:pt x="18471" y="14248"/>
                  </a:lnTo>
                  <a:lnTo>
                    <a:pt x="17346" y="14149"/>
                  </a:lnTo>
                  <a:lnTo>
                    <a:pt x="16794" y="14071"/>
                  </a:lnTo>
                  <a:lnTo>
                    <a:pt x="16241" y="13992"/>
                  </a:lnTo>
                  <a:lnTo>
                    <a:pt x="15669" y="13893"/>
                  </a:lnTo>
                  <a:lnTo>
                    <a:pt x="15136" y="13775"/>
                  </a:lnTo>
                  <a:lnTo>
                    <a:pt x="14662" y="13636"/>
                  </a:lnTo>
                  <a:lnTo>
                    <a:pt x="14189" y="13479"/>
                  </a:lnTo>
                  <a:lnTo>
                    <a:pt x="13281" y="13123"/>
                  </a:lnTo>
                  <a:lnTo>
                    <a:pt x="12709" y="12906"/>
                  </a:lnTo>
                  <a:lnTo>
                    <a:pt x="12136" y="12689"/>
                  </a:lnTo>
                  <a:lnTo>
                    <a:pt x="11485" y="12492"/>
                  </a:lnTo>
                  <a:lnTo>
                    <a:pt x="11110" y="12393"/>
                  </a:lnTo>
                  <a:lnTo>
                    <a:pt x="10755" y="12275"/>
                  </a:lnTo>
                  <a:lnTo>
                    <a:pt x="10380" y="12117"/>
                  </a:lnTo>
                  <a:lnTo>
                    <a:pt x="10005" y="11920"/>
                  </a:lnTo>
                  <a:lnTo>
                    <a:pt x="9413" y="11545"/>
                  </a:lnTo>
                  <a:lnTo>
                    <a:pt x="8841" y="11150"/>
                  </a:lnTo>
                  <a:lnTo>
                    <a:pt x="8308" y="10736"/>
                  </a:lnTo>
                  <a:lnTo>
                    <a:pt x="7815" y="10301"/>
                  </a:lnTo>
                  <a:lnTo>
                    <a:pt x="7341" y="9828"/>
                  </a:lnTo>
                  <a:lnTo>
                    <a:pt x="6907" y="9354"/>
                  </a:lnTo>
                  <a:lnTo>
                    <a:pt x="6512" y="8861"/>
                  </a:lnTo>
                  <a:lnTo>
                    <a:pt x="6157" y="8348"/>
                  </a:lnTo>
                  <a:lnTo>
                    <a:pt x="5940" y="8012"/>
                  </a:lnTo>
                  <a:lnTo>
                    <a:pt x="5723" y="7657"/>
                  </a:lnTo>
                  <a:lnTo>
                    <a:pt x="5348" y="6947"/>
                  </a:lnTo>
                  <a:lnTo>
                    <a:pt x="4993" y="6217"/>
                  </a:lnTo>
                  <a:lnTo>
                    <a:pt x="4657" y="5467"/>
                  </a:lnTo>
                  <a:lnTo>
                    <a:pt x="4125" y="4302"/>
                  </a:lnTo>
                  <a:lnTo>
                    <a:pt x="3829" y="3730"/>
                  </a:lnTo>
                  <a:lnTo>
                    <a:pt x="3513" y="3158"/>
                  </a:lnTo>
                  <a:lnTo>
                    <a:pt x="3177" y="2605"/>
                  </a:lnTo>
                  <a:lnTo>
                    <a:pt x="2822" y="2092"/>
                  </a:lnTo>
                  <a:lnTo>
                    <a:pt x="2605" y="1836"/>
                  </a:lnTo>
                  <a:lnTo>
                    <a:pt x="2408" y="1599"/>
                  </a:lnTo>
                  <a:lnTo>
                    <a:pt x="2191" y="1362"/>
                  </a:lnTo>
                  <a:lnTo>
                    <a:pt x="1954" y="1125"/>
                  </a:lnTo>
                  <a:lnTo>
                    <a:pt x="1737" y="948"/>
                  </a:lnTo>
                  <a:lnTo>
                    <a:pt x="1520" y="770"/>
                  </a:lnTo>
                  <a:lnTo>
                    <a:pt x="1283" y="612"/>
                  </a:lnTo>
                  <a:lnTo>
                    <a:pt x="1046" y="454"/>
                  </a:lnTo>
                  <a:lnTo>
                    <a:pt x="809" y="316"/>
                  </a:lnTo>
                  <a:lnTo>
                    <a:pt x="573" y="198"/>
                  </a:lnTo>
                  <a:lnTo>
                    <a:pt x="336" y="99"/>
                  </a:lnTo>
                  <a:lnTo>
                    <a:pt x="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7001236" y="1885525"/>
              <a:ext cx="72339" cy="22589"/>
            </a:xfrm>
            <a:custGeom>
              <a:avLst/>
              <a:gdLst/>
              <a:ahLst/>
              <a:cxnLst/>
              <a:rect l="l" t="t" r="r" b="b"/>
              <a:pathLst>
                <a:path w="2152" h="672" extrusionOk="0">
                  <a:moveTo>
                    <a:pt x="1973" y="0"/>
                  </a:moveTo>
                  <a:lnTo>
                    <a:pt x="1776" y="158"/>
                  </a:lnTo>
                  <a:lnTo>
                    <a:pt x="1559" y="277"/>
                  </a:lnTo>
                  <a:lnTo>
                    <a:pt x="1342" y="356"/>
                  </a:lnTo>
                  <a:lnTo>
                    <a:pt x="1085" y="415"/>
                  </a:lnTo>
                  <a:lnTo>
                    <a:pt x="829" y="415"/>
                  </a:lnTo>
                  <a:lnTo>
                    <a:pt x="592" y="395"/>
                  </a:lnTo>
                  <a:lnTo>
                    <a:pt x="355" y="316"/>
                  </a:lnTo>
                  <a:lnTo>
                    <a:pt x="118" y="217"/>
                  </a:lnTo>
                  <a:lnTo>
                    <a:pt x="0" y="435"/>
                  </a:lnTo>
                  <a:lnTo>
                    <a:pt x="217" y="533"/>
                  </a:lnTo>
                  <a:lnTo>
                    <a:pt x="434" y="612"/>
                  </a:lnTo>
                  <a:lnTo>
                    <a:pt x="651" y="652"/>
                  </a:lnTo>
                  <a:lnTo>
                    <a:pt x="888" y="671"/>
                  </a:lnTo>
                  <a:lnTo>
                    <a:pt x="1066" y="652"/>
                  </a:lnTo>
                  <a:lnTo>
                    <a:pt x="1224" y="632"/>
                  </a:lnTo>
                  <a:lnTo>
                    <a:pt x="1401" y="592"/>
                  </a:lnTo>
                  <a:lnTo>
                    <a:pt x="1559" y="533"/>
                  </a:lnTo>
                  <a:lnTo>
                    <a:pt x="1717" y="474"/>
                  </a:lnTo>
                  <a:lnTo>
                    <a:pt x="1875" y="395"/>
                  </a:lnTo>
                  <a:lnTo>
                    <a:pt x="2013" y="296"/>
                  </a:lnTo>
                  <a:lnTo>
                    <a:pt x="2151" y="178"/>
                  </a:lnTo>
                  <a:lnTo>
                    <a:pt x="19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7866915" y="2335275"/>
              <a:ext cx="68339" cy="73684"/>
            </a:xfrm>
            <a:custGeom>
              <a:avLst/>
              <a:gdLst/>
              <a:ahLst/>
              <a:cxnLst/>
              <a:rect l="l" t="t" r="r" b="b"/>
              <a:pathLst>
                <a:path w="2033" h="2192" extrusionOk="0">
                  <a:moveTo>
                    <a:pt x="474" y="1"/>
                  </a:moveTo>
                  <a:lnTo>
                    <a:pt x="316" y="60"/>
                  </a:lnTo>
                  <a:lnTo>
                    <a:pt x="237" y="99"/>
                  </a:lnTo>
                  <a:lnTo>
                    <a:pt x="158" y="178"/>
                  </a:lnTo>
                  <a:lnTo>
                    <a:pt x="79" y="277"/>
                  </a:lnTo>
                  <a:lnTo>
                    <a:pt x="40" y="376"/>
                  </a:lnTo>
                  <a:lnTo>
                    <a:pt x="0" y="494"/>
                  </a:lnTo>
                  <a:lnTo>
                    <a:pt x="0" y="593"/>
                  </a:lnTo>
                  <a:lnTo>
                    <a:pt x="20" y="691"/>
                  </a:lnTo>
                  <a:lnTo>
                    <a:pt x="79" y="790"/>
                  </a:lnTo>
                  <a:lnTo>
                    <a:pt x="178" y="869"/>
                  </a:lnTo>
                  <a:lnTo>
                    <a:pt x="277" y="948"/>
                  </a:lnTo>
                  <a:lnTo>
                    <a:pt x="395" y="1047"/>
                  </a:lnTo>
                  <a:lnTo>
                    <a:pt x="494" y="1204"/>
                  </a:lnTo>
                  <a:lnTo>
                    <a:pt x="553" y="1343"/>
                  </a:lnTo>
                  <a:lnTo>
                    <a:pt x="592" y="1520"/>
                  </a:lnTo>
                  <a:lnTo>
                    <a:pt x="612" y="1678"/>
                  </a:lnTo>
                  <a:lnTo>
                    <a:pt x="612" y="1856"/>
                  </a:lnTo>
                  <a:lnTo>
                    <a:pt x="592" y="2014"/>
                  </a:lnTo>
                  <a:lnTo>
                    <a:pt x="573" y="2191"/>
                  </a:lnTo>
                  <a:lnTo>
                    <a:pt x="573" y="2191"/>
                  </a:lnTo>
                  <a:lnTo>
                    <a:pt x="2033" y="1066"/>
                  </a:lnTo>
                  <a:lnTo>
                    <a:pt x="1914" y="869"/>
                  </a:lnTo>
                  <a:lnTo>
                    <a:pt x="1757" y="711"/>
                  </a:lnTo>
                  <a:lnTo>
                    <a:pt x="1599" y="533"/>
                  </a:lnTo>
                  <a:lnTo>
                    <a:pt x="1421" y="376"/>
                  </a:lnTo>
                  <a:lnTo>
                    <a:pt x="1184" y="198"/>
                  </a:lnTo>
                  <a:lnTo>
                    <a:pt x="1046" y="119"/>
                  </a:lnTo>
                  <a:lnTo>
                    <a:pt x="908" y="60"/>
                  </a:lnTo>
                  <a:lnTo>
                    <a:pt x="770" y="20"/>
                  </a:lnTo>
                  <a:lnTo>
                    <a:pt x="612" y="1"/>
                  </a:lnTo>
                  <a:close/>
                </a:path>
              </a:pathLst>
            </a:custGeom>
            <a:solidFill>
              <a:srgbClr val="F9A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7866915" y="2335275"/>
              <a:ext cx="68339" cy="73684"/>
            </a:xfrm>
            <a:custGeom>
              <a:avLst/>
              <a:gdLst/>
              <a:ahLst/>
              <a:cxnLst/>
              <a:rect l="l" t="t" r="r" b="b"/>
              <a:pathLst>
                <a:path w="2033" h="2192" fill="none" extrusionOk="0">
                  <a:moveTo>
                    <a:pt x="2033" y="1066"/>
                  </a:moveTo>
                  <a:lnTo>
                    <a:pt x="2033" y="1066"/>
                  </a:lnTo>
                  <a:lnTo>
                    <a:pt x="1914" y="869"/>
                  </a:lnTo>
                  <a:lnTo>
                    <a:pt x="1757" y="711"/>
                  </a:lnTo>
                  <a:lnTo>
                    <a:pt x="1599" y="533"/>
                  </a:lnTo>
                  <a:lnTo>
                    <a:pt x="1421" y="376"/>
                  </a:lnTo>
                  <a:lnTo>
                    <a:pt x="1421" y="376"/>
                  </a:lnTo>
                  <a:lnTo>
                    <a:pt x="1184" y="198"/>
                  </a:lnTo>
                  <a:lnTo>
                    <a:pt x="1046" y="119"/>
                  </a:lnTo>
                  <a:lnTo>
                    <a:pt x="908" y="60"/>
                  </a:lnTo>
                  <a:lnTo>
                    <a:pt x="908" y="60"/>
                  </a:lnTo>
                  <a:lnTo>
                    <a:pt x="770" y="20"/>
                  </a:lnTo>
                  <a:lnTo>
                    <a:pt x="612" y="1"/>
                  </a:lnTo>
                  <a:lnTo>
                    <a:pt x="474" y="1"/>
                  </a:lnTo>
                  <a:lnTo>
                    <a:pt x="316" y="60"/>
                  </a:lnTo>
                  <a:lnTo>
                    <a:pt x="316" y="60"/>
                  </a:lnTo>
                  <a:lnTo>
                    <a:pt x="237" y="99"/>
                  </a:lnTo>
                  <a:lnTo>
                    <a:pt x="158" y="178"/>
                  </a:lnTo>
                  <a:lnTo>
                    <a:pt x="79" y="277"/>
                  </a:lnTo>
                  <a:lnTo>
                    <a:pt x="40" y="376"/>
                  </a:lnTo>
                  <a:lnTo>
                    <a:pt x="0" y="494"/>
                  </a:lnTo>
                  <a:lnTo>
                    <a:pt x="0" y="593"/>
                  </a:lnTo>
                  <a:lnTo>
                    <a:pt x="20" y="691"/>
                  </a:lnTo>
                  <a:lnTo>
                    <a:pt x="79" y="790"/>
                  </a:lnTo>
                  <a:lnTo>
                    <a:pt x="79" y="790"/>
                  </a:lnTo>
                  <a:lnTo>
                    <a:pt x="178" y="869"/>
                  </a:lnTo>
                  <a:lnTo>
                    <a:pt x="277" y="948"/>
                  </a:lnTo>
                  <a:lnTo>
                    <a:pt x="277" y="948"/>
                  </a:lnTo>
                  <a:lnTo>
                    <a:pt x="395" y="1047"/>
                  </a:lnTo>
                  <a:lnTo>
                    <a:pt x="494" y="1204"/>
                  </a:lnTo>
                  <a:lnTo>
                    <a:pt x="553" y="1343"/>
                  </a:lnTo>
                  <a:lnTo>
                    <a:pt x="592" y="1520"/>
                  </a:lnTo>
                  <a:lnTo>
                    <a:pt x="592" y="1520"/>
                  </a:lnTo>
                  <a:lnTo>
                    <a:pt x="612" y="1678"/>
                  </a:lnTo>
                  <a:lnTo>
                    <a:pt x="612" y="1856"/>
                  </a:lnTo>
                  <a:lnTo>
                    <a:pt x="592" y="2014"/>
                  </a:lnTo>
                  <a:lnTo>
                    <a:pt x="573" y="21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7274534" y="2313391"/>
              <a:ext cx="55095" cy="356252"/>
            </a:xfrm>
            <a:custGeom>
              <a:avLst/>
              <a:gdLst/>
              <a:ahLst/>
              <a:cxnLst/>
              <a:rect l="l" t="t" r="r" b="b"/>
              <a:pathLst>
                <a:path w="1639" h="10598" extrusionOk="0">
                  <a:moveTo>
                    <a:pt x="237" y="0"/>
                  </a:moveTo>
                  <a:lnTo>
                    <a:pt x="0" y="20"/>
                  </a:lnTo>
                  <a:lnTo>
                    <a:pt x="40" y="395"/>
                  </a:lnTo>
                  <a:lnTo>
                    <a:pt x="59" y="770"/>
                  </a:lnTo>
                  <a:lnTo>
                    <a:pt x="99" y="1500"/>
                  </a:lnTo>
                  <a:lnTo>
                    <a:pt x="119" y="2250"/>
                  </a:lnTo>
                  <a:lnTo>
                    <a:pt x="99" y="2980"/>
                  </a:lnTo>
                  <a:lnTo>
                    <a:pt x="99" y="3829"/>
                  </a:lnTo>
                  <a:lnTo>
                    <a:pt x="99" y="4697"/>
                  </a:lnTo>
                  <a:lnTo>
                    <a:pt x="158" y="5467"/>
                  </a:lnTo>
                  <a:lnTo>
                    <a:pt x="237" y="6217"/>
                  </a:lnTo>
                  <a:lnTo>
                    <a:pt x="355" y="6966"/>
                  </a:lnTo>
                  <a:lnTo>
                    <a:pt x="494" y="7716"/>
                  </a:lnTo>
                  <a:lnTo>
                    <a:pt x="671" y="8446"/>
                  </a:lnTo>
                  <a:lnTo>
                    <a:pt x="888" y="9177"/>
                  </a:lnTo>
                  <a:lnTo>
                    <a:pt x="1145" y="9887"/>
                  </a:lnTo>
                  <a:lnTo>
                    <a:pt x="1421" y="10597"/>
                  </a:lnTo>
                  <a:lnTo>
                    <a:pt x="1638" y="10518"/>
                  </a:lnTo>
                  <a:lnTo>
                    <a:pt x="1362" y="9808"/>
                  </a:lnTo>
                  <a:lnTo>
                    <a:pt x="1125" y="9098"/>
                  </a:lnTo>
                  <a:lnTo>
                    <a:pt x="908" y="8387"/>
                  </a:lnTo>
                  <a:lnTo>
                    <a:pt x="730" y="7657"/>
                  </a:lnTo>
                  <a:lnTo>
                    <a:pt x="592" y="6927"/>
                  </a:lnTo>
                  <a:lnTo>
                    <a:pt x="474" y="6197"/>
                  </a:lnTo>
                  <a:lnTo>
                    <a:pt x="395" y="5447"/>
                  </a:lnTo>
                  <a:lnTo>
                    <a:pt x="355" y="4697"/>
                  </a:lnTo>
                  <a:lnTo>
                    <a:pt x="336" y="3829"/>
                  </a:lnTo>
                  <a:lnTo>
                    <a:pt x="355" y="2980"/>
                  </a:lnTo>
                  <a:lnTo>
                    <a:pt x="355" y="2230"/>
                  </a:lnTo>
                  <a:lnTo>
                    <a:pt x="355" y="1480"/>
                  </a:lnTo>
                  <a:lnTo>
                    <a:pt x="316" y="750"/>
                  </a:lnTo>
                  <a:lnTo>
                    <a:pt x="277" y="375"/>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29"/>
          <p:cNvSpPr txBox="1"/>
          <p:nvPr/>
        </p:nvSpPr>
        <p:spPr>
          <a:xfrm>
            <a:off x="927675" y="1469575"/>
            <a:ext cx="37293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ulish"/>
              <a:buChar char="●"/>
            </a:pPr>
            <a:r>
              <a:rPr lang="en" dirty="0">
                <a:latin typeface="Mulish"/>
                <a:ea typeface="Mulish"/>
                <a:cs typeface="Mulish"/>
                <a:sym typeface="Mulish"/>
              </a:rPr>
              <a:t>This app interacts with the user with the help of the journal they write. </a:t>
            </a:r>
            <a:endParaRPr dirty="0">
              <a:latin typeface="Mulish"/>
              <a:ea typeface="Mulish"/>
              <a:cs typeface="Mulish"/>
              <a:sym typeface="Mulish"/>
            </a:endParaRPr>
          </a:p>
          <a:p>
            <a:pPr marL="457200" lvl="0" indent="-317500" algn="l" rtl="0">
              <a:spcBef>
                <a:spcPts val="0"/>
              </a:spcBef>
              <a:spcAft>
                <a:spcPts val="0"/>
              </a:spcAft>
              <a:buSzPts val="1400"/>
              <a:buFont typeface="Mulish"/>
              <a:buChar char="●"/>
            </a:pPr>
            <a:r>
              <a:rPr lang="en" dirty="0">
                <a:latin typeface="Mulish"/>
                <a:ea typeface="Mulish"/>
                <a:cs typeface="Mulish"/>
                <a:sym typeface="Mulish"/>
              </a:rPr>
              <a:t>The app analyzes the journal written by the user.</a:t>
            </a:r>
            <a:endParaRPr dirty="0">
              <a:latin typeface="Mulish"/>
              <a:ea typeface="Mulish"/>
              <a:cs typeface="Mulish"/>
              <a:sym typeface="Mulish"/>
            </a:endParaRPr>
          </a:p>
          <a:p>
            <a:pPr marL="457200" lvl="0" indent="-317500" algn="l" rtl="0">
              <a:spcBef>
                <a:spcPts val="0"/>
              </a:spcBef>
              <a:spcAft>
                <a:spcPts val="0"/>
              </a:spcAft>
              <a:buSzPts val="1400"/>
              <a:buFont typeface="Mulish"/>
              <a:buChar char="●"/>
            </a:pPr>
            <a:r>
              <a:rPr lang="en" dirty="0">
                <a:latin typeface="Mulish"/>
                <a:ea typeface="Mulish"/>
                <a:cs typeface="Mulish"/>
                <a:sym typeface="Mulish"/>
              </a:rPr>
              <a:t>It suggests different ways to improve their sleep schedule.</a:t>
            </a:r>
            <a:endParaRPr dirty="0">
              <a:latin typeface="Mulish"/>
              <a:ea typeface="Mulish"/>
              <a:cs typeface="Mulish"/>
              <a:sym typeface="Mulish"/>
            </a:endParaRPr>
          </a:p>
          <a:p>
            <a:pPr marL="457200" lvl="0" indent="-317500" algn="l" rtl="0">
              <a:spcBef>
                <a:spcPts val="0"/>
              </a:spcBef>
              <a:spcAft>
                <a:spcPts val="0"/>
              </a:spcAft>
              <a:buSzPts val="1400"/>
              <a:buFont typeface="Mulish"/>
              <a:buChar char="●"/>
            </a:pPr>
            <a:r>
              <a:rPr lang="en" dirty="0">
                <a:latin typeface="Mulish"/>
                <a:ea typeface="Mulish"/>
                <a:cs typeface="Mulish"/>
                <a:sym typeface="Mulish"/>
              </a:rPr>
              <a:t>It helps the user utilize their time in a better way.</a:t>
            </a:r>
            <a:endParaRPr dirty="0">
              <a:latin typeface="Mulish"/>
              <a:ea typeface="Mulish"/>
              <a:cs typeface="Mulish"/>
              <a:sym typeface="Mulish"/>
            </a:endParaRPr>
          </a:p>
          <a:p>
            <a:pPr marL="457200" lvl="0" indent="-317500" algn="l" rtl="0">
              <a:spcBef>
                <a:spcPts val="0"/>
              </a:spcBef>
              <a:spcAft>
                <a:spcPts val="0"/>
              </a:spcAft>
              <a:buSzPts val="1400"/>
              <a:buFont typeface="Mulish"/>
              <a:buChar char="●"/>
            </a:pPr>
            <a:r>
              <a:rPr lang="en" dirty="0">
                <a:latin typeface="Mulish"/>
                <a:ea typeface="Mulish"/>
                <a:cs typeface="Mulish"/>
                <a:sym typeface="Mulish"/>
              </a:rPr>
              <a:t>It helps the user to approach things positively.</a:t>
            </a:r>
            <a:endParaRPr dirty="0">
              <a:latin typeface="Mulish"/>
              <a:ea typeface="Mulish"/>
              <a:cs typeface="Mulish"/>
              <a:sym typeface="Mulish"/>
            </a:endParaRPr>
          </a:p>
          <a:p>
            <a:pPr marL="457200" lvl="0" indent="-317500" algn="l" rtl="0">
              <a:spcBef>
                <a:spcPts val="0"/>
              </a:spcBef>
              <a:spcAft>
                <a:spcPts val="0"/>
              </a:spcAft>
              <a:buSzPts val="1400"/>
              <a:buFont typeface="Mulish"/>
              <a:buChar char="●"/>
            </a:pPr>
            <a:r>
              <a:rPr lang="en" dirty="0">
                <a:latin typeface="Mulish"/>
                <a:ea typeface="Mulish"/>
                <a:cs typeface="Mulish"/>
                <a:sym typeface="Mulish"/>
              </a:rPr>
              <a:t>Helps the user set goals and achieve them accordingly.</a:t>
            </a:r>
            <a:endParaRPr dirty="0">
              <a:latin typeface="Mulish"/>
              <a:ea typeface="Mulish"/>
              <a:cs typeface="Mulish"/>
              <a:sym typeface="Mulish"/>
            </a:endParaRPr>
          </a:p>
          <a:p>
            <a:pPr marL="0" lvl="0" indent="0" algn="l" rtl="0">
              <a:spcBef>
                <a:spcPts val="0"/>
              </a:spcBef>
              <a:spcAft>
                <a:spcPts val="0"/>
              </a:spcAft>
              <a:buNone/>
            </a:pPr>
            <a:endParaRPr dirty="0">
              <a:latin typeface="Mulish"/>
              <a:ea typeface="Mulish"/>
              <a:cs typeface="Mulish"/>
              <a:sym typeface="Mulish"/>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30"/>
          <p:cNvSpPr txBox="1">
            <a:spLocks noGrp="1"/>
          </p:cNvSpPr>
          <p:nvPr>
            <p:ph type="title" idx="4"/>
          </p:nvPr>
        </p:nvSpPr>
        <p:spPr>
          <a:xfrm>
            <a:off x="717987" y="6959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Use Case Diagram</a:t>
            </a:r>
            <a:endParaRPr dirty="0"/>
          </a:p>
        </p:txBody>
      </p:sp>
      <p:grpSp>
        <p:nvGrpSpPr>
          <p:cNvPr id="988" name="Google Shape;988;p30"/>
          <p:cNvGrpSpPr/>
          <p:nvPr/>
        </p:nvGrpSpPr>
        <p:grpSpPr>
          <a:xfrm>
            <a:off x="4233488" y="3210687"/>
            <a:ext cx="677025" cy="1839438"/>
            <a:chOff x="6909776" y="2415188"/>
            <a:chExt cx="677025" cy="1839438"/>
          </a:xfrm>
        </p:grpSpPr>
        <p:sp>
          <p:nvSpPr>
            <p:cNvPr id="989" name="Google Shape;989;p30"/>
            <p:cNvSpPr/>
            <p:nvPr/>
          </p:nvSpPr>
          <p:spPr>
            <a:xfrm>
              <a:off x="6909776" y="4151001"/>
              <a:ext cx="677025" cy="103625"/>
            </a:xfrm>
            <a:custGeom>
              <a:avLst/>
              <a:gdLst/>
              <a:ahLst/>
              <a:cxnLst/>
              <a:rect l="l" t="t" r="r" b="b"/>
              <a:pathLst>
                <a:path w="27081" h="4145" extrusionOk="0">
                  <a:moveTo>
                    <a:pt x="13531" y="0"/>
                  </a:moveTo>
                  <a:lnTo>
                    <a:pt x="12162" y="20"/>
                  </a:lnTo>
                  <a:lnTo>
                    <a:pt x="10813" y="39"/>
                  </a:lnTo>
                  <a:lnTo>
                    <a:pt x="9522" y="97"/>
                  </a:lnTo>
                  <a:lnTo>
                    <a:pt x="8269" y="174"/>
                  </a:lnTo>
                  <a:lnTo>
                    <a:pt x="7093" y="251"/>
                  </a:lnTo>
                  <a:lnTo>
                    <a:pt x="5975" y="367"/>
                  </a:lnTo>
                  <a:lnTo>
                    <a:pt x="4935" y="482"/>
                  </a:lnTo>
                  <a:lnTo>
                    <a:pt x="3971" y="617"/>
                  </a:lnTo>
                  <a:lnTo>
                    <a:pt x="3084" y="752"/>
                  </a:lnTo>
                  <a:lnTo>
                    <a:pt x="2313" y="906"/>
                  </a:lnTo>
                  <a:lnTo>
                    <a:pt x="1639" y="1080"/>
                  </a:lnTo>
                  <a:lnTo>
                    <a:pt x="1060" y="1272"/>
                  </a:lnTo>
                  <a:lnTo>
                    <a:pt x="829" y="1369"/>
                  </a:lnTo>
                  <a:lnTo>
                    <a:pt x="617" y="1465"/>
                  </a:lnTo>
                  <a:lnTo>
                    <a:pt x="424" y="1562"/>
                  </a:lnTo>
                  <a:lnTo>
                    <a:pt x="270" y="1658"/>
                  </a:lnTo>
                  <a:lnTo>
                    <a:pt x="155" y="1754"/>
                  </a:lnTo>
                  <a:lnTo>
                    <a:pt x="77" y="1851"/>
                  </a:lnTo>
                  <a:lnTo>
                    <a:pt x="20" y="1966"/>
                  </a:lnTo>
                  <a:lnTo>
                    <a:pt x="0" y="2063"/>
                  </a:lnTo>
                  <a:lnTo>
                    <a:pt x="20" y="2178"/>
                  </a:lnTo>
                  <a:lnTo>
                    <a:pt x="77" y="2275"/>
                  </a:lnTo>
                  <a:lnTo>
                    <a:pt x="155" y="2390"/>
                  </a:lnTo>
                  <a:lnTo>
                    <a:pt x="270" y="2487"/>
                  </a:lnTo>
                  <a:lnTo>
                    <a:pt x="424" y="2583"/>
                  </a:lnTo>
                  <a:lnTo>
                    <a:pt x="617" y="2679"/>
                  </a:lnTo>
                  <a:lnTo>
                    <a:pt x="829" y="2776"/>
                  </a:lnTo>
                  <a:lnTo>
                    <a:pt x="1060" y="2872"/>
                  </a:lnTo>
                  <a:lnTo>
                    <a:pt x="1639" y="3065"/>
                  </a:lnTo>
                  <a:lnTo>
                    <a:pt x="2313" y="3219"/>
                  </a:lnTo>
                  <a:lnTo>
                    <a:pt x="3084" y="3393"/>
                  </a:lnTo>
                  <a:lnTo>
                    <a:pt x="3971" y="3528"/>
                  </a:lnTo>
                  <a:lnTo>
                    <a:pt x="4935" y="3662"/>
                  </a:lnTo>
                  <a:lnTo>
                    <a:pt x="5975" y="3778"/>
                  </a:lnTo>
                  <a:lnTo>
                    <a:pt x="7093" y="3894"/>
                  </a:lnTo>
                  <a:lnTo>
                    <a:pt x="8269" y="3971"/>
                  </a:lnTo>
                  <a:lnTo>
                    <a:pt x="9522" y="4048"/>
                  </a:lnTo>
                  <a:lnTo>
                    <a:pt x="10813" y="4086"/>
                  </a:lnTo>
                  <a:lnTo>
                    <a:pt x="12162" y="4125"/>
                  </a:lnTo>
                  <a:lnTo>
                    <a:pt x="13531" y="4144"/>
                  </a:lnTo>
                  <a:lnTo>
                    <a:pt x="14919" y="4125"/>
                  </a:lnTo>
                  <a:lnTo>
                    <a:pt x="16268" y="4086"/>
                  </a:lnTo>
                  <a:lnTo>
                    <a:pt x="17559" y="4048"/>
                  </a:lnTo>
                  <a:lnTo>
                    <a:pt x="18812" y="3971"/>
                  </a:lnTo>
                  <a:lnTo>
                    <a:pt x="19988" y="3894"/>
                  </a:lnTo>
                  <a:lnTo>
                    <a:pt x="21106" y="3778"/>
                  </a:lnTo>
                  <a:lnTo>
                    <a:pt x="22146" y="3662"/>
                  </a:lnTo>
                  <a:lnTo>
                    <a:pt x="23110" y="3528"/>
                  </a:lnTo>
                  <a:lnTo>
                    <a:pt x="23978" y="3393"/>
                  </a:lnTo>
                  <a:lnTo>
                    <a:pt x="24768" y="3219"/>
                  </a:lnTo>
                  <a:lnTo>
                    <a:pt x="25442" y="3065"/>
                  </a:lnTo>
                  <a:lnTo>
                    <a:pt x="26021" y="2872"/>
                  </a:lnTo>
                  <a:lnTo>
                    <a:pt x="26252" y="2776"/>
                  </a:lnTo>
                  <a:lnTo>
                    <a:pt x="26464" y="2679"/>
                  </a:lnTo>
                  <a:lnTo>
                    <a:pt x="26657" y="2583"/>
                  </a:lnTo>
                  <a:lnTo>
                    <a:pt x="26811" y="2487"/>
                  </a:lnTo>
                  <a:lnTo>
                    <a:pt x="26926" y="2390"/>
                  </a:lnTo>
                  <a:lnTo>
                    <a:pt x="27004" y="2275"/>
                  </a:lnTo>
                  <a:lnTo>
                    <a:pt x="27061" y="2178"/>
                  </a:lnTo>
                  <a:lnTo>
                    <a:pt x="27081" y="2063"/>
                  </a:lnTo>
                  <a:lnTo>
                    <a:pt x="27061" y="1966"/>
                  </a:lnTo>
                  <a:lnTo>
                    <a:pt x="27004" y="1851"/>
                  </a:lnTo>
                  <a:lnTo>
                    <a:pt x="26926" y="1754"/>
                  </a:lnTo>
                  <a:lnTo>
                    <a:pt x="26811" y="1658"/>
                  </a:lnTo>
                  <a:lnTo>
                    <a:pt x="26657" y="1562"/>
                  </a:lnTo>
                  <a:lnTo>
                    <a:pt x="26464" y="1465"/>
                  </a:lnTo>
                  <a:lnTo>
                    <a:pt x="26252" y="1369"/>
                  </a:lnTo>
                  <a:lnTo>
                    <a:pt x="26021" y="1272"/>
                  </a:lnTo>
                  <a:lnTo>
                    <a:pt x="25442" y="1080"/>
                  </a:lnTo>
                  <a:lnTo>
                    <a:pt x="24768" y="906"/>
                  </a:lnTo>
                  <a:lnTo>
                    <a:pt x="23978" y="752"/>
                  </a:lnTo>
                  <a:lnTo>
                    <a:pt x="23110" y="617"/>
                  </a:lnTo>
                  <a:lnTo>
                    <a:pt x="22146" y="482"/>
                  </a:lnTo>
                  <a:lnTo>
                    <a:pt x="21106" y="367"/>
                  </a:lnTo>
                  <a:lnTo>
                    <a:pt x="19988" y="251"/>
                  </a:lnTo>
                  <a:lnTo>
                    <a:pt x="18812" y="174"/>
                  </a:lnTo>
                  <a:lnTo>
                    <a:pt x="17559" y="97"/>
                  </a:lnTo>
                  <a:lnTo>
                    <a:pt x="16268" y="39"/>
                  </a:lnTo>
                  <a:lnTo>
                    <a:pt x="14919" y="20"/>
                  </a:lnTo>
                  <a:lnTo>
                    <a:pt x="13531" y="0"/>
                  </a:lnTo>
                  <a:close/>
                </a:path>
              </a:pathLst>
            </a:custGeom>
            <a:solidFill>
              <a:srgbClr val="261E35">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7045338" y="2415188"/>
              <a:ext cx="280950" cy="1180575"/>
            </a:xfrm>
            <a:custGeom>
              <a:avLst/>
              <a:gdLst/>
              <a:ahLst/>
              <a:cxnLst/>
              <a:rect l="l" t="t" r="r" b="b"/>
              <a:pathLst>
                <a:path w="11238" h="47223" extrusionOk="0">
                  <a:moveTo>
                    <a:pt x="4279" y="1"/>
                  </a:moveTo>
                  <a:lnTo>
                    <a:pt x="4164" y="20"/>
                  </a:lnTo>
                  <a:lnTo>
                    <a:pt x="4067" y="58"/>
                  </a:lnTo>
                  <a:lnTo>
                    <a:pt x="3952" y="97"/>
                  </a:lnTo>
                  <a:lnTo>
                    <a:pt x="3875" y="155"/>
                  </a:lnTo>
                  <a:lnTo>
                    <a:pt x="3778" y="232"/>
                  </a:lnTo>
                  <a:lnTo>
                    <a:pt x="3701" y="309"/>
                  </a:lnTo>
                  <a:lnTo>
                    <a:pt x="3643" y="405"/>
                  </a:lnTo>
                  <a:lnTo>
                    <a:pt x="3585" y="521"/>
                  </a:lnTo>
                  <a:lnTo>
                    <a:pt x="3161" y="1735"/>
                  </a:lnTo>
                  <a:lnTo>
                    <a:pt x="2930" y="2448"/>
                  </a:lnTo>
                  <a:lnTo>
                    <a:pt x="2679" y="3239"/>
                  </a:lnTo>
                  <a:lnTo>
                    <a:pt x="2410" y="4106"/>
                  </a:lnTo>
                  <a:lnTo>
                    <a:pt x="2159" y="5050"/>
                  </a:lnTo>
                  <a:lnTo>
                    <a:pt x="1889" y="6053"/>
                  </a:lnTo>
                  <a:lnTo>
                    <a:pt x="1639" y="7132"/>
                  </a:lnTo>
                  <a:lnTo>
                    <a:pt x="1388" y="8269"/>
                  </a:lnTo>
                  <a:lnTo>
                    <a:pt x="1138" y="9484"/>
                  </a:lnTo>
                  <a:lnTo>
                    <a:pt x="906" y="10736"/>
                  </a:lnTo>
                  <a:lnTo>
                    <a:pt x="714" y="12066"/>
                  </a:lnTo>
                  <a:lnTo>
                    <a:pt x="521" y="13435"/>
                  </a:lnTo>
                  <a:lnTo>
                    <a:pt x="347" y="14861"/>
                  </a:lnTo>
                  <a:lnTo>
                    <a:pt x="212" y="16345"/>
                  </a:lnTo>
                  <a:lnTo>
                    <a:pt x="116" y="17887"/>
                  </a:lnTo>
                  <a:lnTo>
                    <a:pt x="39" y="19468"/>
                  </a:lnTo>
                  <a:lnTo>
                    <a:pt x="0" y="21087"/>
                  </a:lnTo>
                  <a:lnTo>
                    <a:pt x="20" y="22744"/>
                  </a:lnTo>
                  <a:lnTo>
                    <a:pt x="39" y="23592"/>
                  </a:lnTo>
                  <a:lnTo>
                    <a:pt x="77" y="24460"/>
                  </a:lnTo>
                  <a:lnTo>
                    <a:pt x="135" y="25327"/>
                  </a:lnTo>
                  <a:lnTo>
                    <a:pt x="193" y="26194"/>
                  </a:lnTo>
                  <a:lnTo>
                    <a:pt x="270" y="27081"/>
                  </a:lnTo>
                  <a:lnTo>
                    <a:pt x="347" y="27968"/>
                  </a:lnTo>
                  <a:lnTo>
                    <a:pt x="444" y="28873"/>
                  </a:lnTo>
                  <a:lnTo>
                    <a:pt x="579" y="29779"/>
                  </a:lnTo>
                  <a:lnTo>
                    <a:pt x="694" y="30705"/>
                  </a:lnTo>
                  <a:lnTo>
                    <a:pt x="848" y="31630"/>
                  </a:lnTo>
                  <a:lnTo>
                    <a:pt x="1022" y="32555"/>
                  </a:lnTo>
                  <a:lnTo>
                    <a:pt x="1195" y="33499"/>
                  </a:lnTo>
                  <a:lnTo>
                    <a:pt x="1388" y="34444"/>
                  </a:lnTo>
                  <a:lnTo>
                    <a:pt x="1600" y="35388"/>
                  </a:lnTo>
                  <a:lnTo>
                    <a:pt x="1831" y="36352"/>
                  </a:lnTo>
                  <a:lnTo>
                    <a:pt x="2082" y="37316"/>
                  </a:lnTo>
                  <a:lnTo>
                    <a:pt x="2352" y="38299"/>
                  </a:lnTo>
                  <a:lnTo>
                    <a:pt x="2641" y="39262"/>
                  </a:lnTo>
                  <a:lnTo>
                    <a:pt x="2949" y="40245"/>
                  </a:lnTo>
                  <a:lnTo>
                    <a:pt x="3277" y="41228"/>
                  </a:lnTo>
                  <a:lnTo>
                    <a:pt x="3643" y="42231"/>
                  </a:lnTo>
                  <a:lnTo>
                    <a:pt x="4009" y="43214"/>
                  </a:lnTo>
                  <a:lnTo>
                    <a:pt x="4395" y="44216"/>
                  </a:lnTo>
                  <a:lnTo>
                    <a:pt x="4819" y="45218"/>
                  </a:lnTo>
                  <a:lnTo>
                    <a:pt x="5243" y="46220"/>
                  </a:lnTo>
                  <a:lnTo>
                    <a:pt x="5706" y="47223"/>
                  </a:lnTo>
                  <a:lnTo>
                    <a:pt x="9483" y="47223"/>
                  </a:lnTo>
                  <a:lnTo>
                    <a:pt x="9560" y="46914"/>
                  </a:lnTo>
                  <a:lnTo>
                    <a:pt x="9734" y="46008"/>
                  </a:lnTo>
                  <a:lnTo>
                    <a:pt x="9984" y="44582"/>
                  </a:lnTo>
                  <a:lnTo>
                    <a:pt x="10119" y="43676"/>
                  </a:lnTo>
                  <a:lnTo>
                    <a:pt x="10274" y="42655"/>
                  </a:lnTo>
                  <a:lnTo>
                    <a:pt x="10428" y="41517"/>
                  </a:lnTo>
                  <a:lnTo>
                    <a:pt x="10582" y="40303"/>
                  </a:lnTo>
                  <a:lnTo>
                    <a:pt x="10717" y="38973"/>
                  </a:lnTo>
                  <a:lnTo>
                    <a:pt x="10852" y="37547"/>
                  </a:lnTo>
                  <a:lnTo>
                    <a:pt x="10987" y="36063"/>
                  </a:lnTo>
                  <a:lnTo>
                    <a:pt x="11083" y="34482"/>
                  </a:lnTo>
                  <a:lnTo>
                    <a:pt x="11160" y="32844"/>
                  </a:lnTo>
                  <a:lnTo>
                    <a:pt x="11218" y="31129"/>
                  </a:lnTo>
                  <a:lnTo>
                    <a:pt x="11237" y="29375"/>
                  </a:lnTo>
                  <a:lnTo>
                    <a:pt x="11218" y="27544"/>
                  </a:lnTo>
                  <a:lnTo>
                    <a:pt x="11179" y="25693"/>
                  </a:lnTo>
                  <a:lnTo>
                    <a:pt x="11083" y="23785"/>
                  </a:lnTo>
                  <a:lnTo>
                    <a:pt x="11006" y="22841"/>
                  </a:lnTo>
                  <a:lnTo>
                    <a:pt x="10929" y="21858"/>
                  </a:lnTo>
                  <a:lnTo>
                    <a:pt x="10852" y="20894"/>
                  </a:lnTo>
                  <a:lnTo>
                    <a:pt x="10736" y="19911"/>
                  </a:lnTo>
                  <a:lnTo>
                    <a:pt x="10620" y="18928"/>
                  </a:lnTo>
                  <a:lnTo>
                    <a:pt x="10486" y="17945"/>
                  </a:lnTo>
                  <a:lnTo>
                    <a:pt x="10351" y="16943"/>
                  </a:lnTo>
                  <a:lnTo>
                    <a:pt x="10177" y="15960"/>
                  </a:lnTo>
                  <a:lnTo>
                    <a:pt x="10004" y="14957"/>
                  </a:lnTo>
                  <a:lnTo>
                    <a:pt x="9811" y="13955"/>
                  </a:lnTo>
                  <a:lnTo>
                    <a:pt x="9599" y="12972"/>
                  </a:lnTo>
                  <a:lnTo>
                    <a:pt x="9368" y="11970"/>
                  </a:lnTo>
                  <a:lnTo>
                    <a:pt x="9117" y="10987"/>
                  </a:lnTo>
                  <a:lnTo>
                    <a:pt x="8847" y="9985"/>
                  </a:lnTo>
                  <a:lnTo>
                    <a:pt x="8558" y="9002"/>
                  </a:lnTo>
                  <a:lnTo>
                    <a:pt x="8250" y="8019"/>
                  </a:lnTo>
                  <a:lnTo>
                    <a:pt x="7922" y="7055"/>
                  </a:lnTo>
                  <a:lnTo>
                    <a:pt x="7575" y="6072"/>
                  </a:lnTo>
                  <a:lnTo>
                    <a:pt x="7209" y="5108"/>
                  </a:lnTo>
                  <a:lnTo>
                    <a:pt x="6823" y="4164"/>
                  </a:lnTo>
                  <a:lnTo>
                    <a:pt x="6419" y="3200"/>
                  </a:lnTo>
                  <a:lnTo>
                    <a:pt x="5975" y="2275"/>
                  </a:lnTo>
                  <a:lnTo>
                    <a:pt x="5513" y="1331"/>
                  </a:lnTo>
                  <a:lnTo>
                    <a:pt x="5031" y="425"/>
                  </a:lnTo>
                  <a:lnTo>
                    <a:pt x="4973" y="309"/>
                  </a:lnTo>
                  <a:lnTo>
                    <a:pt x="4896" y="232"/>
                  </a:lnTo>
                  <a:lnTo>
                    <a:pt x="4800" y="155"/>
                  </a:lnTo>
                  <a:lnTo>
                    <a:pt x="4703" y="97"/>
                  </a:lnTo>
                  <a:lnTo>
                    <a:pt x="4607" y="39"/>
                  </a:lnTo>
                  <a:lnTo>
                    <a:pt x="4491" y="20"/>
                  </a:lnTo>
                  <a:lnTo>
                    <a:pt x="4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7156163" y="2642638"/>
              <a:ext cx="78075" cy="893375"/>
            </a:xfrm>
            <a:custGeom>
              <a:avLst/>
              <a:gdLst/>
              <a:ahLst/>
              <a:cxnLst/>
              <a:rect l="l" t="t" r="r" b="b"/>
              <a:pathLst>
                <a:path w="3123" h="35735" extrusionOk="0">
                  <a:moveTo>
                    <a:pt x="135" y="0"/>
                  </a:moveTo>
                  <a:lnTo>
                    <a:pt x="78" y="19"/>
                  </a:lnTo>
                  <a:lnTo>
                    <a:pt x="39" y="58"/>
                  </a:lnTo>
                  <a:lnTo>
                    <a:pt x="0" y="116"/>
                  </a:lnTo>
                  <a:lnTo>
                    <a:pt x="0" y="174"/>
                  </a:lnTo>
                  <a:lnTo>
                    <a:pt x="2834" y="35600"/>
                  </a:lnTo>
                  <a:lnTo>
                    <a:pt x="2853" y="35657"/>
                  </a:lnTo>
                  <a:lnTo>
                    <a:pt x="2872" y="35696"/>
                  </a:lnTo>
                  <a:lnTo>
                    <a:pt x="2930" y="35735"/>
                  </a:lnTo>
                  <a:lnTo>
                    <a:pt x="2988" y="35735"/>
                  </a:lnTo>
                  <a:lnTo>
                    <a:pt x="3046" y="35715"/>
                  </a:lnTo>
                  <a:lnTo>
                    <a:pt x="3104" y="35696"/>
                  </a:lnTo>
                  <a:lnTo>
                    <a:pt x="3123" y="35638"/>
                  </a:lnTo>
                  <a:lnTo>
                    <a:pt x="3123" y="35580"/>
                  </a:lnTo>
                  <a:lnTo>
                    <a:pt x="309" y="154"/>
                  </a:lnTo>
                  <a:lnTo>
                    <a:pt x="290" y="96"/>
                  </a:lnTo>
                  <a:lnTo>
                    <a:pt x="251" y="39"/>
                  </a:lnTo>
                  <a:lnTo>
                    <a:pt x="193" y="19"/>
                  </a:lnTo>
                  <a:lnTo>
                    <a:pt x="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6966788" y="3478163"/>
              <a:ext cx="558975" cy="79050"/>
            </a:xfrm>
            <a:custGeom>
              <a:avLst/>
              <a:gdLst/>
              <a:ahLst/>
              <a:cxnLst/>
              <a:rect l="l" t="t" r="r" b="b"/>
              <a:pathLst>
                <a:path w="22359" h="3162" extrusionOk="0">
                  <a:moveTo>
                    <a:pt x="10043" y="1"/>
                  </a:moveTo>
                  <a:lnTo>
                    <a:pt x="8925" y="20"/>
                  </a:lnTo>
                  <a:lnTo>
                    <a:pt x="7865" y="58"/>
                  </a:lnTo>
                  <a:lnTo>
                    <a:pt x="6824" y="116"/>
                  </a:lnTo>
                  <a:lnTo>
                    <a:pt x="5860" y="193"/>
                  </a:lnTo>
                  <a:lnTo>
                    <a:pt x="4935" y="271"/>
                  </a:lnTo>
                  <a:lnTo>
                    <a:pt x="4068" y="348"/>
                  </a:lnTo>
                  <a:lnTo>
                    <a:pt x="3277" y="463"/>
                  </a:lnTo>
                  <a:lnTo>
                    <a:pt x="2545" y="579"/>
                  </a:lnTo>
                  <a:lnTo>
                    <a:pt x="1909" y="695"/>
                  </a:lnTo>
                  <a:lnTo>
                    <a:pt x="1350" y="829"/>
                  </a:lnTo>
                  <a:lnTo>
                    <a:pt x="887" y="964"/>
                  </a:lnTo>
                  <a:lnTo>
                    <a:pt x="502" y="1099"/>
                  </a:lnTo>
                  <a:lnTo>
                    <a:pt x="348" y="1176"/>
                  </a:lnTo>
                  <a:lnTo>
                    <a:pt x="232" y="1254"/>
                  </a:lnTo>
                  <a:lnTo>
                    <a:pt x="136" y="1331"/>
                  </a:lnTo>
                  <a:lnTo>
                    <a:pt x="59" y="1408"/>
                  </a:lnTo>
                  <a:lnTo>
                    <a:pt x="20" y="1485"/>
                  </a:lnTo>
                  <a:lnTo>
                    <a:pt x="1" y="1581"/>
                  </a:lnTo>
                  <a:lnTo>
                    <a:pt x="20" y="1658"/>
                  </a:lnTo>
                  <a:lnTo>
                    <a:pt x="59" y="1735"/>
                  </a:lnTo>
                  <a:lnTo>
                    <a:pt x="136" y="1812"/>
                  </a:lnTo>
                  <a:lnTo>
                    <a:pt x="232" y="1890"/>
                  </a:lnTo>
                  <a:lnTo>
                    <a:pt x="348" y="1967"/>
                  </a:lnTo>
                  <a:lnTo>
                    <a:pt x="502" y="2044"/>
                  </a:lnTo>
                  <a:lnTo>
                    <a:pt x="887" y="2198"/>
                  </a:lnTo>
                  <a:lnTo>
                    <a:pt x="1350" y="2333"/>
                  </a:lnTo>
                  <a:lnTo>
                    <a:pt x="1909" y="2449"/>
                  </a:lnTo>
                  <a:lnTo>
                    <a:pt x="2545" y="2583"/>
                  </a:lnTo>
                  <a:lnTo>
                    <a:pt x="3277" y="2699"/>
                  </a:lnTo>
                  <a:lnTo>
                    <a:pt x="4068" y="2795"/>
                  </a:lnTo>
                  <a:lnTo>
                    <a:pt x="4935" y="2892"/>
                  </a:lnTo>
                  <a:lnTo>
                    <a:pt x="5860" y="2969"/>
                  </a:lnTo>
                  <a:lnTo>
                    <a:pt x="6824" y="3027"/>
                  </a:lnTo>
                  <a:lnTo>
                    <a:pt x="7865" y="3085"/>
                  </a:lnTo>
                  <a:lnTo>
                    <a:pt x="8925" y="3123"/>
                  </a:lnTo>
                  <a:lnTo>
                    <a:pt x="10043" y="3142"/>
                  </a:lnTo>
                  <a:lnTo>
                    <a:pt x="11180" y="3162"/>
                  </a:lnTo>
                  <a:lnTo>
                    <a:pt x="12317" y="3142"/>
                  </a:lnTo>
                  <a:lnTo>
                    <a:pt x="13435" y="3123"/>
                  </a:lnTo>
                  <a:lnTo>
                    <a:pt x="14514" y="3085"/>
                  </a:lnTo>
                  <a:lnTo>
                    <a:pt x="15536" y="3027"/>
                  </a:lnTo>
                  <a:lnTo>
                    <a:pt x="16519" y="2969"/>
                  </a:lnTo>
                  <a:lnTo>
                    <a:pt x="17444" y="2892"/>
                  </a:lnTo>
                  <a:lnTo>
                    <a:pt x="18292" y="2795"/>
                  </a:lnTo>
                  <a:lnTo>
                    <a:pt x="19082" y="2699"/>
                  </a:lnTo>
                  <a:lnTo>
                    <a:pt x="19815" y="2583"/>
                  </a:lnTo>
                  <a:lnTo>
                    <a:pt x="20451" y="2449"/>
                  </a:lnTo>
                  <a:lnTo>
                    <a:pt x="21010" y="2333"/>
                  </a:lnTo>
                  <a:lnTo>
                    <a:pt x="21491" y="2198"/>
                  </a:lnTo>
                  <a:lnTo>
                    <a:pt x="21858" y="2044"/>
                  </a:lnTo>
                  <a:lnTo>
                    <a:pt x="22012" y="1967"/>
                  </a:lnTo>
                  <a:lnTo>
                    <a:pt x="22147" y="1890"/>
                  </a:lnTo>
                  <a:lnTo>
                    <a:pt x="22243" y="1812"/>
                  </a:lnTo>
                  <a:lnTo>
                    <a:pt x="22301" y="1735"/>
                  </a:lnTo>
                  <a:lnTo>
                    <a:pt x="22359" y="1658"/>
                  </a:lnTo>
                  <a:lnTo>
                    <a:pt x="22359" y="1581"/>
                  </a:lnTo>
                  <a:lnTo>
                    <a:pt x="22359" y="1485"/>
                  </a:lnTo>
                  <a:lnTo>
                    <a:pt x="22301" y="1408"/>
                  </a:lnTo>
                  <a:lnTo>
                    <a:pt x="22243" y="1331"/>
                  </a:lnTo>
                  <a:lnTo>
                    <a:pt x="22147" y="1254"/>
                  </a:lnTo>
                  <a:lnTo>
                    <a:pt x="22012" y="1176"/>
                  </a:lnTo>
                  <a:lnTo>
                    <a:pt x="21858" y="1099"/>
                  </a:lnTo>
                  <a:lnTo>
                    <a:pt x="21491" y="964"/>
                  </a:lnTo>
                  <a:lnTo>
                    <a:pt x="21010" y="829"/>
                  </a:lnTo>
                  <a:lnTo>
                    <a:pt x="20451" y="695"/>
                  </a:lnTo>
                  <a:lnTo>
                    <a:pt x="19815" y="579"/>
                  </a:lnTo>
                  <a:lnTo>
                    <a:pt x="19082" y="463"/>
                  </a:lnTo>
                  <a:lnTo>
                    <a:pt x="18292" y="348"/>
                  </a:lnTo>
                  <a:lnTo>
                    <a:pt x="17444" y="271"/>
                  </a:lnTo>
                  <a:lnTo>
                    <a:pt x="16519" y="193"/>
                  </a:lnTo>
                  <a:lnTo>
                    <a:pt x="15536" y="116"/>
                  </a:lnTo>
                  <a:lnTo>
                    <a:pt x="14514" y="58"/>
                  </a:lnTo>
                  <a:lnTo>
                    <a:pt x="13435" y="20"/>
                  </a:lnTo>
                  <a:lnTo>
                    <a:pt x="12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7330113" y="3119188"/>
              <a:ext cx="204800" cy="502600"/>
            </a:xfrm>
            <a:custGeom>
              <a:avLst/>
              <a:gdLst/>
              <a:ahLst/>
              <a:cxnLst/>
              <a:rect l="l" t="t" r="r" b="b"/>
              <a:pathLst>
                <a:path w="8192" h="20104" extrusionOk="0">
                  <a:moveTo>
                    <a:pt x="7151" y="0"/>
                  </a:moveTo>
                  <a:lnTo>
                    <a:pt x="7036" y="20"/>
                  </a:lnTo>
                  <a:lnTo>
                    <a:pt x="6939" y="58"/>
                  </a:lnTo>
                  <a:lnTo>
                    <a:pt x="6843" y="97"/>
                  </a:lnTo>
                  <a:lnTo>
                    <a:pt x="6746" y="155"/>
                  </a:lnTo>
                  <a:lnTo>
                    <a:pt x="6400" y="444"/>
                  </a:lnTo>
                  <a:lnTo>
                    <a:pt x="6053" y="752"/>
                  </a:lnTo>
                  <a:lnTo>
                    <a:pt x="5725" y="1041"/>
                  </a:lnTo>
                  <a:lnTo>
                    <a:pt x="5417" y="1369"/>
                  </a:lnTo>
                  <a:lnTo>
                    <a:pt x="5108" y="1677"/>
                  </a:lnTo>
                  <a:lnTo>
                    <a:pt x="4819" y="2024"/>
                  </a:lnTo>
                  <a:lnTo>
                    <a:pt x="4530" y="2352"/>
                  </a:lnTo>
                  <a:lnTo>
                    <a:pt x="4260" y="2699"/>
                  </a:lnTo>
                  <a:lnTo>
                    <a:pt x="4009" y="3065"/>
                  </a:lnTo>
                  <a:lnTo>
                    <a:pt x="3759" y="3412"/>
                  </a:lnTo>
                  <a:lnTo>
                    <a:pt x="3528" y="3797"/>
                  </a:lnTo>
                  <a:lnTo>
                    <a:pt x="3296" y="4164"/>
                  </a:lnTo>
                  <a:lnTo>
                    <a:pt x="2872" y="4915"/>
                  </a:lnTo>
                  <a:lnTo>
                    <a:pt x="2487" y="5706"/>
                  </a:lnTo>
                  <a:lnTo>
                    <a:pt x="2140" y="6496"/>
                  </a:lnTo>
                  <a:lnTo>
                    <a:pt x="1812" y="7286"/>
                  </a:lnTo>
                  <a:lnTo>
                    <a:pt x="1523" y="8096"/>
                  </a:lnTo>
                  <a:lnTo>
                    <a:pt x="1273" y="8905"/>
                  </a:lnTo>
                  <a:lnTo>
                    <a:pt x="1041" y="9695"/>
                  </a:lnTo>
                  <a:lnTo>
                    <a:pt x="849" y="10505"/>
                  </a:lnTo>
                  <a:lnTo>
                    <a:pt x="675" y="11295"/>
                  </a:lnTo>
                  <a:lnTo>
                    <a:pt x="540" y="12066"/>
                  </a:lnTo>
                  <a:lnTo>
                    <a:pt x="405" y="12818"/>
                  </a:lnTo>
                  <a:lnTo>
                    <a:pt x="309" y="13550"/>
                  </a:lnTo>
                  <a:lnTo>
                    <a:pt x="212" y="14263"/>
                  </a:lnTo>
                  <a:lnTo>
                    <a:pt x="155" y="14938"/>
                  </a:lnTo>
                  <a:lnTo>
                    <a:pt x="97" y="15593"/>
                  </a:lnTo>
                  <a:lnTo>
                    <a:pt x="58" y="16210"/>
                  </a:lnTo>
                  <a:lnTo>
                    <a:pt x="20" y="17309"/>
                  </a:lnTo>
                  <a:lnTo>
                    <a:pt x="0" y="18215"/>
                  </a:lnTo>
                  <a:lnTo>
                    <a:pt x="20" y="18908"/>
                  </a:lnTo>
                  <a:lnTo>
                    <a:pt x="39" y="19487"/>
                  </a:lnTo>
                  <a:lnTo>
                    <a:pt x="2044" y="20103"/>
                  </a:lnTo>
                  <a:lnTo>
                    <a:pt x="2660" y="19410"/>
                  </a:lnTo>
                  <a:lnTo>
                    <a:pt x="3219" y="18716"/>
                  </a:lnTo>
                  <a:lnTo>
                    <a:pt x="3740" y="18003"/>
                  </a:lnTo>
                  <a:lnTo>
                    <a:pt x="4222" y="17289"/>
                  </a:lnTo>
                  <a:lnTo>
                    <a:pt x="4684" y="16576"/>
                  </a:lnTo>
                  <a:lnTo>
                    <a:pt x="5089" y="15863"/>
                  </a:lnTo>
                  <a:lnTo>
                    <a:pt x="5474" y="15131"/>
                  </a:lnTo>
                  <a:lnTo>
                    <a:pt x="5821" y="14417"/>
                  </a:lnTo>
                  <a:lnTo>
                    <a:pt x="6149" y="13704"/>
                  </a:lnTo>
                  <a:lnTo>
                    <a:pt x="6438" y="12991"/>
                  </a:lnTo>
                  <a:lnTo>
                    <a:pt x="6708" y="12278"/>
                  </a:lnTo>
                  <a:lnTo>
                    <a:pt x="6958" y="11584"/>
                  </a:lnTo>
                  <a:lnTo>
                    <a:pt x="7170" y="10890"/>
                  </a:lnTo>
                  <a:lnTo>
                    <a:pt x="7344" y="10196"/>
                  </a:lnTo>
                  <a:lnTo>
                    <a:pt x="7517" y="9522"/>
                  </a:lnTo>
                  <a:lnTo>
                    <a:pt x="7672" y="8847"/>
                  </a:lnTo>
                  <a:lnTo>
                    <a:pt x="7787" y="8192"/>
                  </a:lnTo>
                  <a:lnTo>
                    <a:pt x="7884" y="7556"/>
                  </a:lnTo>
                  <a:lnTo>
                    <a:pt x="7980" y="6939"/>
                  </a:lnTo>
                  <a:lnTo>
                    <a:pt x="8057" y="6322"/>
                  </a:lnTo>
                  <a:lnTo>
                    <a:pt x="8096" y="5725"/>
                  </a:lnTo>
                  <a:lnTo>
                    <a:pt x="8134" y="5147"/>
                  </a:lnTo>
                  <a:lnTo>
                    <a:pt x="8192" y="4067"/>
                  </a:lnTo>
                  <a:lnTo>
                    <a:pt x="8192" y="3065"/>
                  </a:lnTo>
                  <a:lnTo>
                    <a:pt x="8153" y="2159"/>
                  </a:lnTo>
                  <a:lnTo>
                    <a:pt x="8096" y="1369"/>
                  </a:lnTo>
                  <a:lnTo>
                    <a:pt x="8038" y="694"/>
                  </a:lnTo>
                  <a:lnTo>
                    <a:pt x="8019" y="579"/>
                  </a:lnTo>
                  <a:lnTo>
                    <a:pt x="7980" y="482"/>
                  </a:lnTo>
                  <a:lnTo>
                    <a:pt x="7922" y="386"/>
                  </a:lnTo>
                  <a:lnTo>
                    <a:pt x="7864" y="289"/>
                  </a:lnTo>
                  <a:lnTo>
                    <a:pt x="7807" y="212"/>
                  </a:lnTo>
                  <a:lnTo>
                    <a:pt x="7729" y="155"/>
                  </a:lnTo>
                  <a:lnTo>
                    <a:pt x="7633" y="97"/>
                  </a:lnTo>
                  <a:lnTo>
                    <a:pt x="7537" y="58"/>
                  </a:lnTo>
                  <a:lnTo>
                    <a:pt x="7440" y="20"/>
                  </a:lnTo>
                  <a:lnTo>
                    <a:pt x="73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7390338" y="3207838"/>
              <a:ext cx="95450" cy="289625"/>
            </a:xfrm>
            <a:custGeom>
              <a:avLst/>
              <a:gdLst/>
              <a:ahLst/>
              <a:cxnLst/>
              <a:rect l="l" t="t" r="r" b="b"/>
              <a:pathLst>
                <a:path w="3818" h="11585" extrusionOk="0">
                  <a:moveTo>
                    <a:pt x="3663" y="1"/>
                  </a:moveTo>
                  <a:lnTo>
                    <a:pt x="3605" y="20"/>
                  </a:lnTo>
                  <a:lnTo>
                    <a:pt x="3566" y="59"/>
                  </a:lnTo>
                  <a:lnTo>
                    <a:pt x="3528" y="97"/>
                  </a:lnTo>
                  <a:lnTo>
                    <a:pt x="3239" y="926"/>
                  </a:lnTo>
                  <a:lnTo>
                    <a:pt x="2776" y="2333"/>
                  </a:lnTo>
                  <a:lnTo>
                    <a:pt x="1620" y="6072"/>
                  </a:lnTo>
                  <a:lnTo>
                    <a:pt x="1" y="11392"/>
                  </a:lnTo>
                  <a:lnTo>
                    <a:pt x="1" y="11450"/>
                  </a:lnTo>
                  <a:lnTo>
                    <a:pt x="20" y="11508"/>
                  </a:lnTo>
                  <a:lnTo>
                    <a:pt x="59" y="11546"/>
                  </a:lnTo>
                  <a:lnTo>
                    <a:pt x="97" y="11585"/>
                  </a:lnTo>
                  <a:lnTo>
                    <a:pt x="193" y="11585"/>
                  </a:lnTo>
                  <a:lnTo>
                    <a:pt x="232" y="11565"/>
                  </a:lnTo>
                  <a:lnTo>
                    <a:pt x="271" y="11527"/>
                  </a:lnTo>
                  <a:lnTo>
                    <a:pt x="290" y="11488"/>
                  </a:lnTo>
                  <a:lnTo>
                    <a:pt x="1870" y="6284"/>
                  </a:lnTo>
                  <a:lnTo>
                    <a:pt x="3046" y="2487"/>
                  </a:lnTo>
                  <a:lnTo>
                    <a:pt x="3509" y="1061"/>
                  </a:lnTo>
                  <a:lnTo>
                    <a:pt x="3798" y="213"/>
                  </a:lnTo>
                  <a:lnTo>
                    <a:pt x="3817" y="155"/>
                  </a:lnTo>
                  <a:lnTo>
                    <a:pt x="3798" y="97"/>
                  </a:lnTo>
                  <a:lnTo>
                    <a:pt x="3778" y="59"/>
                  </a:lnTo>
                  <a:lnTo>
                    <a:pt x="3721" y="20"/>
                  </a:lnTo>
                  <a:lnTo>
                    <a:pt x="36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7187963" y="2662388"/>
              <a:ext cx="265525" cy="915550"/>
            </a:xfrm>
            <a:custGeom>
              <a:avLst/>
              <a:gdLst/>
              <a:ahLst/>
              <a:cxnLst/>
              <a:rect l="l" t="t" r="r" b="b"/>
              <a:pathLst>
                <a:path w="10621" h="36622" extrusionOk="0">
                  <a:moveTo>
                    <a:pt x="7344" y="0"/>
                  </a:moveTo>
                  <a:lnTo>
                    <a:pt x="7209" y="39"/>
                  </a:lnTo>
                  <a:lnTo>
                    <a:pt x="7093" y="77"/>
                  </a:lnTo>
                  <a:lnTo>
                    <a:pt x="6978" y="135"/>
                  </a:lnTo>
                  <a:lnTo>
                    <a:pt x="6881" y="212"/>
                  </a:lnTo>
                  <a:lnTo>
                    <a:pt x="6785" y="309"/>
                  </a:lnTo>
                  <a:lnTo>
                    <a:pt x="6708" y="424"/>
                  </a:lnTo>
                  <a:lnTo>
                    <a:pt x="6110" y="1446"/>
                  </a:lnTo>
                  <a:lnTo>
                    <a:pt x="5783" y="2043"/>
                  </a:lnTo>
                  <a:lnTo>
                    <a:pt x="5436" y="2699"/>
                  </a:lnTo>
                  <a:lnTo>
                    <a:pt x="5070" y="3393"/>
                  </a:lnTo>
                  <a:lnTo>
                    <a:pt x="4703" y="4144"/>
                  </a:lnTo>
                  <a:lnTo>
                    <a:pt x="4318" y="4954"/>
                  </a:lnTo>
                  <a:lnTo>
                    <a:pt x="3933" y="5802"/>
                  </a:lnTo>
                  <a:lnTo>
                    <a:pt x="3547" y="6688"/>
                  </a:lnTo>
                  <a:lnTo>
                    <a:pt x="3162" y="7633"/>
                  </a:lnTo>
                  <a:lnTo>
                    <a:pt x="2795" y="8635"/>
                  </a:lnTo>
                  <a:lnTo>
                    <a:pt x="2429" y="9657"/>
                  </a:lnTo>
                  <a:lnTo>
                    <a:pt x="2082" y="10736"/>
                  </a:lnTo>
                  <a:lnTo>
                    <a:pt x="1735" y="11835"/>
                  </a:lnTo>
                  <a:lnTo>
                    <a:pt x="1427" y="12991"/>
                  </a:lnTo>
                  <a:lnTo>
                    <a:pt x="1118" y="14167"/>
                  </a:lnTo>
                  <a:lnTo>
                    <a:pt x="868" y="15381"/>
                  </a:lnTo>
                  <a:lnTo>
                    <a:pt x="617" y="16634"/>
                  </a:lnTo>
                  <a:lnTo>
                    <a:pt x="425" y="17906"/>
                  </a:lnTo>
                  <a:lnTo>
                    <a:pt x="251" y="19217"/>
                  </a:lnTo>
                  <a:lnTo>
                    <a:pt x="116" y="20547"/>
                  </a:lnTo>
                  <a:lnTo>
                    <a:pt x="78" y="21221"/>
                  </a:lnTo>
                  <a:lnTo>
                    <a:pt x="39" y="21915"/>
                  </a:lnTo>
                  <a:lnTo>
                    <a:pt x="20" y="22609"/>
                  </a:lnTo>
                  <a:lnTo>
                    <a:pt x="1" y="23303"/>
                  </a:lnTo>
                  <a:lnTo>
                    <a:pt x="1" y="23997"/>
                  </a:lnTo>
                  <a:lnTo>
                    <a:pt x="20" y="24710"/>
                  </a:lnTo>
                  <a:lnTo>
                    <a:pt x="39" y="25423"/>
                  </a:lnTo>
                  <a:lnTo>
                    <a:pt x="78" y="26136"/>
                  </a:lnTo>
                  <a:lnTo>
                    <a:pt x="135" y="26869"/>
                  </a:lnTo>
                  <a:lnTo>
                    <a:pt x="213" y="27582"/>
                  </a:lnTo>
                  <a:lnTo>
                    <a:pt x="290" y="28314"/>
                  </a:lnTo>
                  <a:lnTo>
                    <a:pt x="386" y="29066"/>
                  </a:lnTo>
                  <a:lnTo>
                    <a:pt x="502" y="29798"/>
                  </a:lnTo>
                  <a:lnTo>
                    <a:pt x="637" y="30550"/>
                  </a:lnTo>
                  <a:lnTo>
                    <a:pt x="791" y="31282"/>
                  </a:lnTo>
                  <a:lnTo>
                    <a:pt x="964" y="32034"/>
                  </a:lnTo>
                  <a:lnTo>
                    <a:pt x="1138" y="32805"/>
                  </a:lnTo>
                  <a:lnTo>
                    <a:pt x="1350" y="33557"/>
                  </a:lnTo>
                  <a:lnTo>
                    <a:pt x="1562" y="34309"/>
                  </a:lnTo>
                  <a:lnTo>
                    <a:pt x="1793" y="35080"/>
                  </a:lnTo>
                  <a:lnTo>
                    <a:pt x="2063" y="35850"/>
                  </a:lnTo>
                  <a:lnTo>
                    <a:pt x="2333" y="36621"/>
                  </a:lnTo>
                  <a:lnTo>
                    <a:pt x="5686" y="36621"/>
                  </a:lnTo>
                  <a:lnTo>
                    <a:pt x="5802" y="36429"/>
                  </a:lnTo>
                  <a:lnTo>
                    <a:pt x="6072" y="35889"/>
                  </a:lnTo>
                  <a:lnTo>
                    <a:pt x="6477" y="35002"/>
                  </a:lnTo>
                  <a:lnTo>
                    <a:pt x="6727" y="34443"/>
                  </a:lnTo>
                  <a:lnTo>
                    <a:pt x="6997" y="33807"/>
                  </a:lnTo>
                  <a:lnTo>
                    <a:pt x="7286" y="33094"/>
                  </a:lnTo>
                  <a:lnTo>
                    <a:pt x="7595" y="32304"/>
                  </a:lnTo>
                  <a:lnTo>
                    <a:pt x="7903" y="31437"/>
                  </a:lnTo>
                  <a:lnTo>
                    <a:pt x="8211" y="30492"/>
                  </a:lnTo>
                  <a:lnTo>
                    <a:pt x="8520" y="29509"/>
                  </a:lnTo>
                  <a:lnTo>
                    <a:pt x="8828" y="28430"/>
                  </a:lnTo>
                  <a:lnTo>
                    <a:pt x="9137" y="27312"/>
                  </a:lnTo>
                  <a:lnTo>
                    <a:pt x="9406" y="26117"/>
                  </a:lnTo>
                  <a:lnTo>
                    <a:pt x="9676" y="24864"/>
                  </a:lnTo>
                  <a:lnTo>
                    <a:pt x="9927" y="23573"/>
                  </a:lnTo>
                  <a:lnTo>
                    <a:pt x="10139" y="22204"/>
                  </a:lnTo>
                  <a:lnTo>
                    <a:pt x="10312" y="20797"/>
                  </a:lnTo>
                  <a:lnTo>
                    <a:pt x="10466" y="19332"/>
                  </a:lnTo>
                  <a:lnTo>
                    <a:pt x="10524" y="18581"/>
                  </a:lnTo>
                  <a:lnTo>
                    <a:pt x="10563" y="17829"/>
                  </a:lnTo>
                  <a:lnTo>
                    <a:pt x="10601" y="17058"/>
                  </a:lnTo>
                  <a:lnTo>
                    <a:pt x="10621" y="16268"/>
                  </a:lnTo>
                  <a:lnTo>
                    <a:pt x="10621" y="15478"/>
                  </a:lnTo>
                  <a:lnTo>
                    <a:pt x="10621" y="14687"/>
                  </a:lnTo>
                  <a:lnTo>
                    <a:pt x="10601" y="13859"/>
                  </a:lnTo>
                  <a:lnTo>
                    <a:pt x="10582" y="13049"/>
                  </a:lnTo>
                  <a:lnTo>
                    <a:pt x="10544" y="12201"/>
                  </a:lnTo>
                  <a:lnTo>
                    <a:pt x="10466" y="11372"/>
                  </a:lnTo>
                  <a:lnTo>
                    <a:pt x="10389" y="10524"/>
                  </a:lnTo>
                  <a:lnTo>
                    <a:pt x="10312" y="9657"/>
                  </a:lnTo>
                  <a:lnTo>
                    <a:pt x="10197" y="8789"/>
                  </a:lnTo>
                  <a:lnTo>
                    <a:pt x="10062" y="7903"/>
                  </a:lnTo>
                  <a:lnTo>
                    <a:pt x="9927" y="7016"/>
                  </a:lnTo>
                  <a:lnTo>
                    <a:pt x="9753" y="6130"/>
                  </a:lnTo>
                  <a:lnTo>
                    <a:pt x="9580" y="5224"/>
                  </a:lnTo>
                  <a:lnTo>
                    <a:pt x="9368" y="4318"/>
                  </a:lnTo>
                  <a:lnTo>
                    <a:pt x="9156" y="3412"/>
                  </a:lnTo>
                  <a:lnTo>
                    <a:pt x="8905" y="2487"/>
                  </a:lnTo>
                  <a:lnTo>
                    <a:pt x="8635" y="1562"/>
                  </a:lnTo>
                  <a:lnTo>
                    <a:pt x="8346" y="617"/>
                  </a:lnTo>
                  <a:lnTo>
                    <a:pt x="8288" y="482"/>
                  </a:lnTo>
                  <a:lnTo>
                    <a:pt x="8231" y="367"/>
                  </a:lnTo>
                  <a:lnTo>
                    <a:pt x="8134" y="270"/>
                  </a:lnTo>
                  <a:lnTo>
                    <a:pt x="8057" y="174"/>
                  </a:lnTo>
                  <a:lnTo>
                    <a:pt x="7942" y="116"/>
                  </a:lnTo>
                  <a:lnTo>
                    <a:pt x="7826" y="58"/>
                  </a:lnTo>
                  <a:lnTo>
                    <a:pt x="7710" y="20"/>
                  </a:lnTo>
                  <a:lnTo>
                    <a:pt x="7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7278563" y="2871513"/>
              <a:ext cx="78550" cy="643300"/>
            </a:xfrm>
            <a:custGeom>
              <a:avLst/>
              <a:gdLst/>
              <a:ahLst/>
              <a:cxnLst/>
              <a:rect l="l" t="t" r="r" b="b"/>
              <a:pathLst>
                <a:path w="3142" h="25732" extrusionOk="0">
                  <a:moveTo>
                    <a:pt x="2949" y="0"/>
                  </a:moveTo>
                  <a:lnTo>
                    <a:pt x="2891" y="20"/>
                  </a:lnTo>
                  <a:lnTo>
                    <a:pt x="2853" y="77"/>
                  </a:lnTo>
                  <a:lnTo>
                    <a:pt x="2833" y="135"/>
                  </a:lnTo>
                  <a:lnTo>
                    <a:pt x="0" y="25558"/>
                  </a:lnTo>
                  <a:lnTo>
                    <a:pt x="19" y="25616"/>
                  </a:lnTo>
                  <a:lnTo>
                    <a:pt x="39" y="25674"/>
                  </a:lnTo>
                  <a:lnTo>
                    <a:pt x="77" y="25712"/>
                  </a:lnTo>
                  <a:lnTo>
                    <a:pt x="135" y="25732"/>
                  </a:lnTo>
                  <a:lnTo>
                    <a:pt x="212" y="25732"/>
                  </a:lnTo>
                  <a:lnTo>
                    <a:pt x="251" y="25693"/>
                  </a:lnTo>
                  <a:lnTo>
                    <a:pt x="289" y="25654"/>
                  </a:lnTo>
                  <a:lnTo>
                    <a:pt x="309" y="25597"/>
                  </a:lnTo>
                  <a:lnTo>
                    <a:pt x="3142" y="155"/>
                  </a:lnTo>
                  <a:lnTo>
                    <a:pt x="3123" y="97"/>
                  </a:lnTo>
                  <a:lnTo>
                    <a:pt x="3103" y="58"/>
                  </a:lnTo>
                  <a:lnTo>
                    <a:pt x="3065" y="20"/>
                  </a:lnTo>
                  <a:lnTo>
                    <a:pt x="300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6949438" y="2778988"/>
              <a:ext cx="276625" cy="811950"/>
            </a:xfrm>
            <a:custGeom>
              <a:avLst/>
              <a:gdLst/>
              <a:ahLst/>
              <a:cxnLst/>
              <a:rect l="l" t="t" r="r" b="b"/>
              <a:pathLst>
                <a:path w="11065" h="32478" extrusionOk="0">
                  <a:moveTo>
                    <a:pt x="2121" y="1"/>
                  </a:moveTo>
                  <a:lnTo>
                    <a:pt x="2005" y="39"/>
                  </a:lnTo>
                  <a:lnTo>
                    <a:pt x="1890" y="59"/>
                  </a:lnTo>
                  <a:lnTo>
                    <a:pt x="1793" y="116"/>
                  </a:lnTo>
                  <a:lnTo>
                    <a:pt x="1697" y="174"/>
                  </a:lnTo>
                  <a:lnTo>
                    <a:pt x="1620" y="251"/>
                  </a:lnTo>
                  <a:lnTo>
                    <a:pt x="1562" y="348"/>
                  </a:lnTo>
                  <a:lnTo>
                    <a:pt x="1504" y="444"/>
                  </a:lnTo>
                  <a:lnTo>
                    <a:pt x="1466" y="540"/>
                  </a:lnTo>
                  <a:lnTo>
                    <a:pt x="1234" y="1562"/>
                  </a:lnTo>
                  <a:lnTo>
                    <a:pt x="1022" y="2583"/>
                  </a:lnTo>
                  <a:lnTo>
                    <a:pt x="830" y="3566"/>
                  </a:lnTo>
                  <a:lnTo>
                    <a:pt x="675" y="4530"/>
                  </a:lnTo>
                  <a:lnTo>
                    <a:pt x="521" y="5494"/>
                  </a:lnTo>
                  <a:lnTo>
                    <a:pt x="406" y="6419"/>
                  </a:lnTo>
                  <a:lnTo>
                    <a:pt x="290" y="7344"/>
                  </a:lnTo>
                  <a:lnTo>
                    <a:pt x="194" y="8250"/>
                  </a:lnTo>
                  <a:lnTo>
                    <a:pt x="136" y="9117"/>
                  </a:lnTo>
                  <a:lnTo>
                    <a:pt x="78" y="9985"/>
                  </a:lnTo>
                  <a:lnTo>
                    <a:pt x="39" y="10833"/>
                  </a:lnTo>
                  <a:lnTo>
                    <a:pt x="20" y="11681"/>
                  </a:lnTo>
                  <a:lnTo>
                    <a:pt x="1" y="12490"/>
                  </a:lnTo>
                  <a:lnTo>
                    <a:pt x="20" y="13281"/>
                  </a:lnTo>
                  <a:lnTo>
                    <a:pt x="39" y="14071"/>
                  </a:lnTo>
                  <a:lnTo>
                    <a:pt x="78" y="14823"/>
                  </a:lnTo>
                  <a:lnTo>
                    <a:pt x="116" y="15574"/>
                  </a:lnTo>
                  <a:lnTo>
                    <a:pt x="194" y="16307"/>
                  </a:lnTo>
                  <a:lnTo>
                    <a:pt x="271" y="17020"/>
                  </a:lnTo>
                  <a:lnTo>
                    <a:pt x="348" y="17714"/>
                  </a:lnTo>
                  <a:lnTo>
                    <a:pt x="444" y="18388"/>
                  </a:lnTo>
                  <a:lnTo>
                    <a:pt x="540" y="19063"/>
                  </a:lnTo>
                  <a:lnTo>
                    <a:pt x="656" y="19699"/>
                  </a:lnTo>
                  <a:lnTo>
                    <a:pt x="791" y="20335"/>
                  </a:lnTo>
                  <a:lnTo>
                    <a:pt x="1061" y="21549"/>
                  </a:lnTo>
                  <a:lnTo>
                    <a:pt x="1369" y="22687"/>
                  </a:lnTo>
                  <a:lnTo>
                    <a:pt x="1697" y="23766"/>
                  </a:lnTo>
                  <a:lnTo>
                    <a:pt x="2044" y="24768"/>
                  </a:lnTo>
                  <a:lnTo>
                    <a:pt x="2410" y="25732"/>
                  </a:lnTo>
                  <a:lnTo>
                    <a:pt x="2776" y="26618"/>
                  </a:lnTo>
                  <a:lnTo>
                    <a:pt x="3162" y="27428"/>
                  </a:lnTo>
                  <a:lnTo>
                    <a:pt x="3528" y="28180"/>
                  </a:lnTo>
                  <a:lnTo>
                    <a:pt x="3913" y="28874"/>
                  </a:lnTo>
                  <a:lnTo>
                    <a:pt x="4280" y="29510"/>
                  </a:lnTo>
                  <a:lnTo>
                    <a:pt x="4627" y="30088"/>
                  </a:lnTo>
                  <a:lnTo>
                    <a:pt x="4974" y="30589"/>
                  </a:lnTo>
                  <a:lnTo>
                    <a:pt x="5282" y="31032"/>
                  </a:lnTo>
                  <a:lnTo>
                    <a:pt x="5571" y="31418"/>
                  </a:lnTo>
                  <a:lnTo>
                    <a:pt x="6053" y="32015"/>
                  </a:lnTo>
                  <a:lnTo>
                    <a:pt x="6361" y="32362"/>
                  </a:lnTo>
                  <a:lnTo>
                    <a:pt x="6477" y="32478"/>
                  </a:lnTo>
                  <a:lnTo>
                    <a:pt x="10833" y="31765"/>
                  </a:lnTo>
                  <a:lnTo>
                    <a:pt x="10891" y="31071"/>
                  </a:lnTo>
                  <a:lnTo>
                    <a:pt x="10949" y="30377"/>
                  </a:lnTo>
                  <a:lnTo>
                    <a:pt x="11026" y="28989"/>
                  </a:lnTo>
                  <a:lnTo>
                    <a:pt x="11064" y="27640"/>
                  </a:lnTo>
                  <a:lnTo>
                    <a:pt x="11045" y="26291"/>
                  </a:lnTo>
                  <a:lnTo>
                    <a:pt x="11006" y="24980"/>
                  </a:lnTo>
                  <a:lnTo>
                    <a:pt x="10910" y="23670"/>
                  </a:lnTo>
                  <a:lnTo>
                    <a:pt x="10794" y="22397"/>
                  </a:lnTo>
                  <a:lnTo>
                    <a:pt x="10640" y="21145"/>
                  </a:lnTo>
                  <a:lnTo>
                    <a:pt x="10447" y="19911"/>
                  </a:lnTo>
                  <a:lnTo>
                    <a:pt x="10235" y="18697"/>
                  </a:lnTo>
                  <a:lnTo>
                    <a:pt x="9985" y="17521"/>
                  </a:lnTo>
                  <a:lnTo>
                    <a:pt x="9734" y="16365"/>
                  </a:lnTo>
                  <a:lnTo>
                    <a:pt x="9445" y="15227"/>
                  </a:lnTo>
                  <a:lnTo>
                    <a:pt x="9137" y="14129"/>
                  </a:lnTo>
                  <a:lnTo>
                    <a:pt x="8809" y="13069"/>
                  </a:lnTo>
                  <a:lnTo>
                    <a:pt x="8462" y="12028"/>
                  </a:lnTo>
                  <a:lnTo>
                    <a:pt x="8115" y="11006"/>
                  </a:lnTo>
                  <a:lnTo>
                    <a:pt x="7749" y="10043"/>
                  </a:lnTo>
                  <a:lnTo>
                    <a:pt x="7383" y="9098"/>
                  </a:lnTo>
                  <a:lnTo>
                    <a:pt x="7017" y="8192"/>
                  </a:lnTo>
                  <a:lnTo>
                    <a:pt x="6631" y="7306"/>
                  </a:lnTo>
                  <a:lnTo>
                    <a:pt x="6265" y="6477"/>
                  </a:lnTo>
                  <a:lnTo>
                    <a:pt x="5879" y="5687"/>
                  </a:lnTo>
                  <a:lnTo>
                    <a:pt x="5513" y="4916"/>
                  </a:lnTo>
                  <a:lnTo>
                    <a:pt x="5147" y="4202"/>
                  </a:lnTo>
                  <a:lnTo>
                    <a:pt x="4781" y="3509"/>
                  </a:lnTo>
                  <a:lnTo>
                    <a:pt x="4087" y="2275"/>
                  </a:lnTo>
                  <a:lnTo>
                    <a:pt x="3470" y="1234"/>
                  </a:lnTo>
                  <a:lnTo>
                    <a:pt x="2930" y="348"/>
                  </a:lnTo>
                  <a:lnTo>
                    <a:pt x="2853" y="251"/>
                  </a:lnTo>
                  <a:lnTo>
                    <a:pt x="2757" y="174"/>
                  </a:lnTo>
                  <a:lnTo>
                    <a:pt x="2680" y="116"/>
                  </a:lnTo>
                  <a:lnTo>
                    <a:pt x="2564" y="59"/>
                  </a:lnTo>
                  <a:lnTo>
                    <a:pt x="2449" y="20"/>
                  </a:lnTo>
                  <a:lnTo>
                    <a:pt x="2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7007738" y="2998713"/>
              <a:ext cx="141700" cy="517075"/>
            </a:xfrm>
            <a:custGeom>
              <a:avLst/>
              <a:gdLst/>
              <a:ahLst/>
              <a:cxnLst/>
              <a:rect l="l" t="t" r="r" b="b"/>
              <a:pathLst>
                <a:path w="5668" h="20683" extrusionOk="0">
                  <a:moveTo>
                    <a:pt x="117" y="1"/>
                  </a:moveTo>
                  <a:lnTo>
                    <a:pt x="59" y="20"/>
                  </a:lnTo>
                  <a:lnTo>
                    <a:pt x="20" y="78"/>
                  </a:lnTo>
                  <a:lnTo>
                    <a:pt x="1" y="116"/>
                  </a:lnTo>
                  <a:lnTo>
                    <a:pt x="20" y="174"/>
                  </a:lnTo>
                  <a:lnTo>
                    <a:pt x="5379" y="20566"/>
                  </a:lnTo>
                  <a:lnTo>
                    <a:pt x="5398" y="20605"/>
                  </a:lnTo>
                  <a:lnTo>
                    <a:pt x="5436" y="20644"/>
                  </a:lnTo>
                  <a:lnTo>
                    <a:pt x="5475" y="20663"/>
                  </a:lnTo>
                  <a:lnTo>
                    <a:pt x="5533" y="20682"/>
                  </a:lnTo>
                  <a:lnTo>
                    <a:pt x="5571" y="20663"/>
                  </a:lnTo>
                  <a:lnTo>
                    <a:pt x="5610" y="20644"/>
                  </a:lnTo>
                  <a:lnTo>
                    <a:pt x="5648" y="20605"/>
                  </a:lnTo>
                  <a:lnTo>
                    <a:pt x="5668" y="20547"/>
                  </a:lnTo>
                  <a:lnTo>
                    <a:pt x="5668" y="20489"/>
                  </a:lnTo>
                  <a:lnTo>
                    <a:pt x="309" y="116"/>
                  </a:lnTo>
                  <a:lnTo>
                    <a:pt x="271" y="59"/>
                  </a:lnTo>
                  <a:lnTo>
                    <a:pt x="232" y="20"/>
                  </a:lnTo>
                  <a:lnTo>
                    <a:pt x="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6966788" y="3517688"/>
              <a:ext cx="558975" cy="711225"/>
            </a:xfrm>
            <a:custGeom>
              <a:avLst/>
              <a:gdLst/>
              <a:ahLst/>
              <a:cxnLst/>
              <a:rect l="l" t="t" r="r" b="b"/>
              <a:pathLst>
                <a:path w="22359" h="28449" extrusionOk="0">
                  <a:moveTo>
                    <a:pt x="22359" y="0"/>
                  </a:moveTo>
                  <a:lnTo>
                    <a:pt x="22350" y="89"/>
                  </a:lnTo>
                  <a:lnTo>
                    <a:pt x="22350" y="89"/>
                  </a:lnTo>
                  <a:lnTo>
                    <a:pt x="22359" y="77"/>
                  </a:lnTo>
                  <a:lnTo>
                    <a:pt x="22359" y="0"/>
                  </a:lnTo>
                  <a:close/>
                  <a:moveTo>
                    <a:pt x="1" y="0"/>
                  </a:moveTo>
                  <a:lnTo>
                    <a:pt x="2757" y="27466"/>
                  </a:lnTo>
                  <a:lnTo>
                    <a:pt x="2757" y="27485"/>
                  </a:lnTo>
                  <a:lnTo>
                    <a:pt x="2795" y="27524"/>
                  </a:lnTo>
                  <a:lnTo>
                    <a:pt x="2930" y="27582"/>
                  </a:lnTo>
                  <a:lnTo>
                    <a:pt x="3123" y="27659"/>
                  </a:lnTo>
                  <a:lnTo>
                    <a:pt x="3412" y="27755"/>
                  </a:lnTo>
                  <a:lnTo>
                    <a:pt x="3778" y="27832"/>
                  </a:lnTo>
                  <a:lnTo>
                    <a:pt x="4183" y="27909"/>
                  </a:lnTo>
                  <a:lnTo>
                    <a:pt x="4684" y="27986"/>
                  </a:lnTo>
                  <a:lnTo>
                    <a:pt x="5224" y="28064"/>
                  </a:lnTo>
                  <a:lnTo>
                    <a:pt x="6477" y="28218"/>
                  </a:lnTo>
                  <a:lnTo>
                    <a:pt x="7171" y="28276"/>
                  </a:lnTo>
                  <a:lnTo>
                    <a:pt x="7903" y="28333"/>
                  </a:lnTo>
                  <a:lnTo>
                    <a:pt x="8674" y="28391"/>
                  </a:lnTo>
                  <a:lnTo>
                    <a:pt x="9484" y="28410"/>
                  </a:lnTo>
                  <a:lnTo>
                    <a:pt x="10312" y="28449"/>
                  </a:lnTo>
                  <a:lnTo>
                    <a:pt x="12047" y="28449"/>
                  </a:lnTo>
                  <a:lnTo>
                    <a:pt x="12876" y="28410"/>
                  </a:lnTo>
                  <a:lnTo>
                    <a:pt x="13685" y="28391"/>
                  </a:lnTo>
                  <a:lnTo>
                    <a:pt x="14456" y="28333"/>
                  </a:lnTo>
                  <a:lnTo>
                    <a:pt x="15208" y="28276"/>
                  </a:lnTo>
                  <a:lnTo>
                    <a:pt x="15902" y="28218"/>
                  </a:lnTo>
                  <a:lnTo>
                    <a:pt x="17135" y="28064"/>
                  </a:lnTo>
                  <a:lnTo>
                    <a:pt x="17694" y="27986"/>
                  </a:lnTo>
                  <a:lnTo>
                    <a:pt x="18176" y="27909"/>
                  </a:lnTo>
                  <a:lnTo>
                    <a:pt x="18600" y="27832"/>
                  </a:lnTo>
                  <a:lnTo>
                    <a:pt x="18947" y="27755"/>
                  </a:lnTo>
                  <a:lnTo>
                    <a:pt x="19236" y="27659"/>
                  </a:lnTo>
                  <a:lnTo>
                    <a:pt x="19448" y="27582"/>
                  </a:lnTo>
                  <a:lnTo>
                    <a:pt x="19564" y="27524"/>
                  </a:lnTo>
                  <a:lnTo>
                    <a:pt x="19603" y="27485"/>
                  </a:lnTo>
                  <a:lnTo>
                    <a:pt x="19622" y="27466"/>
                  </a:lnTo>
                  <a:lnTo>
                    <a:pt x="22350" y="89"/>
                  </a:lnTo>
                  <a:lnTo>
                    <a:pt x="22350" y="89"/>
                  </a:lnTo>
                  <a:lnTo>
                    <a:pt x="22301" y="154"/>
                  </a:lnTo>
                  <a:lnTo>
                    <a:pt x="22243" y="231"/>
                  </a:lnTo>
                  <a:lnTo>
                    <a:pt x="22147" y="309"/>
                  </a:lnTo>
                  <a:lnTo>
                    <a:pt x="22012" y="386"/>
                  </a:lnTo>
                  <a:lnTo>
                    <a:pt x="21858" y="463"/>
                  </a:lnTo>
                  <a:lnTo>
                    <a:pt x="21491" y="617"/>
                  </a:lnTo>
                  <a:lnTo>
                    <a:pt x="21010" y="752"/>
                  </a:lnTo>
                  <a:lnTo>
                    <a:pt x="20451" y="868"/>
                  </a:lnTo>
                  <a:lnTo>
                    <a:pt x="19815" y="1002"/>
                  </a:lnTo>
                  <a:lnTo>
                    <a:pt x="19082" y="1118"/>
                  </a:lnTo>
                  <a:lnTo>
                    <a:pt x="18292" y="1214"/>
                  </a:lnTo>
                  <a:lnTo>
                    <a:pt x="17444" y="1311"/>
                  </a:lnTo>
                  <a:lnTo>
                    <a:pt x="16519" y="1388"/>
                  </a:lnTo>
                  <a:lnTo>
                    <a:pt x="15536" y="1446"/>
                  </a:lnTo>
                  <a:lnTo>
                    <a:pt x="14514" y="1504"/>
                  </a:lnTo>
                  <a:lnTo>
                    <a:pt x="13435" y="1542"/>
                  </a:lnTo>
                  <a:lnTo>
                    <a:pt x="12317" y="1561"/>
                  </a:lnTo>
                  <a:lnTo>
                    <a:pt x="11180" y="1581"/>
                  </a:lnTo>
                  <a:lnTo>
                    <a:pt x="10043" y="1561"/>
                  </a:lnTo>
                  <a:lnTo>
                    <a:pt x="8925" y="1542"/>
                  </a:lnTo>
                  <a:lnTo>
                    <a:pt x="7865" y="1504"/>
                  </a:lnTo>
                  <a:lnTo>
                    <a:pt x="6824" y="1446"/>
                  </a:lnTo>
                  <a:lnTo>
                    <a:pt x="5860" y="1388"/>
                  </a:lnTo>
                  <a:lnTo>
                    <a:pt x="4935" y="1311"/>
                  </a:lnTo>
                  <a:lnTo>
                    <a:pt x="4068" y="1214"/>
                  </a:lnTo>
                  <a:lnTo>
                    <a:pt x="3277" y="1118"/>
                  </a:lnTo>
                  <a:lnTo>
                    <a:pt x="2545" y="1002"/>
                  </a:lnTo>
                  <a:lnTo>
                    <a:pt x="1909" y="868"/>
                  </a:lnTo>
                  <a:lnTo>
                    <a:pt x="1350" y="752"/>
                  </a:lnTo>
                  <a:lnTo>
                    <a:pt x="887" y="617"/>
                  </a:lnTo>
                  <a:lnTo>
                    <a:pt x="502" y="463"/>
                  </a:lnTo>
                  <a:lnTo>
                    <a:pt x="348" y="386"/>
                  </a:lnTo>
                  <a:lnTo>
                    <a:pt x="232" y="309"/>
                  </a:lnTo>
                  <a:lnTo>
                    <a:pt x="136" y="231"/>
                  </a:lnTo>
                  <a:lnTo>
                    <a:pt x="59" y="154"/>
                  </a:lnTo>
                  <a:lnTo>
                    <a:pt x="20" y="7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6F36EA2-8A9A-6F3D-FD9E-CC96346F889B}"/>
              </a:ext>
            </a:extLst>
          </p:cNvPr>
          <p:cNvPicPr>
            <a:picLocks noChangeAspect="1"/>
          </p:cNvPicPr>
          <p:nvPr/>
        </p:nvPicPr>
        <p:blipFill>
          <a:blip r:embed="rId3"/>
          <a:stretch>
            <a:fillRect/>
          </a:stretch>
        </p:blipFill>
        <p:spPr>
          <a:xfrm>
            <a:off x="7465978" y="919913"/>
            <a:ext cx="370054" cy="390727"/>
          </a:xfrm>
          <a:prstGeom prst="rect">
            <a:avLst/>
          </a:prstGeom>
        </p:spPr>
      </p:pic>
      <p:pic>
        <p:nvPicPr>
          <p:cNvPr id="7" name="Picture 6" descr="Diagram&#10;&#10;Description automatically generated">
            <a:extLst>
              <a:ext uri="{FF2B5EF4-FFF2-40B4-BE49-F238E27FC236}">
                <a16:creationId xmlns:a16="http://schemas.microsoft.com/office/drawing/2014/main" id="{1D671C8C-66B3-B22E-E587-62899B8D96F5}"/>
              </a:ext>
            </a:extLst>
          </p:cNvPr>
          <p:cNvPicPr>
            <a:picLocks noChangeAspect="1"/>
          </p:cNvPicPr>
          <p:nvPr/>
        </p:nvPicPr>
        <p:blipFill>
          <a:blip r:embed="rId4"/>
          <a:stretch>
            <a:fillRect/>
          </a:stretch>
        </p:blipFill>
        <p:spPr>
          <a:xfrm>
            <a:off x="2354509" y="453942"/>
            <a:ext cx="4113905" cy="44271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31"/>
          <p:cNvSpPr txBox="1">
            <a:spLocks noGrp="1"/>
          </p:cNvSpPr>
          <p:nvPr>
            <p:ph type="ctrTitle"/>
          </p:nvPr>
        </p:nvSpPr>
        <p:spPr>
          <a:xfrm>
            <a:off x="2186050" y="576455"/>
            <a:ext cx="43125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USE CASE</a:t>
            </a:r>
            <a:r>
              <a:rPr lang="en" sz="4600" dirty="0"/>
              <a:t>-1</a:t>
            </a:r>
            <a:endParaRPr sz="4600" dirty="0"/>
          </a:p>
        </p:txBody>
      </p:sp>
      <p:sp>
        <p:nvSpPr>
          <p:cNvPr id="1006" name="Google Shape;1006;p31"/>
          <p:cNvSpPr txBox="1">
            <a:spLocks noGrp="1"/>
          </p:cNvSpPr>
          <p:nvPr>
            <p:ph type="subTitle" idx="1"/>
          </p:nvPr>
        </p:nvSpPr>
        <p:spPr>
          <a:xfrm>
            <a:off x="730450" y="1364750"/>
            <a:ext cx="7223700" cy="207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NAME : Mood Tracker</a:t>
            </a:r>
            <a:endParaRPr>
              <a:solidFill>
                <a:schemeClr val="dk1"/>
              </a:solidFill>
            </a:endParaRPr>
          </a:p>
          <a:p>
            <a:pPr marL="0" lvl="0" indent="0" algn="ctr" rtl="0">
              <a:spcBef>
                <a:spcPts val="0"/>
              </a:spcBef>
              <a:spcAft>
                <a:spcPts val="0"/>
              </a:spcAft>
              <a:buNone/>
            </a:pPr>
            <a:r>
              <a:rPr lang="en">
                <a:solidFill>
                  <a:schemeClr val="dk1"/>
                </a:solidFill>
              </a:rPr>
              <a:t>ACTORS INVOLVED: User</a:t>
            </a:r>
            <a:endParaRPr>
              <a:solidFill>
                <a:schemeClr val="dk1"/>
              </a:solidFill>
            </a:endParaRPr>
          </a:p>
          <a:p>
            <a:pPr marL="0" lvl="0" indent="0" algn="ctr" rtl="0">
              <a:spcBef>
                <a:spcPts val="0"/>
              </a:spcBef>
              <a:spcAft>
                <a:spcPts val="0"/>
              </a:spcAft>
              <a:buNone/>
            </a:pPr>
            <a:r>
              <a:rPr lang="en">
                <a:solidFill>
                  <a:schemeClr val="dk1"/>
                </a:solidFill>
              </a:rPr>
              <a:t>DESCRIPTION : Tracks the mood of the user based on the Input</a:t>
            </a:r>
            <a:endParaRPr>
              <a:solidFill>
                <a:schemeClr val="dk1"/>
              </a:solidFill>
            </a:endParaRPr>
          </a:p>
          <a:p>
            <a:pPr marL="0" lvl="0" indent="0" algn="ctr" rtl="0">
              <a:spcBef>
                <a:spcPts val="0"/>
              </a:spcBef>
              <a:spcAft>
                <a:spcPts val="0"/>
              </a:spcAft>
              <a:buNone/>
            </a:pPr>
            <a:r>
              <a:rPr lang="en">
                <a:solidFill>
                  <a:schemeClr val="dk1"/>
                </a:solidFill>
              </a:rPr>
              <a:t>PRE CONDITION : Logged in </a:t>
            </a:r>
            <a:endParaRPr>
              <a:solidFill>
                <a:schemeClr val="dk1"/>
              </a:solidFill>
            </a:endParaRPr>
          </a:p>
          <a:p>
            <a:pPr marL="0" lvl="0" indent="0" algn="ctr" rtl="0">
              <a:spcBef>
                <a:spcPts val="0"/>
              </a:spcBef>
              <a:spcAft>
                <a:spcPts val="0"/>
              </a:spcAft>
              <a:buNone/>
            </a:pPr>
            <a:r>
              <a:rPr lang="en">
                <a:solidFill>
                  <a:schemeClr val="dk1"/>
                </a:solidFill>
              </a:rPr>
              <a:t>POST CONDITION : Data saved in database</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32"/>
          <p:cNvSpPr txBox="1">
            <a:spLocks noGrp="1"/>
          </p:cNvSpPr>
          <p:nvPr>
            <p:ph type="ctrTitle"/>
          </p:nvPr>
        </p:nvSpPr>
        <p:spPr>
          <a:xfrm>
            <a:off x="2938590" y="484580"/>
            <a:ext cx="51309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USE CASE- 2</a:t>
            </a:r>
            <a:endParaRPr dirty="0"/>
          </a:p>
          <a:p>
            <a:pPr marL="0" lvl="0" indent="0" algn="ctr" rtl="0">
              <a:spcBef>
                <a:spcPts val="0"/>
              </a:spcBef>
              <a:spcAft>
                <a:spcPts val="0"/>
              </a:spcAft>
              <a:buNone/>
            </a:pPr>
            <a:endParaRPr dirty="0"/>
          </a:p>
        </p:txBody>
      </p:sp>
      <p:sp>
        <p:nvSpPr>
          <p:cNvPr id="1012" name="Google Shape;1012;p32"/>
          <p:cNvSpPr txBox="1">
            <a:spLocks noGrp="1"/>
          </p:cNvSpPr>
          <p:nvPr>
            <p:ph type="subTitle" idx="1"/>
          </p:nvPr>
        </p:nvSpPr>
        <p:spPr>
          <a:xfrm>
            <a:off x="1896950" y="2274025"/>
            <a:ext cx="5129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NAME : Journal</a:t>
            </a:r>
            <a:endParaRPr>
              <a:solidFill>
                <a:schemeClr val="dk1"/>
              </a:solidFill>
            </a:endParaRPr>
          </a:p>
          <a:p>
            <a:pPr marL="0" lvl="0" indent="0" algn="ctr" rtl="0">
              <a:spcBef>
                <a:spcPts val="0"/>
              </a:spcBef>
              <a:spcAft>
                <a:spcPts val="0"/>
              </a:spcAft>
              <a:buNone/>
            </a:pPr>
            <a:r>
              <a:rPr lang="en">
                <a:solidFill>
                  <a:schemeClr val="dk1"/>
                </a:solidFill>
              </a:rPr>
              <a:t>ACTORS INVOLVED : User</a:t>
            </a:r>
            <a:br>
              <a:rPr lang="en">
                <a:solidFill>
                  <a:schemeClr val="dk1"/>
                </a:solidFill>
              </a:rPr>
            </a:br>
            <a:r>
              <a:rPr lang="en">
                <a:solidFill>
                  <a:schemeClr val="dk1"/>
                </a:solidFill>
              </a:rPr>
              <a:t>DESCRIPTION : Saves Journal of the user</a:t>
            </a:r>
            <a:endParaRPr>
              <a:solidFill>
                <a:schemeClr val="dk1"/>
              </a:solidFill>
            </a:endParaRPr>
          </a:p>
          <a:p>
            <a:pPr marL="0" lvl="0" indent="0" algn="ctr" rtl="0">
              <a:spcBef>
                <a:spcPts val="0"/>
              </a:spcBef>
              <a:spcAft>
                <a:spcPts val="0"/>
              </a:spcAft>
              <a:buNone/>
            </a:pPr>
            <a:r>
              <a:rPr lang="en">
                <a:solidFill>
                  <a:schemeClr val="dk1"/>
                </a:solidFill>
              </a:rPr>
              <a:t>PRE CONDITION : Logged in user</a:t>
            </a:r>
            <a:endParaRPr>
              <a:solidFill>
                <a:schemeClr val="dk1"/>
              </a:solidFill>
            </a:endParaRPr>
          </a:p>
          <a:p>
            <a:pPr marL="0" lvl="0" indent="0" algn="ctr" rtl="0">
              <a:spcBef>
                <a:spcPts val="0"/>
              </a:spcBef>
              <a:spcAft>
                <a:spcPts val="0"/>
              </a:spcAft>
              <a:buNone/>
            </a:pPr>
            <a:r>
              <a:rPr lang="en">
                <a:solidFill>
                  <a:schemeClr val="dk1"/>
                </a:solidFill>
              </a:rPr>
              <a:t>POST CONDITION : Saved in database, will be feeded to ML </a:t>
            </a:r>
            <a:endParaRPr>
              <a:solidFill>
                <a:schemeClr val="dk1"/>
              </a:solidFill>
            </a:endParaRPr>
          </a:p>
          <a:p>
            <a:pPr marL="0" lvl="0" indent="0" algn="ctr" rtl="0">
              <a:spcBef>
                <a:spcPts val="0"/>
              </a:spcBef>
              <a:spcAft>
                <a:spcPts val="0"/>
              </a:spcAft>
              <a:buNone/>
            </a:pPr>
            <a:r>
              <a:rPr lang="en">
                <a:solidFill>
                  <a:schemeClr val="dk1"/>
                </a:solidFill>
              </a:rPr>
              <a:t>algorithm</a:t>
            </a:r>
            <a:endParaRPr>
              <a:solidFill>
                <a:schemeClr val="dk1"/>
              </a:solidFill>
            </a:endParaRPr>
          </a:p>
        </p:txBody>
      </p:sp>
    </p:spTree>
  </p:cSld>
  <p:clrMapOvr>
    <a:masterClrMapping/>
  </p:clrMapOvr>
</p:sld>
</file>

<file path=ppt/theme/theme1.xml><?xml version="1.0" encoding="utf-8"?>
<a:theme xmlns:a="http://schemas.openxmlformats.org/drawingml/2006/main" name="Psychologist CV by Slidesgo">
  <a:themeElements>
    <a:clrScheme name="Simple Light">
      <a:dk1>
        <a:srgbClr val="494157"/>
      </a:dk1>
      <a:lt1>
        <a:srgbClr val="FFFFFF"/>
      </a:lt1>
      <a:dk2>
        <a:srgbClr val="FCF6EB"/>
      </a:dk2>
      <a:lt2>
        <a:srgbClr val="F1E8D8"/>
      </a:lt2>
      <a:accent1>
        <a:srgbClr val="C1D9D1"/>
      </a:accent1>
      <a:accent2>
        <a:srgbClr val="F6907D"/>
      </a:accent2>
      <a:accent3>
        <a:srgbClr val="FFE8AA"/>
      </a:accent3>
      <a:accent4>
        <a:srgbClr val="AED6F0"/>
      </a:accent4>
      <a:accent5>
        <a:srgbClr val="F0B9B0"/>
      </a:accent5>
      <a:accent6>
        <a:srgbClr val="427672"/>
      </a:accent6>
      <a:hlink>
        <a:srgbClr val="4941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505</Words>
  <Application>Microsoft Office PowerPoint</Application>
  <PresentationFormat>On-screen Show (16:9)</PresentationFormat>
  <Paragraphs>74</Paragraphs>
  <Slides>28</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Adamina</vt:lpstr>
      <vt:lpstr>Arial</vt:lpstr>
      <vt:lpstr>Bebas Neue</vt:lpstr>
      <vt:lpstr>Darker Grotesque Medium</vt:lpstr>
      <vt:lpstr>Loved by the King</vt:lpstr>
      <vt:lpstr>Mulish</vt:lpstr>
      <vt:lpstr>Mulish SemiBold</vt:lpstr>
      <vt:lpstr>Nunito Light</vt:lpstr>
      <vt:lpstr>PT Sans</vt:lpstr>
      <vt:lpstr>Roboto Condensed Light</vt:lpstr>
      <vt:lpstr>Titillium Web</vt:lpstr>
      <vt:lpstr>Psychologist CV by Slidesgo</vt:lpstr>
      <vt:lpstr>LUNA  </vt:lpstr>
      <vt:lpstr>Contents </vt:lpstr>
      <vt:lpstr>1 Billion</vt:lpstr>
      <vt:lpstr>Motivation </vt:lpstr>
      <vt:lpstr>Abstract</vt:lpstr>
      <vt:lpstr>Project Description</vt:lpstr>
      <vt:lpstr>Use Case Diagram</vt:lpstr>
      <vt:lpstr>USE CASE-1</vt:lpstr>
      <vt:lpstr> USE CASE- 2 </vt:lpstr>
      <vt:lpstr>Recommendation System</vt:lpstr>
      <vt:lpstr>Tech-Stack</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Future Scope </vt:lpstr>
      <vt:lpstr>Conclusion !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LUNA  </dc:title>
  <cp:lastModifiedBy>20-737-025_MODAGALA NIKHIL NARASIMHA</cp:lastModifiedBy>
  <cp:revision>1</cp:revision>
  <dcterms:modified xsi:type="dcterms:W3CDTF">2022-12-31T12:55:36Z</dcterms:modified>
</cp:coreProperties>
</file>